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image22.jpg" ContentType="image/jpg"/>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90" r:id="rId5"/>
  </p:sldMasterIdLst>
  <p:notesMasterIdLst>
    <p:notesMasterId r:id="rId27"/>
  </p:notesMasterIdLst>
  <p:handoutMasterIdLst>
    <p:handoutMasterId r:id="rId28"/>
  </p:handoutMasterIdLst>
  <p:sldIdLst>
    <p:sldId id="321" r:id="rId6"/>
    <p:sldId id="323" r:id="rId7"/>
    <p:sldId id="344" r:id="rId8"/>
    <p:sldId id="353" r:id="rId9"/>
    <p:sldId id="354" r:id="rId10"/>
    <p:sldId id="258" r:id="rId11"/>
    <p:sldId id="332" r:id="rId12"/>
    <p:sldId id="347" r:id="rId13"/>
    <p:sldId id="348" r:id="rId14"/>
    <p:sldId id="350" r:id="rId15"/>
    <p:sldId id="330" r:id="rId16"/>
    <p:sldId id="333" r:id="rId17"/>
    <p:sldId id="355" r:id="rId18"/>
    <p:sldId id="356" r:id="rId19"/>
    <p:sldId id="357" r:id="rId20"/>
    <p:sldId id="358" r:id="rId21"/>
    <p:sldId id="359" r:id="rId22"/>
    <p:sldId id="360" r:id="rId23"/>
    <p:sldId id="329" r:id="rId24"/>
    <p:sldId id="327" r:id="rId25"/>
    <p:sldId id="32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DC8278D-1CC3-BDBA-93DA-7F0014AF5472}" name="Joshua Rubich" initials="JR" userId="S::Joshua_Rubich@AJG.com::6996d9b5-4e1b-4904-9607-105947d006d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C8EA"/>
    <a:srgbClr val="A4C8E1"/>
    <a:srgbClr val="0075BC"/>
    <a:srgbClr val="6EACDD"/>
    <a:srgbClr val="3B93CE"/>
    <a:srgbClr val="E2EBE2"/>
    <a:srgbClr val="E5EBDD"/>
    <a:srgbClr val="E5ECE0"/>
    <a:srgbClr val="C3D8F0"/>
    <a:srgbClr val="B9DB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44" autoAdjust="0"/>
    <p:restoredTop sz="94660"/>
  </p:normalViewPr>
  <p:slideViewPr>
    <p:cSldViewPr snapToGrid="0">
      <p:cViewPr>
        <p:scale>
          <a:sx n="70" d="100"/>
          <a:sy n="70" d="100"/>
        </p:scale>
        <p:origin x="492" y="76"/>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'Ozem.Mounj Only'!$C$5:$C$6</c:f>
              <c:strCache>
                <c:ptCount val="2"/>
                <c:pt idx="0">
                  <c:v>2021/2022</c:v>
                </c:pt>
                <c:pt idx="1">
                  <c:v>Members</c:v>
                </c:pt>
              </c:strCache>
            </c:strRef>
          </c:tx>
          <c:spPr>
            <a:solidFill>
              <a:schemeClr val="accent1"/>
            </a:solidFill>
            <a:ln>
              <a:noFill/>
            </a:ln>
            <a:effectLst/>
          </c:spPr>
          <c:invertIfNegative val="0"/>
          <c:cat>
            <c:strRef>
              <c:f>'Ozem.Mounj Only'!$B$7:$B$11</c:f>
              <c:strCache>
                <c:ptCount val="4"/>
                <c:pt idx="0">
                  <c:v>Ozempic</c:v>
                </c:pt>
                <c:pt idx="1">
                  <c:v>Monjouro</c:v>
                </c:pt>
                <c:pt idx="2">
                  <c:v>Total</c:v>
                </c:pt>
                <c:pt idx="3">
                  <c:v>Monthly Average</c:v>
                </c:pt>
              </c:strCache>
            </c:strRef>
          </c:cat>
          <c:val>
            <c:numRef>
              <c:f>'Ozem.Mounj Only'!$C$7:$C$11</c:f>
            </c:numRef>
          </c:val>
          <c:extLst>
            <c:ext xmlns:c16="http://schemas.microsoft.com/office/drawing/2014/chart" uri="{C3380CC4-5D6E-409C-BE32-E72D297353CC}">
              <c16:uniqueId val="{00000000-6DB3-4E91-A337-CB105E90E8C6}"/>
            </c:ext>
          </c:extLst>
        </c:ser>
        <c:ser>
          <c:idx val="1"/>
          <c:order val="1"/>
          <c:tx>
            <c:strRef>
              <c:f>'Ozem.Mounj Only'!$D$5:$D$6</c:f>
              <c:strCache>
                <c:ptCount val="2"/>
                <c:pt idx="0">
                  <c:v>2021/2022</c:v>
                </c:pt>
                <c:pt idx="1">
                  <c:v>Scripts</c:v>
                </c:pt>
              </c:strCache>
            </c:strRef>
          </c:tx>
          <c:spPr>
            <a:solidFill>
              <a:schemeClr val="accent2"/>
            </a:solidFill>
            <a:ln>
              <a:noFill/>
            </a:ln>
            <a:effectLst/>
          </c:spPr>
          <c:invertIfNegative val="0"/>
          <c:cat>
            <c:strRef>
              <c:f>'Ozem.Mounj Only'!$B$7:$B$11</c:f>
              <c:strCache>
                <c:ptCount val="4"/>
                <c:pt idx="0">
                  <c:v>Ozempic</c:v>
                </c:pt>
                <c:pt idx="1">
                  <c:v>Monjouro</c:v>
                </c:pt>
                <c:pt idx="2">
                  <c:v>Total</c:v>
                </c:pt>
                <c:pt idx="3">
                  <c:v>Monthly Average</c:v>
                </c:pt>
              </c:strCache>
            </c:strRef>
          </c:cat>
          <c:val>
            <c:numRef>
              <c:f>'Ozem.Mounj Only'!$D$7:$D$11</c:f>
            </c:numRef>
          </c:val>
          <c:extLst>
            <c:ext xmlns:c16="http://schemas.microsoft.com/office/drawing/2014/chart" uri="{C3380CC4-5D6E-409C-BE32-E72D297353CC}">
              <c16:uniqueId val="{00000001-6DB3-4E91-A337-CB105E90E8C6}"/>
            </c:ext>
          </c:extLst>
        </c:ser>
        <c:ser>
          <c:idx val="2"/>
          <c:order val="2"/>
          <c:tx>
            <c:strRef>
              <c:f>'Ozem.Mounj Only'!$E$5:$E$6</c:f>
              <c:strCache>
                <c:ptCount val="2"/>
                <c:pt idx="0">
                  <c:v>2021/2022</c:v>
                </c:pt>
                <c:pt idx="1">
                  <c:v>Cost</c:v>
                </c:pt>
              </c:strCache>
            </c:strRef>
          </c:tx>
          <c:spPr>
            <a:solidFill>
              <a:schemeClr val="accent1"/>
            </a:solidFill>
            <a:ln>
              <a:noFill/>
            </a:ln>
            <a:effectLst/>
          </c:spPr>
          <c:invertIfNegative val="0"/>
          <c:cat>
            <c:strRef>
              <c:f>'Ozem.Mounj Only'!$B$7:$B$11</c:f>
              <c:strCache>
                <c:ptCount val="4"/>
                <c:pt idx="0">
                  <c:v>Ozempic</c:v>
                </c:pt>
                <c:pt idx="1">
                  <c:v>Monjouro</c:v>
                </c:pt>
                <c:pt idx="2">
                  <c:v>Total</c:v>
                </c:pt>
                <c:pt idx="3">
                  <c:v>Monthly Average</c:v>
                </c:pt>
              </c:strCache>
            </c:strRef>
          </c:cat>
          <c:val>
            <c:numRef>
              <c:f>'Ozem.Mounj Only'!$E$7:$E$11</c:f>
              <c:numCache>
                <c:formatCode>"$"#,##0_);[Red]\("$"#,##0\)</c:formatCode>
                <c:ptCount val="4"/>
                <c:pt idx="0">
                  <c:v>873395</c:v>
                </c:pt>
                <c:pt idx="1">
                  <c:v>6925</c:v>
                </c:pt>
                <c:pt idx="2">
                  <c:v>1162620</c:v>
                </c:pt>
                <c:pt idx="3">
                  <c:v>96885</c:v>
                </c:pt>
              </c:numCache>
            </c:numRef>
          </c:val>
          <c:extLst>
            <c:ext xmlns:c16="http://schemas.microsoft.com/office/drawing/2014/chart" uri="{C3380CC4-5D6E-409C-BE32-E72D297353CC}">
              <c16:uniqueId val="{00000002-6DB3-4E91-A337-CB105E90E8C6}"/>
            </c:ext>
          </c:extLst>
        </c:ser>
        <c:ser>
          <c:idx val="3"/>
          <c:order val="3"/>
          <c:tx>
            <c:strRef>
              <c:f>'Ozem.Mounj Only'!$F$5:$F$6</c:f>
              <c:strCache>
                <c:ptCount val="2"/>
                <c:pt idx="0">
                  <c:v>2022/2023</c:v>
                </c:pt>
                <c:pt idx="1">
                  <c:v>Members</c:v>
                </c:pt>
              </c:strCache>
            </c:strRef>
          </c:tx>
          <c:spPr>
            <a:solidFill>
              <a:schemeClr val="accent4"/>
            </a:solidFill>
            <a:ln>
              <a:noFill/>
            </a:ln>
            <a:effectLst/>
          </c:spPr>
          <c:invertIfNegative val="0"/>
          <c:cat>
            <c:strRef>
              <c:f>'Ozem.Mounj Only'!$B$7:$B$11</c:f>
              <c:strCache>
                <c:ptCount val="4"/>
                <c:pt idx="0">
                  <c:v>Ozempic</c:v>
                </c:pt>
                <c:pt idx="1">
                  <c:v>Monjouro</c:v>
                </c:pt>
                <c:pt idx="2">
                  <c:v>Total</c:v>
                </c:pt>
                <c:pt idx="3">
                  <c:v>Monthly Average</c:v>
                </c:pt>
              </c:strCache>
            </c:strRef>
          </c:cat>
          <c:val>
            <c:numRef>
              <c:f>'Ozem.Mounj Only'!$F$7:$F$11</c:f>
            </c:numRef>
          </c:val>
          <c:extLst>
            <c:ext xmlns:c16="http://schemas.microsoft.com/office/drawing/2014/chart" uri="{C3380CC4-5D6E-409C-BE32-E72D297353CC}">
              <c16:uniqueId val="{00000003-6DB3-4E91-A337-CB105E90E8C6}"/>
            </c:ext>
          </c:extLst>
        </c:ser>
        <c:ser>
          <c:idx val="5"/>
          <c:order val="5"/>
          <c:tx>
            <c:strRef>
              <c:f>'Ozem.Mounj Only'!$H$5:$H$6</c:f>
              <c:strCache>
                <c:ptCount val="2"/>
                <c:pt idx="0">
                  <c:v>2022/2023</c:v>
                </c:pt>
                <c:pt idx="1">
                  <c:v>Cost</c:v>
                </c:pt>
              </c:strCache>
            </c:strRef>
          </c:tx>
          <c:spPr>
            <a:solidFill>
              <a:schemeClr val="accent6"/>
            </a:solidFill>
            <a:ln>
              <a:noFill/>
            </a:ln>
            <a:effectLst/>
          </c:spPr>
          <c:invertIfNegative val="0"/>
          <c:cat>
            <c:strRef>
              <c:f>'Ozem.Mounj Only'!$B$7:$B$11</c:f>
              <c:strCache>
                <c:ptCount val="4"/>
                <c:pt idx="0">
                  <c:v>Ozempic</c:v>
                </c:pt>
                <c:pt idx="1">
                  <c:v>Monjouro</c:v>
                </c:pt>
                <c:pt idx="2">
                  <c:v>Total</c:v>
                </c:pt>
                <c:pt idx="3">
                  <c:v>Monthly Average</c:v>
                </c:pt>
              </c:strCache>
            </c:strRef>
          </c:cat>
          <c:val>
            <c:numRef>
              <c:f>'Ozem.Mounj Only'!$H$7:$H$11</c:f>
              <c:numCache>
                <c:formatCode>"$"#,##0_);[Red]\("$"#,##0\)</c:formatCode>
                <c:ptCount val="4"/>
                <c:pt idx="0">
                  <c:v>1007000</c:v>
                </c:pt>
                <c:pt idx="1">
                  <c:v>509811</c:v>
                </c:pt>
                <c:pt idx="2">
                  <c:v>1772664</c:v>
                </c:pt>
                <c:pt idx="3">
                  <c:v>147722</c:v>
                </c:pt>
              </c:numCache>
            </c:numRef>
          </c:val>
          <c:extLst>
            <c:ext xmlns:c16="http://schemas.microsoft.com/office/drawing/2014/chart" uri="{C3380CC4-5D6E-409C-BE32-E72D297353CC}">
              <c16:uniqueId val="{00000004-6DB3-4E91-A337-CB105E90E8C6}"/>
            </c:ext>
          </c:extLst>
        </c:ser>
        <c:ser>
          <c:idx val="6"/>
          <c:order val="6"/>
          <c:tx>
            <c:strRef>
              <c:f>'Ozem.Mounj Only'!$I$5:$I$6</c:f>
              <c:strCache>
                <c:ptCount val="2"/>
                <c:pt idx="0">
                  <c:v>2023/2024</c:v>
                </c:pt>
                <c:pt idx="1">
                  <c:v>Members</c:v>
                </c:pt>
              </c:strCache>
            </c:strRef>
          </c:tx>
          <c:spPr>
            <a:solidFill>
              <a:schemeClr val="accent1">
                <a:lumMod val="60000"/>
              </a:schemeClr>
            </a:solidFill>
            <a:ln>
              <a:noFill/>
            </a:ln>
            <a:effectLst/>
          </c:spPr>
          <c:invertIfNegative val="0"/>
          <c:cat>
            <c:strRef>
              <c:f>'Ozem.Mounj Only'!$B$7:$B$11</c:f>
              <c:strCache>
                <c:ptCount val="4"/>
                <c:pt idx="0">
                  <c:v>Ozempic</c:v>
                </c:pt>
                <c:pt idx="1">
                  <c:v>Monjouro</c:v>
                </c:pt>
                <c:pt idx="2">
                  <c:v>Total</c:v>
                </c:pt>
                <c:pt idx="3">
                  <c:v>Monthly Average</c:v>
                </c:pt>
              </c:strCache>
            </c:strRef>
          </c:cat>
          <c:val>
            <c:numRef>
              <c:f>'Ozem.Mounj Only'!$I$7:$I$11</c:f>
            </c:numRef>
          </c:val>
          <c:extLst>
            <c:ext xmlns:c16="http://schemas.microsoft.com/office/drawing/2014/chart" uri="{C3380CC4-5D6E-409C-BE32-E72D297353CC}">
              <c16:uniqueId val="{00000005-6DB3-4E91-A337-CB105E90E8C6}"/>
            </c:ext>
          </c:extLst>
        </c:ser>
        <c:ser>
          <c:idx val="7"/>
          <c:order val="7"/>
          <c:tx>
            <c:strRef>
              <c:f>'Ozem.Mounj Only'!$J$5:$J$6</c:f>
              <c:strCache>
                <c:ptCount val="2"/>
                <c:pt idx="0">
                  <c:v>2023/2024</c:v>
                </c:pt>
                <c:pt idx="1">
                  <c:v>Scripts</c:v>
                </c:pt>
              </c:strCache>
            </c:strRef>
          </c:tx>
          <c:spPr>
            <a:solidFill>
              <a:schemeClr val="accent2">
                <a:lumMod val="60000"/>
              </a:schemeClr>
            </a:solidFill>
            <a:ln>
              <a:noFill/>
            </a:ln>
            <a:effectLst/>
          </c:spPr>
          <c:invertIfNegative val="0"/>
          <c:cat>
            <c:strRef>
              <c:f>'Ozem.Mounj Only'!$B$7:$B$11</c:f>
              <c:strCache>
                <c:ptCount val="4"/>
                <c:pt idx="0">
                  <c:v>Ozempic</c:v>
                </c:pt>
                <c:pt idx="1">
                  <c:v>Monjouro</c:v>
                </c:pt>
                <c:pt idx="2">
                  <c:v>Total</c:v>
                </c:pt>
                <c:pt idx="3">
                  <c:v>Monthly Average</c:v>
                </c:pt>
              </c:strCache>
            </c:strRef>
          </c:cat>
          <c:val>
            <c:numRef>
              <c:f>'Ozem.Mounj Only'!$J$7:$J$11</c:f>
            </c:numRef>
          </c:val>
          <c:extLst>
            <c:ext xmlns:c16="http://schemas.microsoft.com/office/drawing/2014/chart" uri="{C3380CC4-5D6E-409C-BE32-E72D297353CC}">
              <c16:uniqueId val="{00000006-6DB3-4E91-A337-CB105E90E8C6}"/>
            </c:ext>
          </c:extLst>
        </c:ser>
        <c:ser>
          <c:idx val="8"/>
          <c:order val="8"/>
          <c:tx>
            <c:strRef>
              <c:f>'Ozem.Mounj Only'!$K$5:$K$6</c:f>
              <c:strCache>
                <c:ptCount val="2"/>
                <c:pt idx="0">
                  <c:v>2023/2024</c:v>
                </c:pt>
                <c:pt idx="1">
                  <c:v>Cost</c:v>
                </c:pt>
              </c:strCache>
            </c:strRef>
          </c:tx>
          <c:spPr>
            <a:solidFill>
              <a:schemeClr val="accent4"/>
            </a:solidFill>
            <a:ln>
              <a:noFill/>
            </a:ln>
            <a:effectLst/>
          </c:spPr>
          <c:invertIfNegative val="0"/>
          <c:cat>
            <c:strRef>
              <c:f>'Ozem.Mounj Only'!$B$7:$B$11</c:f>
              <c:strCache>
                <c:ptCount val="4"/>
                <c:pt idx="0">
                  <c:v>Ozempic</c:v>
                </c:pt>
                <c:pt idx="1">
                  <c:v>Monjouro</c:v>
                </c:pt>
                <c:pt idx="2">
                  <c:v>Total</c:v>
                </c:pt>
                <c:pt idx="3">
                  <c:v>Monthly Average</c:v>
                </c:pt>
              </c:strCache>
            </c:strRef>
          </c:cat>
          <c:val>
            <c:numRef>
              <c:f>'Ozem.Mounj Only'!$K$7:$K$11</c:f>
              <c:numCache>
                <c:formatCode>"$"#,##0_);[Red]\("$"#,##0\)</c:formatCode>
                <c:ptCount val="4"/>
                <c:pt idx="0">
                  <c:v>1117484</c:v>
                </c:pt>
                <c:pt idx="1">
                  <c:v>1504345</c:v>
                </c:pt>
                <c:pt idx="2">
                  <c:v>2749810</c:v>
                </c:pt>
                <c:pt idx="3" formatCode="&quot;$&quot;#,##0.00_);[Red]\(&quot;$&quot;#,##0.00\)">
                  <c:v>229150.83333333334</c:v>
                </c:pt>
              </c:numCache>
            </c:numRef>
          </c:val>
          <c:extLst>
            <c:ext xmlns:c16="http://schemas.microsoft.com/office/drawing/2014/chart" uri="{C3380CC4-5D6E-409C-BE32-E72D297353CC}">
              <c16:uniqueId val="{00000007-6DB3-4E91-A337-CB105E90E8C6}"/>
            </c:ext>
          </c:extLst>
        </c:ser>
        <c:ser>
          <c:idx val="4"/>
          <c:order val="4"/>
          <c:tx>
            <c:strRef>
              <c:f>'Ozem.Mounj Only'!$G$5:$G$6</c:f>
              <c:strCache>
                <c:ptCount val="2"/>
                <c:pt idx="0">
                  <c:v>2022/2023</c:v>
                </c:pt>
                <c:pt idx="1">
                  <c:v>Scripts</c:v>
                </c:pt>
              </c:strCache>
            </c:strRef>
          </c:tx>
          <c:spPr>
            <a:solidFill>
              <a:schemeClr val="accent5"/>
            </a:solidFill>
            <a:ln>
              <a:noFill/>
            </a:ln>
            <a:effectLst/>
          </c:spPr>
          <c:invertIfNegative val="0"/>
          <c:cat>
            <c:strRef>
              <c:f>'Ozem.Mounj Only'!$B$7:$B$11</c:f>
              <c:strCache>
                <c:ptCount val="4"/>
                <c:pt idx="0">
                  <c:v>Ozempic</c:v>
                </c:pt>
                <c:pt idx="1">
                  <c:v>Monjouro</c:v>
                </c:pt>
                <c:pt idx="2">
                  <c:v>Total</c:v>
                </c:pt>
                <c:pt idx="3">
                  <c:v>Monthly Average</c:v>
                </c:pt>
              </c:strCache>
            </c:strRef>
          </c:cat>
          <c:val>
            <c:numRef>
              <c:f>'Ozem.Mounj Only'!$G$7:$G$11</c:f>
            </c:numRef>
          </c:val>
          <c:extLst>
            <c:ext xmlns:c16="http://schemas.microsoft.com/office/drawing/2014/chart" uri="{C3380CC4-5D6E-409C-BE32-E72D297353CC}">
              <c16:uniqueId val="{00000008-6DB3-4E91-A337-CB105E90E8C6}"/>
            </c:ext>
          </c:extLst>
        </c:ser>
        <c:dLbls>
          <c:showLegendKey val="0"/>
          <c:showVal val="0"/>
          <c:showCatName val="0"/>
          <c:showSerName val="0"/>
          <c:showPercent val="0"/>
          <c:showBubbleSize val="0"/>
        </c:dLbls>
        <c:gapWidth val="219"/>
        <c:overlap val="-27"/>
        <c:axId val="460453216"/>
        <c:axId val="460463296"/>
      </c:barChart>
      <c:catAx>
        <c:axId val="46045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0463296"/>
        <c:crosses val="autoZero"/>
        <c:auto val="1"/>
        <c:lblAlgn val="ctr"/>
        <c:lblOffset val="100"/>
        <c:noMultiLvlLbl val="0"/>
      </c:catAx>
      <c:valAx>
        <c:axId val="46046329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60453216"/>
        <c:crosses val="autoZero"/>
        <c:crossBetween val="between"/>
      </c:valAx>
      <c:spPr>
        <a:noFill/>
        <a:ln>
          <a:noFill/>
        </a:ln>
        <a:effectLst/>
      </c:spPr>
    </c:plotArea>
    <c:legend>
      <c:legendPos val="b"/>
      <c:layout>
        <c:manualLayout>
          <c:xMode val="edge"/>
          <c:yMode val="edge"/>
          <c:x val="0.19612860986432584"/>
          <c:y val="0.93514725924299114"/>
          <c:w val="0.61386099739260058"/>
          <c:h val="6.4852740757008878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9DCC35-915A-42E2-A455-D2584CE994CF}"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3C81563C-7E86-47E6-91A1-8B4130A41AC9}">
      <dgm:prSet/>
      <dgm:spPr/>
      <dgm:t>
        <a:bodyPr/>
        <a:lstStyle/>
        <a:p>
          <a:r>
            <a:rPr lang="en-US"/>
            <a:t>Volume – Additional 400 members on these medications in the 2023/2024 plan year</a:t>
          </a:r>
        </a:p>
      </dgm:t>
    </dgm:pt>
    <dgm:pt modelId="{3CF0962B-01DF-4468-895B-6929631E590C}" type="parTrans" cxnId="{6B233C02-313C-4AAC-81CA-E93445FDA1F8}">
      <dgm:prSet/>
      <dgm:spPr/>
      <dgm:t>
        <a:bodyPr/>
        <a:lstStyle/>
        <a:p>
          <a:endParaRPr lang="en-US"/>
        </a:p>
      </dgm:t>
    </dgm:pt>
    <dgm:pt modelId="{8DA72481-9B73-42D0-A429-A43D3184669A}" type="sibTrans" cxnId="{6B233C02-313C-4AAC-81CA-E93445FDA1F8}">
      <dgm:prSet/>
      <dgm:spPr/>
      <dgm:t>
        <a:bodyPr/>
        <a:lstStyle/>
        <a:p>
          <a:endParaRPr lang="en-US"/>
        </a:p>
      </dgm:t>
    </dgm:pt>
    <dgm:pt modelId="{77F154C2-F022-4363-9FF9-222999B0E3ED}">
      <dgm:prSet/>
      <dgm:spPr/>
      <dgm:t>
        <a:bodyPr/>
        <a:lstStyle/>
        <a:p>
          <a:r>
            <a:rPr lang="en-US"/>
            <a:t>Prior Authorization Process – Lack of process and validation – 442 GLP utilizers in 2023. 161 of these utilizers did not have a diabetes claim filed in 2022</a:t>
          </a:r>
        </a:p>
      </dgm:t>
    </dgm:pt>
    <dgm:pt modelId="{13A72F7F-6A76-4934-8163-664BC6099FFF}" type="parTrans" cxnId="{AFD7F27E-90BA-44EB-BA3E-FA5D00EA1D8A}">
      <dgm:prSet/>
      <dgm:spPr/>
      <dgm:t>
        <a:bodyPr/>
        <a:lstStyle/>
        <a:p>
          <a:endParaRPr lang="en-US"/>
        </a:p>
      </dgm:t>
    </dgm:pt>
    <dgm:pt modelId="{2045E4B0-B55B-4F6A-A937-22C08F6C9A13}" type="sibTrans" cxnId="{AFD7F27E-90BA-44EB-BA3E-FA5D00EA1D8A}">
      <dgm:prSet/>
      <dgm:spPr/>
      <dgm:t>
        <a:bodyPr/>
        <a:lstStyle/>
        <a:p>
          <a:endParaRPr lang="en-US"/>
        </a:p>
      </dgm:t>
    </dgm:pt>
    <dgm:pt modelId="{78FA3F63-7D38-4A86-BE03-551B01D23AE5}" type="pres">
      <dgm:prSet presAssocID="{A49DCC35-915A-42E2-A455-D2584CE994CF}" presName="hierChild1" presStyleCnt="0">
        <dgm:presLayoutVars>
          <dgm:chPref val="1"/>
          <dgm:dir/>
          <dgm:animOne val="branch"/>
          <dgm:animLvl val="lvl"/>
          <dgm:resizeHandles/>
        </dgm:presLayoutVars>
      </dgm:prSet>
      <dgm:spPr/>
    </dgm:pt>
    <dgm:pt modelId="{BA1F14FA-68A1-4C35-B443-3AD2F9480E66}" type="pres">
      <dgm:prSet presAssocID="{3C81563C-7E86-47E6-91A1-8B4130A41AC9}" presName="hierRoot1" presStyleCnt="0"/>
      <dgm:spPr/>
    </dgm:pt>
    <dgm:pt modelId="{060C1339-BA84-459C-BCE9-A270B48467C8}" type="pres">
      <dgm:prSet presAssocID="{3C81563C-7E86-47E6-91A1-8B4130A41AC9}" presName="composite" presStyleCnt="0"/>
      <dgm:spPr/>
    </dgm:pt>
    <dgm:pt modelId="{4B05824C-BA5D-4378-B314-AABD7310A835}" type="pres">
      <dgm:prSet presAssocID="{3C81563C-7E86-47E6-91A1-8B4130A41AC9}" presName="background" presStyleLbl="node0" presStyleIdx="0" presStyleCnt="2"/>
      <dgm:spPr/>
    </dgm:pt>
    <dgm:pt modelId="{A43D6F13-80A3-4D28-B034-DE2A9C2A64CD}" type="pres">
      <dgm:prSet presAssocID="{3C81563C-7E86-47E6-91A1-8B4130A41AC9}" presName="text" presStyleLbl="fgAcc0" presStyleIdx="0" presStyleCnt="2">
        <dgm:presLayoutVars>
          <dgm:chPref val="3"/>
        </dgm:presLayoutVars>
      </dgm:prSet>
      <dgm:spPr/>
    </dgm:pt>
    <dgm:pt modelId="{046C0F31-8793-4FCC-9E42-347AAB22D418}" type="pres">
      <dgm:prSet presAssocID="{3C81563C-7E86-47E6-91A1-8B4130A41AC9}" presName="hierChild2" presStyleCnt="0"/>
      <dgm:spPr/>
    </dgm:pt>
    <dgm:pt modelId="{DE7EA888-BF29-40D3-9AED-987EE0883415}" type="pres">
      <dgm:prSet presAssocID="{77F154C2-F022-4363-9FF9-222999B0E3ED}" presName="hierRoot1" presStyleCnt="0"/>
      <dgm:spPr/>
    </dgm:pt>
    <dgm:pt modelId="{B78F1687-108E-4191-84CE-7589F8DDCD1A}" type="pres">
      <dgm:prSet presAssocID="{77F154C2-F022-4363-9FF9-222999B0E3ED}" presName="composite" presStyleCnt="0"/>
      <dgm:spPr/>
    </dgm:pt>
    <dgm:pt modelId="{ED1B9499-DC2E-46BF-AAAF-5536D2216C1E}" type="pres">
      <dgm:prSet presAssocID="{77F154C2-F022-4363-9FF9-222999B0E3ED}" presName="background" presStyleLbl="node0" presStyleIdx="1" presStyleCnt="2"/>
      <dgm:spPr/>
    </dgm:pt>
    <dgm:pt modelId="{312191B3-C515-4617-A12F-0DA85ADCE97D}" type="pres">
      <dgm:prSet presAssocID="{77F154C2-F022-4363-9FF9-222999B0E3ED}" presName="text" presStyleLbl="fgAcc0" presStyleIdx="1" presStyleCnt="2">
        <dgm:presLayoutVars>
          <dgm:chPref val="3"/>
        </dgm:presLayoutVars>
      </dgm:prSet>
      <dgm:spPr/>
    </dgm:pt>
    <dgm:pt modelId="{6FBF94A0-36E5-4CA4-8432-6F1C2C7C75E0}" type="pres">
      <dgm:prSet presAssocID="{77F154C2-F022-4363-9FF9-222999B0E3ED}" presName="hierChild2" presStyleCnt="0"/>
      <dgm:spPr/>
    </dgm:pt>
  </dgm:ptLst>
  <dgm:cxnLst>
    <dgm:cxn modelId="{6B233C02-313C-4AAC-81CA-E93445FDA1F8}" srcId="{A49DCC35-915A-42E2-A455-D2584CE994CF}" destId="{3C81563C-7E86-47E6-91A1-8B4130A41AC9}" srcOrd="0" destOrd="0" parTransId="{3CF0962B-01DF-4468-895B-6929631E590C}" sibTransId="{8DA72481-9B73-42D0-A429-A43D3184669A}"/>
    <dgm:cxn modelId="{2A0F8454-03BE-4FC9-BC46-6AA5F045428C}" type="presOf" srcId="{77F154C2-F022-4363-9FF9-222999B0E3ED}" destId="{312191B3-C515-4617-A12F-0DA85ADCE97D}" srcOrd="0" destOrd="0" presId="urn:microsoft.com/office/officeart/2005/8/layout/hierarchy1"/>
    <dgm:cxn modelId="{AFD7F27E-90BA-44EB-BA3E-FA5D00EA1D8A}" srcId="{A49DCC35-915A-42E2-A455-D2584CE994CF}" destId="{77F154C2-F022-4363-9FF9-222999B0E3ED}" srcOrd="1" destOrd="0" parTransId="{13A72F7F-6A76-4934-8163-664BC6099FFF}" sibTransId="{2045E4B0-B55B-4F6A-A937-22C08F6C9A13}"/>
    <dgm:cxn modelId="{2EDDF298-72D7-49DD-BFF5-1C64FCBA5376}" type="presOf" srcId="{3C81563C-7E86-47E6-91A1-8B4130A41AC9}" destId="{A43D6F13-80A3-4D28-B034-DE2A9C2A64CD}" srcOrd="0" destOrd="0" presId="urn:microsoft.com/office/officeart/2005/8/layout/hierarchy1"/>
    <dgm:cxn modelId="{47314CF4-A8D3-4BF6-B5C8-F852712F13FC}" type="presOf" srcId="{A49DCC35-915A-42E2-A455-D2584CE994CF}" destId="{78FA3F63-7D38-4A86-BE03-551B01D23AE5}" srcOrd="0" destOrd="0" presId="urn:microsoft.com/office/officeart/2005/8/layout/hierarchy1"/>
    <dgm:cxn modelId="{76F19C6A-6254-4B27-9A6F-60251CE3AF1A}" type="presParOf" srcId="{78FA3F63-7D38-4A86-BE03-551B01D23AE5}" destId="{BA1F14FA-68A1-4C35-B443-3AD2F9480E66}" srcOrd="0" destOrd="0" presId="urn:microsoft.com/office/officeart/2005/8/layout/hierarchy1"/>
    <dgm:cxn modelId="{50E86584-9097-4574-BD9E-79AB3BE52E6F}" type="presParOf" srcId="{BA1F14FA-68A1-4C35-B443-3AD2F9480E66}" destId="{060C1339-BA84-459C-BCE9-A270B48467C8}" srcOrd="0" destOrd="0" presId="urn:microsoft.com/office/officeart/2005/8/layout/hierarchy1"/>
    <dgm:cxn modelId="{34DAB48D-01A6-4811-B13A-ED53B971554B}" type="presParOf" srcId="{060C1339-BA84-459C-BCE9-A270B48467C8}" destId="{4B05824C-BA5D-4378-B314-AABD7310A835}" srcOrd="0" destOrd="0" presId="urn:microsoft.com/office/officeart/2005/8/layout/hierarchy1"/>
    <dgm:cxn modelId="{359D003C-77E1-4C52-8B1D-F5F460F07D17}" type="presParOf" srcId="{060C1339-BA84-459C-BCE9-A270B48467C8}" destId="{A43D6F13-80A3-4D28-B034-DE2A9C2A64CD}" srcOrd="1" destOrd="0" presId="urn:microsoft.com/office/officeart/2005/8/layout/hierarchy1"/>
    <dgm:cxn modelId="{4C67AE9B-DEDA-4831-8226-147C39549F86}" type="presParOf" srcId="{BA1F14FA-68A1-4C35-B443-3AD2F9480E66}" destId="{046C0F31-8793-4FCC-9E42-347AAB22D418}" srcOrd="1" destOrd="0" presId="urn:microsoft.com/office/officeart/2005/8/layout/hierarchy1"/>
    <dgm:cxn modelId="{2FB32F4A-34E7-4942-AF76-D1C05DD163A3}" type="presParOf" srcId="{78FA3F63-7D38-4A86-BE03-551B01D23AE5}" destId="{DE7EA888-BF29-40D3-9AED-987EE0883415}" srcOrd="1" destOrd="0" presId="urn:microsoft.com/office/officeart/2005/8/layout/hierarchy1"/>
    <dgm:cxn modelId="{51988DA2-A179-4D3F-8C38-0E31EDBA6F25}" type="presParOf" srcId="{DE7EA888-BF29-40D3-9AED-987EE0883415}" destId="{B78F1687-108E-4191-84CE-7589F8DDCD1A}" srcOrd="0" destOrd="0" presId="urn:microsoft.com/office/officeart/2005/8/layout/hierarchy1"/>
    <dgm:cxn modelId="{CBEAAAA6-2CB9-461C-BB86-E6A869F58957}" type="presParOf" srcId="{B78F1687-108E-4191-84CE-7589F8DDCD1A}" destId="{ED1B9499-DC2E-46BF-AAAF-5536D2216C1E}" srcOrd="0" destOrd="0" presId="urn:microsoft.com/office/officeart/2005/8/layout/hierarchy1"/>
    <dgm:cxn modelId="{075C35D7-DD36-442A-8953-203EE975476F}" type="presParOf" srcId="{B78F1687-108E-4191-84CE-7589F8DDCD1A}" destId="{312191B3-C515-4617-A12F-0DA85ADCE97D}" srcOrd="1" destOrd="0" presId="urn:microsoft.com/office/officeart/2005/8/layout/hierarchy1"/>
    <dgm:cxn modelId="{066D0E1C-C5C5-438D-BEB4-9732762E2DB0}" type="presParOf" srcId="{DE7EA888-BF29-40D3-9AED-987EE0883415}" destId="{6FBF94A0-36E5-4CA4-8432-6F1C2C7C75E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05824C-BA5D-4378-B314-AABD7310A835}">
      <dsp:nvSpPr>
        <dsp:cNvPr id="0" name=""/>
        <dsp:cNvSpPr/>
      </dsp:nvSpPr>
      <dsp:spPr>
        <a:xfrm>
          <a:off x="1339" y="206720"/>
          <a:ext cx="4700119" cy="298457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3D6F13-80A3-4D28-B034-DE2A9C2A64CD}">
      <dsp:nvSpPr>
        <dsp:cNvPr id="0" name=""/>
        <dsp:cNvSpPr/>
      </dsp:nvSpPr>
      <dsp:spPr>
        <a:xfrm>
          <a:off x="523574" y="702843"/>
          <a:ext cx="4700119" cy="298457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Volume – Additional 400 members on these medications in the 2023/2024 plan year</a:t>
          </a:r>
        </a:p>
      </dsp:txBody>
      <dsp:txXfrm>
        <a:off x="610989" y="790258"/>
        <a:ext cx="4525289" cy="2809745"/>
      </dsp:txXfrm>
    </dsp:sp>
    <dsp:sp modelId="{ED1B9499-DC2E-46BF-AAAF-5536D2216C1E}">
      <dsp:nvSpPr>
        <dsp:cNvPr id="0" name=""/>
        <dsp:cNvSpPr/>
      </dsp:nvSpPr>
      <dsp:spPr>
        <a:xfrm>
          <a:off x="5745929" y="206720"/>
          <a:ext cx="4700119" cy="298457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2191B3-C515-4617-A12F-0DA85ADCE97D}">
      <dsp:nvSpPr>
        <dsp:cNvPr id="0" name=""/>
        <dsp:cNvSpPr/>
      </dsp:nvSpPr>
      <dsp:spPr>
        <a:xfrm>
          <a:off x="6268165" y="702843"/>
          <a:ext cx="4700119" cy="298457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t>Prior Authorization Process – Lack of process and validation – 442 GLP utilizers in 2023. 161 of these utilizers did not have a diabetes claim filed in 2022</a:t>
          </a:r>
        </a:p>
      </dsp:txBody>
      <dsp:txXfrm>
        <a:off x="6355580" y="790258"/>
        <a:ext cx="4525289" cy="280974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18896E-111D-6286-E4C5-1A3E1E40D82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52E8F6C-0668-093D-B73C-EA8D40F70F7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85D75F-5622-4D42-96E5-BA9C871D748A}" type="datetimeFigureOut">
              <a:rPr lang="en-GB" smtClean="0"/>
              <a:t>13/07/2025</a:t>
            </a:fld>
            <a:endParaRPr lang="en-GB"/>
          </a:p>
        </p:txBody>
      </p:sp>
      <p:sp>
        <p:nvSpPr>
          <p:cNvPr id="4" name="Footer Placeholder 3">
            <a:extLst>
              <a:ext uri="{FF2B5EF4-FFF2-40B4-BE49-F238E27FC236}">
                <a16:creationId xmlns:a16="http://schemas.microsoft.com/office/drawing/2014/main" id="{E7EF7ADA-B686-865C-814B-23DD685BB94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9D18A29-3854-202F-570E-EF24EE2D06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98BC317-E7C1-4D89-9516-AB95EAFEDD0E}" type="slidenum">
              <a:rPr lang="en-GB" smtClean="0"/>
              <a:t>‹#›</a:t>
            </a:fld>
            <a:endParaRPr lang="en-GB"/>
          </a:p>
        </p:txBody>
      </p:sp>
    </p:spTree>
    <p:extLst>
      <p:ext uri="{BB962C8B-B14F-4D97-AF65-F5344CB8AC3E}">
        <p14:creationId xmlns:p14="http://schemas.microsoft.com/office/powerpoint/2010/main" val="16416118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3DB333-EAA1-4B95-8607-202D87432BA8}" type="datetimeFigureOut">
              <a:rPr lang="en-GB" smtClean="0"/>
              <a:t>13/07/2025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F295F0-C23F-465F-A398-66AE1EF9F8F9}" type="slidenum">
              <a:rPr lang="en-GB" smtClean="0"/>
              <a:t>‹#›</a:t>
            </a:fld>
            <a:endParaRPr lang="en-GB"/>
          </a:p>
        </p:txBody>
      </p:sp>
    </p:spTree>
    <p:extLst>
      <p:ext uri="{BB962C8B-B14F-4D97-AF65-F5344CB8AC3E}">
        <p14:creationId xmlns:p14="http://schemas.microsoft.com/office/powerpoint/2010/main" val="2792292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F295F0-C23F-465F-A398-66AE1EF9F8F9}" type="slidenum">
              <a:rPr lang="en-GB" smtClean="0"/>
              <a:t>18</a:t>
            </a:fld>
            <a:endParaRPr lang="en-GB"/>
          </a:p>
        </p:txBody>
      </p:sp>
    </p:spTree>
    <p:extLst>
      <p:ext uri="{BB962C8B-B14F-4D97-AF65-F5344CB8AC3E}">
        <p14:creationId xmlns:p14="http://schemas.microsoft.com/office/powerpoint/2010/main" val="40281071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2.xml"/><Relationship Id="rId4" Type="http://schemas.openxmlformats.org/officeDocument/2006/relationships/hyperlink" Target="http://www.ajg.com/uk" TargetMode="Externa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2.xml"/><Relationship Id="rId4" Type="http://schemas.openxmlformats.org/officeDocument/2006/relationships/hyperlink" Target="http://www.ajg.com/" TargetMode="Externa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No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5">
            <a:extLst>
              <a:ext uri="{FF2B5EF4-FFF2-40B4-BE49-F238E27FC236}">
                <a16:creationId xmlns:a16="http://schemas.microsoft.com/office/drawing/2014/main" id="{6719821C-B028-634B-CDD5-367237CD9CFA}"/>
              </a:ext>
            </a:extLst>
          </p:cNvPr>
          <p:cNvSpPr>
            <a:spLocks noGrp="1"/>
          </p:cNvSpPr>
          <p:nvPr>
            <p:ph type="body" sz="quarter" idx="14" hasCustomPrompt="1"/>
          </p:nvPr>
        </p:nvSpPr>
        <p:spPr>
          <a:xfrm>
            <a:off x="611189" y="5512622"/>
            <a:ext cx="1887539" cy="110800"/>
          </a:xfrm>
        </p:spPr>
        <p:txBody>
          <a:bodyPr anchor="b">
            <a:spAutoFit/>
          </a:bodyPr>
          <a:lstStyle>
            <a:lvl1pPr marL="0" algn="l" defTabSz="914377" rtl="0" eaLnBrk="1" latinLnBrk="0" hangingPunct="1">
              <a:defRPr lang="en-US" sz="800" b="0" kern="1200" dirty="0" smtClean="0">
                <a:solidFill>
                  <a:schemeClr val="bg1"/>
                </a:solidFill>
                <a:latin typeface="+mn-lt"/>
                <a:ea typeface="+mn-ea"/>
                <a:cs typeface="+mn-cs"/>
              </a:defRPr>
            </a:lvl1pPr>
            <a:lvl2pPr marL="0" algn="l" defTabSz="914377" rtl="0" eaLnBrk="1" latinLnBrk="0" hangingPunct="1">
              <a:defRPr lang="en-US" sz="800" kern="1200" dirty="0" smtClean="0">
                <a:solidFill>
                  <a:schemeClr val="bg1">
                    <a:lumMod val="50000"/>
                  </a:schemeClr>
                </a:solidFill>
                <a:latin typeface="+mn-lt"/>
                <a:ea typeface="+mn-ea"/>
                <a:cs typeface="+mn-cs"/>
              </a:defRPr>
            </a:lvl2pPr>
            <a:lvl3pPr marL="0" algn="l" defTabSz="914377" rtl="0" eaLnBrk="1" latinLnBrk="0" hangingPunct="1">
              <a:defRPr lang="en-US" sz="800" kern="1200" dirty="0" smtClean="0">
                <a:solidFill>
                  <a:schemeClr val="bg1">
                    <a:lumMod val="50000"/>
                  </a:schemeClr>
                </a:solidFill>
                <a:latin typeface="+mn-lt"/>
                <a:ea typeface="+mn-ea"/>
                <a:cs typeface="+mn-cs"/>
              </a:defRPr>
            </a:lvl3pPr>
            <a:lvl4pPr marL="0" algn="l" defTabSz="914377" rtl="0" eaLnBrk="1" latinLnBrk="0" hangingPunct="1">
              <a:defRPr lang="en-US" sz="800" kern="1200" dirty="0" smtClean="0">
                <a:solidFill>
                  <a:schemeClr val="bg1">
                    <a:lumMod val="50000"/>
                  </a:schemeClr>
                </a:solidFill>
                <a:latin typeface="+mn-lt"/>
                <a:ea typeface="+mn-ea"/>
                <a:cs typeface="+mn-cs"/>
              </a:defRPr>
            </a:lvl4pPr>
            <a:lvl5pPr marL="0" algn="l" defTabSz="914377" rtl="0" eaLnBrk="1" latinLnBrk="0" hangingPunct="1">
              <a:defRPr lang="en-GB" sz="800" kern="1200" dirty="0">
                <a:solidFill>
                  <a:schemeClr val="bg1">
                    <a:lumMod val="50000"/>
                  </a:schemeClr>
                </a:solidFill>
                <a:latin typeface="+mn-lt"/>
                <a:ea typeface="+mn-ea"/>
                <a:cs typeface="+mn-cs"/>
              </a:defRPr>
            </a:lvl5pPr>
          </a:lstStyle>
          <a:p>
            <a:r>
              <a:rPr lang="en-US"/>
              <a:t>©2024 ARTHUR J. GALLAGHER &amp; CO. </a:t>
            </a:r>
            <a:endParaRPr lang="en-GB"/>
          </a:p>
        </p:txBody>
      </p:sp>
      <p:sp>
        <p:nvSpPr>
          <p:cNvPr id="109" name="Subtitle 2">
            <a:extLst>
              <a:ext uri="{FF2B5EF4-FFF2-40B4-BE49-F238E27FC236}">
                <a16:creationId xmlns:a16="http://schemas.microsoft.com/office/drawing/2014/main" id="{DED33464-27EA-6A94-B7CB-864F7FE087A7}"/>
              </a:ext>
            </a:extLst>
          </p:cNvPr>
          <p:cNvSpPr>
            <a:spLocks noGrp="1"/>
          </p:cNvSpPr>
          <p:nvPr>
            <p:ph type="subTitle" idx="1" hasCustomPrompt="1"/>
          </p:nvPr>
        </p:nvSpPr>
        <p:spPr>
          <a:xfrm>
            <a:off x="606156" y="3776259"/>
            <a:ext cx="5484811" cy="985598"/>
          </a:xfrm>
        </p:spPr>
        <p:txBody>
          <a:bodyPr>
            <a:normAutofit/>
          </a:bodyPr>
          <a:lstStyle>
            <a:lvl1pPr marL="0" indent="0" algn="l">
              <a:buNone/>
              <a:defRPr sz="2000" b="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add subtitle</a:t>
            </a:r>
            <a:endParaRPr lang="en-GB"/>
          </a:p>
        </p:txBody>
      </p:sp>
      <p:sp>
        <p:nvSpPr>
          <p:cNvPr id="110" name="Title 1">
            <a:extLst>
              <a:ext uri="{FF2B5EF4-FFF2-40B4-BE49-F238E27FC236}">
                <a16:creationId xmlns:a16="http://schemas.microsoft.com/office/drawing/2014/main" id="{9DC1CE45-38A1-0299-E09F-76043F2922BC}"/>
              </a:ext>
            </a:extLst>
          </p:cNvPr>
          <p:cNvSpPr>
            <a:spLocks noGrp="1"/>
          </p:cNvSpPr>
          <p:nvPr>
            <p:ph type="ctrTitle" hasCustomPrompt="1"/>
          </p:nvPr>
        </p:nvSpPr>
        <p:spPr>
          <a:xfrm>
            <a:off x="611189" y="620834"/>
            <a:ext cx="5484811" cy="2473573"/>
          </a:xfrm>
        </p:spPr>
        <p:txBody>
          <a:bodyPr anchor="b">
            <a:normAutofit/>
          </a:bodyPr>
          <a:lstStyle>
            <a:lvl1pPr algn="l">
              <a:defRPr sz="4400" baseline="0">
                <a:solidFill>
                  <a:schemeClr val="bg1"/>
                </a:solidFill>
              </a:defRPr>
            </a:lvl1pPr>
          </a:lstStyle>
          <a:p>
            <a:r>
              <a:rPr lang="en-US"/>
              <a:t>Click to add title</a:t>
            </a:r>
            <a:endParaRPr lang="en-GB"/>
          </a:p>
        </p:txBody>
      </p:sp>
      <p:sp>
        <p:nvSpPr>
          <p:cNvPr id="111" name="Text Placeholder 86">
            <a:extLst>
              <a:ext uri="{FF2B5EF4-FFF2-40B4-BE49-F238E27FC236}">
                <a16:creationId xmlns:a16="http://schemas.microsoft.com/office/drawing/2014/main" id="{694F8FBB-9AAE-569B-53D6-7158D9823777}"/>
              </a:ext>
            </a:extLst>
          </p:cNvPr>
          <p:cNvSpPr>
            <a:spLocks noGrp="1"/>
          </p:cNvSpPr>
          <p:nvPr>
            <p:ph type="body" sz="quarter" idx="17" hasCustomPrompt="1"/>
          </p:nvPr>
        </p:nvSpPr>
        <p:spPr>
          <a:xfrm rot="10800000" flipV="1">
            <a:off x="611191" y="3435331"/>
            <a:ext cx="732700" cy="0"/>
          </a:xfrm>
          <a:ln w="6350">
            <a:solidFill>
              <a:schemeClr val="bg1"/>
            </a:solidFill>
          </a:ln>
        </p:spPr>
        <p:txBody>
          <a:bodyPr/>
          <a:lstStyle>
            <a:lvl1pPr>
              <a:defRPr sz="133" b="0">
                <a:solidFill>
                  <a:schemeClr val="bg1"/>
                </a:solidFill>
              </a:defRPr>
            </a:lvl1pPr>
          </a:lstStyle>
          <a:p>
            <a:pPr lvl="0"/>
            <a:r>
              <a:rPr lang="en-US"/>
              <a:t>.</a:t>
            </a:r>
            <a:endParaRPr lang="en-GB"/>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635813" y="4962115"/>
            <a:ext cx="3207100" cy="1529864"/>
          </a:xfrm>
          <a:prstGeom prst="rect">
            <a:avLst/>
          </a:prstGeom>
        </p:spPr>
      </p:pic>
    </p:spTree>
    <p:extLst>
      <p:ext uri="{BB962C8B-B14F-4D97-AF65-F5344CB8AC3E}">
        <p14:creationId xmlns:p14="http://schemas.microsoft.com/office/powerpoint/2010/main" val="1077190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E477D-BB9A-D176-1F79-913DBA9C00F6}"/>
              </a:ext>
            </a:extLst>
          </p:cNvPr>
          <p:cNvSpPr>
            <a:spLocks noGrp="1"/>
          </p:cNvSpPr>
          <p:nvPr>
            <p:ph type="title"/>
          </p:nvPr>
        </p:nvSpPr>
        <p:spPr>
          <a:xfrm>
            <a:off x="611191" y="623487"/>
            <a:ext cx="9342000" cy="4819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167C67C-DA13-44BD-04BB-12200E94025C}"/>
              </a:ext>
            </a:extLst>
          </p:cNvPr>
          <p:cNvSpPr>
            <a:spLocks noGrp="1"/>
          </p:cNvSpPr>
          <p:nvPr>
            <p:ph idx="1"/>
          </p:nvPr>
        </p:nvSpPr>
        <p:spPr>
          <a:xfrm>
            <a:off x="611188" y="2019298"/>
            <a:ext cx="10969624" cy="3894140"/>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21">
            <a:extLst>
              <a:ext uri="{FF2B5EF4-FFF2-40B4-BE49-F238E27FC236}">
                <a16:creationId xmlns:a16="http://schemas.microsoft.com/office/drawing/2014/main" id="{A063C756-4BED-2905-ADD7-C9C5F6A643EF}"/>
              </a:ext>
            </a:extLst>
          </p:cNvPr>
          <p:cNvSpPr>
            <a:spLocks noGrp="1"/>
          </p:cNvSpPr>
          <p:nvPr>
            <p:ph type="body" sz="quarter" idx="15"/>
          </p:nvPr>
        </p:nvSpPr>
        <p:spPr>
          <a:xfrm>
            <a:off x="611190" y="1170155"/>
            <a:ext cx="10968036" cy="540000"/>
          </a:xfrm>
        </p:spPr>
        <p:txBody>
          <a:bodyPr>
            <a:noAutofit/>
          </a:bodyPr>
          <a:lstStyle>
            <a:lvl1pPr marL="0" indent="0">
              <a:lnSpc>
                <a:spcPct val="100000"/>
              </a:lnSpc>
              <a:spcAft>
                <a:spcPts val="0"/>
              </a:spcAft>
              <a:buFont typeface="Arial" panose="020B0604020202020204" pitchFamily="34" charset="0"/>
              <a:buNone/>
              <a:defRPr sz="1600" b="1">
                <a:solidFill>
                  <a:schemeClr val="accent1"/>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Click to edit Master text styles</a:t>
            </a:r>
          </a:p>
        </p:txBody>
      </p:sp>
      <p:sp>
        <p:nvSpPr>
          <p:cNvPr id="6" name="Text Placeholder 11">
            <a:extLst>
              <a:ext uri="{FF2B5EF4-FFF2-40B4-BE49-F238E27FC236}">
                <a16:creationId xmlns:a16="http://schemas.microsoft.com/office/drawing/2014/main" id="{C3059BD4-DF04-24C5-2EAA-69871BA40F94}"/>
              </a:ext>
            </a:extLst>
          </p:cNvPr>
          <p:cNvSpPr>
            <a:spLocks noGrp="1"/>
          </p:cNvSpPr>
          <p:nvPr>
            <p:ph type="body" sz="quarter" idx="13" hasCustomPrompt="1"/>
          </p:nvPr>
        </p:nvSpPr>
        <p:spPr>
          <a:xfrm>
            <a:off x="611190" y="5988292"/>
            <a:ext cx="10958511" cy="246221"/>
          </a:xfrm>
        </p:spPr>
        <p:txBody>
          <a:bodyPr anchor="b">
            <a:spAutoFit/>
          </a:bodyPr>
          <a:lstStyle>
            <a:lvl1pPr marL="0" indent="0">
              <a:lnSpc>
                <a:spcPct val="100000"/>
              </a:lnSpc>
              <a:spcAft>
                <a:spcPts val="0"/>
              </a:spcAft>
              <a:buFont typeface="Arial" panose="020B0604020202020204" pitchFamily="34" charset="0"/>
              <a:buNone/>
              <a:defRPr sz="800" b="0" i="1">
                <a:solidFill>
                  <a:schemeClr val="bg1">
                    <a:lumMod val="50000"/>
                  </a:schemeClr>
                </a:solidFill>
              </a:defRPr>
            </a:lvl1pPr>
            <a:lvl2pPr marL="0" indent="0">
              <a:lnSpc>
                <a:spcPct val="100000"/>
              </a:lnSpc>
              <a:spcAft>
                <a:spcPts val="0"/>
              </a:spcAft>
              <a:buNone/>
              <a:defRPr sz="700" i="1">
                <a:solidFill>
                  <a:schemeClr val="bg1">
                    <a:lumMod val="50000"/>
                  </a:schemeClr>
                </a:solidFill>
              </a:defRPr>
            </a:lvl2pPr>
            <a:lvl3pPr marL="0" indent="0">
              <a:lnSpc>
                <a:spcPct val="100000"/>
              </a:lnSpc>
              <a:spcAft>
                <a:spcPts val="0"/>
              </a:spcAft>
              <a:buNone/>
              <a:defRPr sz="700" i="1">
                <a:solidFill>
                  <a:schemeClr val="bg1">
                    <a:lumMod val="50000"/>
                  </a:schemeClr>
                </a:solidFill>
              </a:defRPr>
            </a:lvl3pPr>
            <a:lvl4pPr marL="0" indent="0">
              <a:lnSpc>
                <a:spcPct val="100000"/>
              </a:lnSpc>
              <a:spcAft>
                <a:spcPts val="0"/>
              </a:spcAft>
              <a:buNone/>
              <a:defRPr sz="700" i="1">
                <a:solidFill>
                  <a:schemeClr val="bg1">
                    <a:lumMod val="50000"/>
                  </a:schemeClr>
                </a:solidFill>
              </a:defRPr>
            </a:lvl4pPr>
            <a:lvl5pPr marL="0" indent="0">
              <a:lnSpc>
                <a:spcPct val="100000"/>
              </a:lnSpc>
              <a:spcAft>
                <a:spcPts val="0"/>
              </a:spcAft>
              <a:buNone/>
              <a:defRPr sz="700" i="1">
                <a:solidFill>
                  <a:schemeClr val="bg1">
                    <a:lumMod val="50000"/>
                  </a:schemeClr>
                </a:solidFill>
              </a:defRPr>
            </a:lvl5pPr>
          </a:lstStyle>
          <a:p>
            <a:pPr lvl="0"/>
            <a:r>
              <a:rPr lang="en-US"/>
              <a:t>Source: Insert source here</a:t>
            </a:r>
            <a:br>
              <a:rPr lang="en-US"/>
            </a:br>
            <a:r>
              <a:rPr lang="en-US"/>
              <a:t>Notes: Insert notes here</a:t>
            </a:r>
          </a:p>
        </p:txBody>
      </p:sp>
      <p:sp>
        <p:nvSpPr>
          <p:cNvPr id="9"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611191" y="6401513"/>
            <a:ext cx="1838645" cy="123111"/>
          </a:xfrm>
          <a:prstGeom prst="rect">
            <a:avLst/>
          </a:prstGeom>
        </p:spPr>
        <p:txBody>
          <a:bodyPr vert="horz" wrap="none" lIns="0" tIns="0" rIns="0" bIns="0" rtlCol="0" anchor="ctr">
            <a:spAutoFit/>
          </a:bodyPr>
          <a:lstStyle>
            <a:lvl1pPr algn="l">
              <a:defRPr sz="800">
                <a:solidFill>
                  <a:schemeClr val="bg1">
                    <a:lumMod val="50000"/>
                  </a:schemeClr>
                </a:solidFill>
                <a:latin typeface="+mj-lt"/>
              </a:defRPr>
            </a:lvl1pPr>
          </a:lstStyle>
          <a:p>
            <a:r>
              <a:rPr lang="en-US">
                <a:cs typeface="Arial" panose="020B0604020202020204" pitchFamily="34" charset="0"/>
              </a:rPr>
              <a:t>©2024 ARTHUR J. GALLAGHER &amp; CO.</a:t>
            </a:r>
          </a:p>
        </p:txBody>
      </p:sp>
      <p:sp>
        <p:nvSpPr>
          <p:cNvPr id="10"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11409291" y="6378430"/>
            <a:ext cx="171522" cy="169277"/>
          </a:xfrm>
          <a:prstGeom prst="rect">
            <a:avLst/>
          </a:prstGeom>
          <a:noFill/>
        </p:spPr>
        <p:txBody>
          <a:bodyPr wrap="none" lIns="0" tIns="0" rIns="0" bIns="0" rtlCol="0">
            <a:spAutoFit/>
          </a:bodyPr>
          <a:lstStyle>
            <a:lvl1pPr algn="r">
              <a:defRPr lang="en-GB" sz="1100"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a:p>
        </p:txBody>
      </p:sp>
    </p:spTree>
    <p:extLst>
      <p:ext uri="{BB962C8B-B14F-4D97-AF65-F5344CB8AC3E}">
        <p14:creationId xmlns:p14="http://schemas.microsoft.com/office/powerpoint/2010/main" val="1725632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8" name="Picture 7" descr="A group of children sitting in a circle&#10;&#10;Description automatically generated">
            <a:extLst>
              <a:ext uri="{FF2B5EF4-FFF2-40B4-BE49-F238E27FC236}">
                <a16:creationId xmlns:a16="http://schemas.microsoft.com/office/drawing/2014/main" id="{F5F84489-78AC-5497-0862-712B3C4A6AA0}"/>
              </a:ext>
            </a:extLst>
          </p:cNvPr>
          <p:cNvPicPr>
            <a:picLocks noChangeAspect="1"/>
          </p:cNvPicPr>
          <p:nvPr userDrawn="1"/>
        </p:nvPicPr>
        <p:blipFill>
          <a:blip r:embed="rId2"/>
          <a:srcRect r="17066"/>
          <a:stretch/>
        </p:blipFill>
        <p:spPr>
          <a:xfrm>
            <a:off x="819488" y="-2"/>
            <a:ext cx="11372512" cy="6858001"/>
          </a:xfrm>
          <a:prstGeom prst="rect">
            <a:avLst/>
          </a:prstGeom>
        </p:spPr>
      </p:pic>
      <p:pic>
        <p:nvPicPr>
          <p:cNvPr id="5" name="Picture 4" descr="A white and grey gradient&#10;&#10;Description automatically generated">
            <a:extLst>
              <a:ext uri="{FF2B5EF4-FFF2-40B4-BE49-F238E27FC236}">
                <a16:creationId xmlns:a16="http://schemas.microsoft.com/office/drawing/2014/main" id="{95FB860A-578E-623A-9F19-719A1FD398CA}"/>
              </a:ext>
            </a:extLst>
          </p:cNvPr>
          <p:cNvPicPr>
            <a:picLocks noChangeAspect="1"/>
          </p:cNvPicPr>
          <p:nvPr userDrawn="1"/>
        </p:nvPicPr>
        <p:blipFill>
          <a:blip r:embed="rId3"/>
          <a:stretch>
            <a:fillRect/>
          </a:stretch>
        </p:blipFill>
        <p:spPr>
          <a:xfrm rot="16200000">
            <a:off x="2667000" y="-2667000"/>
            <a:ext cx="6858000" cy="12192000"/>
          </a:xfrm>
          <a:prstGeom prst="rect">
            <a:avLst/>
          </a:prstGeom>
        </p:spPr>
      </p:pic>
      <p:sp>
        <p:nvSpPr>
          <p:cNvPr id="2" name="Title 1">
            <a:extLst>
              <a:ext uri="{FF2B5EF4-FFF2-40B4-BE49-F238E27FC236}">
                <a16:creationId xmlns:a16="http://schemas.microsoft.com/office/drawing/2014/main" id="{D95E477D-BB9A-D176-1F79-913DBA9C00F6}"/>
              </a:ext>
            </a:extLst>
          </p:cNvPr>
          <p:cNvSpPr>
            <a:spLocks noGrp="1"/>
          </p:cNvSpPr>
          <p:nvPr>
            <p:ph type="title"/>
          </p:nvPr>
        </p:nvSpPr>
        <p:spPr>
          <a:xfrm>
            <a:off x="611191" y="623487"/>
            <a:ext cx="9342000" cy="481900"/>
          </a:xfrm>
        </p:spPr>
        <p:txBody>
          <a:bodyPr/>
          <a:lstStyle/>
          <a:p>
            <a:r>
              <a:rPr lang="en-US"/>
              <a:t>Click to edit Master title style</a:t>
            </a:r>
            <a:endParaRPr lang="en-GB"/>
          </a:p>
        </p:txBody>
      </p:sp>
      <p:sp>
        <p:nvSpPr>
          <p:cNvPr id="22" name="Text Placeholder 21">
            <a:extLst>
              <a:ext uri="{FF2B5EF4-FFF2-40B4-BE49-F238E27FC236}">
                <a16:creationId xmlns:a16="http://schemas.microsoft.com/office/drawing/2014/main" id="{A063C756-4BED-2905-ADD7-C9C5F6A643EF}"/>
              </a:ext>
            </a:extLst>
          </p:cNvPr>
          <p:cNvSpPr>
            <a:spLocks noGrp="1"/>
          </p:cNvSpPr>
          <p:nvPr>
            <p:ph type="body" sz="quarter" idx="15"/>
          </p:nvPr>
        </p:nvSpPr>
        <p:spPr>
          <a:xfrm>
            <a:off x="611190" y="1170155"/>
            <a:ext cx="10968036" cy="540000"/>
          </a:xfrm>
        </p:spPr>
        <p:txBody>
          <a:bodyPr>
            <a:noAutofit/>
          </a:bodyPr>
          <a:lstStyle>
            <a:lvl1pPr marL="0" indent="0">
              <a:lnSpc>
                <a:spcPct val="100000"/>
              </a:lnSpc>
              <a:spcAft>
                <a:spcPts val="0"/>
              </a:spcAft>
              <a:buFont typeface="Arial" panose="020B0604020202020204" pitchFamily="34" charset="0"/>
              <a:buNone/>
              <a:defRPr sz="1600" b="1">
                <a:solidFill>
                  <a:schemeClr val="accent1"/>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Click to edit Master text styles</a:t>
            </a:r>
          </a:p>
        </p:txBody>
      </p:sp>
      <p:sp>
        <p:nvSpPr>
          <p:cNvPr id="6" name="Text Placeholder 11">
            <a:extLst>
              <a:ext uri="{FF2B5EF4-FFF2-40B4-BE49-F238E27FC236}">
                <a16:creationId xmlns:a16="http://schemas.microsoft.com/office/drawing/2014/main" id="{C3059BD4-DF04-24C5-2EAA-69871BA40F94}"/>
              </a:ext>
            </a:extLst>
          </p:cNvPr>
          <p:cNvSpPr>
            <a:spLocks noGrp="1"/>
          </p:cNvSpPr>
          <p:nvPr>
            <p:ph type="body" sz="quarter" idx="13" hasCustomPrompt="1"/>
          </p:nvPr>
        </p:nvSpPr>
        <p:spPr>
          <a:xfrm>
            <a:off x="611190" y="5988292"/>
            <a:ext cx="10958511" cy="246221"/>
          </a:xfrm>
        </p:spPr>
        <p:txBody>
          <a:bodyPr anchor="b">
            <a:spAutoFit/>
          </a:bodyPr>
          <a:lstStyle>
            <a:lvl1pPr marL="0" indent="0">
              <a:lnSpc>
                <a:spcPct val="100000"/>
              </a:lnSpc>
              <a:spcAft>
                <a:spcPts val="0"/>
              </a:spcAft>
              <a:buFont typeface="Arial" panose="020B0604020202020204" pitchFamily="34" charset="0"/>
              <a:buNone/>
              <a:defRPr sz="800" b="0" i="1">
                <a:solidFill>
                  <a:schemeClr val="bg1">
                    <a:lumMod val="50000"/>
                  </a:schemeClr>
                </a:solidFill>
              </a:defRPr>
            </a:lvl1pPr>
            <a:lvl2pPr marL="0" indent="0">
              <a:lnSpc>
                <a:spcPct val="100000"/>
              </a:lnSpc>
              <a:spcAft>
                <a:spcPts val="0"/>
              </a:spcAft>
              <a:buNone/>
              <a:defRPr sz="700" i="1">
                <a:solidFill>
                  <a:schemeClr val="bg1">
                    <a:lumMod val="50000"/>
                  </a:schemeClr>
                </a:solidFill>
              </a:defRPr>
            </a:lvl2pPr>
            <a:lvl3pPr marL="0" indent="0">
              <a:lnSpc>
                <a:spcPct val="100000"/>
              </a:lnSpc>
              <a:spcAft>
                <a:spcPts val="0"/>
              </a:spcAft>
              <a:buNone/>
              <a:defRPr sz="700" i="1">
                <a:solidFill>
                  <a:schemeClr val="bg1">
                    <a:lumMod val="50000"/>
                  </a:schemeClr>
                </a:solidFill>
              </a:defRPr>
            </a:lvl3pPr>
            <a:lvl4pPr marL="0" indent="0">
              <a:lnSpc>
                <a:spcPct val="100000"/>
              </a:lnSpc>
              <a:spcAft>
                <a:spcPts val="0"/>
              </a:spcAft>
              <a:buNone/>
              <a:defRPr sz="700" i="1">
                <a:solidFill>
                  <a:schemeClr val="bg1">
                    <a:lumMod val="50000"/>
                  </a:schemeClr>
                </a:solidFill>
              </a:defRPr>
            </a:lvl4pPr>
            <a:lvl5pPr marL="0" indent="0">
              <a:lnSpc>
                <a:spcPct val="100000"/>
              </a:lnSpc>
              <a:spcAft>
                <a:spcPts val="0"/>
              </a:spcAft>
              <a:buNone/>
              <a:defRPr sz="700" i="1">
                <a:solidFill>
                  <a:schemeClr val="bg1">
                    <a:lumMod val="50000"/>
                  </a:schemeClr>
                </a:solidFill>
              </a:defRPr>
            </a:lvl5pPr>
          </a:lstStyle>
          <a:p>
            <a:pPr lvl="0"/>
            <a:r>
              <a:rPr lang="en-US"/>
              <a:t>Source: Insert source here</a:t>
            </a:r>
            <a:br>
              <a:rPr lang="en-US"/>
            </a:br>
            <a:r>
              <a:rPr lang="en-US"/>
              <a:t>Notes: Insert notes here</a:t>
            </a:r>
          </a:p>
        </p:txBody>
      </p:sp>
      <p:sp>
        <p:nvSpPr>
          <p:cNvPr id="9"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611191" y="6401513"/>
            <a:ext cx="1838645" cy="123111"/>
          </a:xfrm>
          <a:prstGeom prst="rect">
            <a:avLst/>
          </a:prstGeom>
        </p:spPr>
        <p:txBody>
          <a:bodyPr vert="horz" wrap="none" lIns="0" tIns="0" rIns="0" bIns="0" rtlCol="0" anchor="ctr">
            <a:spAutoFit/>
          </a:bodyPr>
          <a:lstStyle>
            <a:lvl1pPr algn="l">
              <a:defRPr sz="800">
                <a:solidFill>
                  <a:schemeClr val="bg1">
                    <a:lumMod val="50000"/>
                  </a:schemeClr>
                </a:solidFill>
                <a:latin typeface="+mj-lt"/>
              </a:defRPr>
            </a:lvl1pPr>
          </a:lstStyle>
          <a:p>
            <a:r>
              <a:rPr lang="en-US">
                <a:cs typeface="Arial" panose="020B0604020202020204" pitchFamily="34" charset="0"/>
              </a:rPr>
              <a:t>©2024 ARTHUR J. GALLAGHER &amp; CO.</a:t>
            </a:r>
          </a:p>
        </p:txBody>
      </p:sp>
      <p:sp>
        <p:nvSpPr>
          <p:cNvPr id="10"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11409291" y="6378430"/>
            <a:ext cx="171522" cy="169277"/>
          </a:xfrm>
          <a:prstGeom prst="rect">
            <a:avLst/>
          </a:prstGeom>
          <a:noFill/>
        </p:spPr>
        <p:txBody>
          <a:bodyPr wrap="none" lIns="0" tIns="0" rIns="0" bIns="0" rtlCol="0">
            <a:spAutoFit/>
          </a:bodyPr>
          <a:lstStyle>
            <a:lvl1pPr algn="r">
              <a:defRPr lang="en-GB" sz="1100"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a:p>
        </p:txBody>
      </p:sp>
      <p:pic>
        <p:nvPicPr>
          <p:cNvPr id="11" name="Picture 10">
            <a:extLst>
              <a:ext uri="{FF2B5EF4-FFF2-40B4-BE49-F238E27FC236}">
                <a16:creationId xmlns:a16="http://schemas.microsoft.com/office/drawing/2014/main" id="{C95BDD12-9285-3302-4032-FB337B7B0A7C}"/>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121031" y="72888"/>
            <a:ext cx="1697566" cy="522936"/>
          </a:xfrm>
          <a:prstGeom prst="rect">
            <a:avLst/>
          </a:prstGeom>
        </p:spPr>
      </p:pic>
      <p:sp>
        <p:nvSpPr>
          <p:cNvPr id="12" name="Freeform: Shape 11">
            <a:extLst>
              <a:ext uri="{FF2B5EF4-FFF2-40B4-BE49-F238E27FC236}">
                <a16:creationId xmlns:a16="http://schemas.microsoft.com/office/drawing/2014/main" id="{80C17219-6E21-A359-46F2-A9212FCE852F}"/>
              </a:ext>
            </a:extLst>
          </p:cNvPr>
          <p:cNvSpPr/>
          <p:nvPr userDrawn="1"/>
        </p:nvSpPr>
        <p:spPr>
          <a:xfrm rot="16200000" flipH="1" flipV="1">
            <a:off x="10314883" y="-869977"/>
            <a:ext cx="1010391" cy="2750345"/>
          </a:xfrm>
          <a:custGeom>
            <a:avLst/>
            <a:gdLst>
              <a:gd name="connsiteX0" fmla="*/ 13563600 w 13563600"/>
              <a:gd name="connsiteY0" fmla="*/ 0 h 7542994"/>
              <a:gd name="connsiteX1" fmla="*/ 9963150 w 13563600"/>
              <a:gd name="connsiteY1" fmla="*/ 7029450 h 7542994"/>
              <a:gd name="connsiteX2" fmla="*/ 0 w 13563600"/>
              <a:gd name="connsiteY2" fmla="*/ 6457950 h 7542994"/>
              <a:gd name="connsiteX0" fmla="*/ 13430250 w 13430250"/>
              <a:gd name="connsiteY0" fmla="*/ 0 h 7562044"/>
              <a:gd name="connsiteX1" fmla="*/ 9963150 w 13430250"/>
              <a:gd name="connsiteY1" fmla="*/ 7048500 h 7562044"/>
              <a:gd name="connsiteX2" fmla="*/ 0 w 13430250"/>
              <a:gd name="connsiteY2" fmla="*/ 6477000 h 7562044"/>
              <a:gd name="connsiteX0" fmla="*/ 13430250 w 13430250"/>
              <a:gd name="connsiteY0" fmla="*/ 0 h 6736186"/>
              <a:gd name="connsiteX1" fmla="*/ 10782300 w 13430250"/>
              <a:gd name="connsiteY1" fmla="*/ 4914900 h 6736186"/>
              <a:gd name="connsiteX2" fmla="*/ 0 w 13430250"/>
              <a:gd name="connsiteY2" fmla="*/ 6477000 h 6736186"/>
              <a:gd name="connsiteX0" fmla="*/ 2647950 w 2647950"/>
              <a:gd name="connsiteY0" fmla="*/ 0 h 4914900"/>
              <a:gd name="connsiteX1" fmla="*/ 0 w 2647950"/>
              <a:gd name="connsiteY1" fmla="*/ 4914900 h 4914900"/>
              <a:gd name="connsiteX0" fmla="*/ 2800350 w 2800350"/>
              <a:gd name="connsiteY0" fmla="*/ 0 h 4943475"/>
              <a:gd name="connsiteX1" fmla="*/ 0 w 2800350"/>
              <a:gd name="connsiteY1" fmla="*/ 4943475 h 4943475"/>
              <a:gd name="connsiteX0" fmla="*/ 2800350 w 2800350"/>
              <a:gd name="connsiteY0" fmla="*/ 0 h 4943475"/>
              <a:gd name="connsiteX1" fmla="*/ 0 w 2800350"/>
              <a:gd name="connsiteY1" fmla="*/ 4943475 h 4943475"/>
              <a:gd name="connsiteX0" fmla="*/ 2800350 w 2891721"/>
              <a:gd name="connsiteY0" fmla="*/ 0 h 4943475"/>
              <a:gd name="connsiteX1" fmla="*/ 0 w 2891721"/>
              <a:gd name="connsiteY1" fmla="*/ 4943475 h 4943475"/>
              <a:gd name="connsiteX0" fmla="*/ 2800350 w 2888507"/>
              <a:gd name="connsiteY0" fmla="*/ 0 h 4943475"/>
              <a:gd name="connsiteX1" fmla="*/ 0 w 2888507"/>
              <a:gd name="connsiteY1" fmla="*/ 4943475 h 4943475"/>
              <a:gd name="connsiteX0" fmla="*/ 2795588 w 2884167"/>
              <a:gd name="connsiteY0" fmla="*/ 0 h 4929284"/>
              <a:gd name="connsiteX1" fmla="*/ 0 w 2884167"/>
              <a:gd name="connsiteY1" fmla="*/ 4929284 h 4929284"/>
              <a:gd name="connsiteX0" fmla="*/ 2819401 w 2905897"/>
              <a:gd name="connsiteY0" fmla="*/ 0 h 4915092"/>
              <a:gd name="connsiteX1" fmla="*/ 0 w 2905897"/>
              <a:gd name="connsiteY1" fmla="*/ 4915092 h 4915092"/>
              <a:gd name="connsiteX0" fmla="*/ 2819401 w 2895602"/>
              <a:gd name="connsiteY0" fmla="*/ 0 h 4915092"/>
              <a:gd name="connsiteX1" fmla="*/ 0 w 2895602"/>
              <a:gd name="connsiteY1" fmla="*/ 4915092 h 4915092"/>
              <a:gd name="connsiteX0" fmla="*/ 2819401 w 3280214"/>
              <a:gd name="connsiteY0" fmla="*/ 0 h 4915092"/>
              <a:gd name="connsiteX1" fmla="*/ 0 w 3280214"/>
              <a:gd name="connsiteY1" fmla="*/ 4915092 h 4915092"/>
              <a:gd name="connsiteX0" fmla="*/ 2819401 w 3304672"/>
              <a:gd name="connsiteY0" fmla="*/ 0 h 4915092"/>
              <a:gd name="connsiteX1" fmla="*/ 0 w 3304672"/>
              <a:gd name="connsiteY1" fmla="*/ 4915092 h 4915092"/>
              <a:gd name="connsiteX0" fmla="*/ 2819401 w 3143992"/>
              <a:gd name="connsiteY0" fmla="*/ 0 h 4915092"/>
              <a:gd name="connsiteX1" fmla="*/ 0 w 3143992"/>
              <a:gd name="connsiteY1" fmla="*/ 4915092 h 4915092"/>
              <a:gd name="connsiteX0" fmla="*/ 2819401 w 2862132"/>
              <a:gd name="connsiteY0" fmla="*/ 0 h 4915092"/>
              <a:gd name="connsiteX1" fmla="*/ 0 w 2862132"/>
              <a:gd name="connsiteY1" fmla="*/ 4915092 h 4915092"/>
              <a:gd name="connsiteX0" fmla="*/ 2832184 w 2874637"/>
              <a:gd name="connsiteY0" fmla="*/ 0 h 4021582"/>
              <a:gd name="connsiteX1" fmla="*/ 0 w 2874637"/>
              <a:gd name="connsiteY1" fmla="*/ 4021582 h 4021582"/>
              <a:gd name="connsiteX0" fmla="*/ 2832184 w 2832185"/>
              <a:gd name="connsiteY0" fmla="*/ 0 h 4021582"/>
              <a:gd name="connsiteX1" fmla="*/ 0 w 2832185"/>
              <a:gd name="connsiteY1" fmla="*/ 4021582 h 4021582"/>
              <a:gd name="connsiteX0" fmla="*/ 2710799 w 2710799"/>
              <a:gd name="connsiteY0" fmla="*/ 0 h 4004169"/>
              <a:gd name="connsiteX1" fmla="*/ 0 w 2710799"/>
              <a:gd name="connsiteY1" fmla="*/ 4004169 h 4004169"/>
              <a:gd name="connsiteX0" fmla="*/ 2710799 w 2710799"/>
              <a:gd name="connsiteY0" fmla="*/ 0 h 4004169"/>
              <a:gd name="connsiteX1" fmla="*/ 0 w 2710799"/>
              <a:gd name="connsiteY1" fmla="*/ 4004169 h 4004169"/>
            </a:gdLst>
            <a:ahLst/>
            <a:cxnLst>
              <a:cxn ang="0">
                <a:pos x="connsiteX0" y="connsiteY0"/>
              </a:cxn>
              <a:cxn ang="0">
                <a:pos x="connsiteX1" y="connsiteY1"/>
              </a:cxn>
            </a:cxnLst>
            <a:rect l="l" t="t" r="r" b="b"/>
            <a:pathLst>
              <a:path w="2710799" h="4004169">
                <a:moveTo>
                  <a:pt x="2710799" y="0"/>
                </a:moveTo>
                <a:cubicBezTo>
                  <a:pt x="2630557" y="1322043"/>
                  <a:pt x="1872402" y="2922569"/>
                  <a:pt x="0" y="4004169"/>
                </a:cubicBezTo>
              </a:path>
            </a:pathLst>
          </a:custGeom>
          <a:no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800"/>
          </a:p>
        </p:txBody>
      </p:sp>
      <p:sp>
        <p:nvSpPr>
          <p:cNvPr id="13" name="Text Placeholder 8">
            <a:extLst>
              <a:ext uri="{FF2B5EF4-FFF2-40B4-BE49-F238E27FC236}">
                <a16:creationId xmlns:a16="http://schemas.microsoft.com/office/drawing/2014/main" id="{3CA22432-6BF4-66DE-F2CF-A7D66164B054}"/>
              </a:ext>
            </a:extLst>
          </p:cNvPr>
          <p:cNvSpPr>
            <a:spLocks noGrp="1"/>
          </p:cNvSpPr>
          <p:nvPr>
            <p:ph type="body" sz="quarter" idx="12" hasCustomPrompt="1"/>
          </p:nvPr>
        </p:nvSpPr>
        <p:spPr>
          <a:xfrm rot="720744">
            <a:off x="8655883" y="65247"/>
            <a:ext cx="3566025" cy="614412"/>
          </a:xfrm>
          <a:custGeom>
            <a:avLst/>
            <a:gdLst>
              <a:gd name="connsiteX0" fmla="*/ 3842254 w 4134696"/>
              <a:gd name="connsiteY0" fmla="*/ 845229 h 1117479"/>
              <a:gd name="connsiteX1" fmla="*/ 2058108 w 4134696"/>
              <a:gd name="connsiteY1" fmla="*/ 1117474 h 1117479"/>
              <a:gd name="connsiteX2" fmla="*/ 198008 w 4134696"/>
              <a:gd name="connsiteY2" fmla="*/ 797358 h 1117479"/>
              <a:gd name="connsiteX3" fmla="*/ 2067348 w 4134696"/>
              <a:gd name="connsiteY3" fmla="*/ 558740 h 1117479"/>
              <a:gd name="connsiteX4" fmla="*/ 3842254 w 4134696"/>
              <a:gd name="connsiteY4" fmla="*/ 845229 h 1117479"/>
              <a:gd name="connsiteX0" fmla="*/ 3842254 w 4134696"/>
              <a:gd name="connsiteY0" fmla="*/ 845229 h 1117479"/>
              <a:gd name="connsiteX1" fmla="*/ 2058108 w 4134696"/>
              <a:gd name="connsiteY1" fmla="*/ 1117474 h 1117479"/>
              <a:gd name="connsiteX2" fmla="*/ 198008 w 4134696"/>
              <a:gd name="connsiteY2" fmla="*/ 797358 h 1117479"/>
              <a:gd name="connsiteX0" fmla="*/ 3644246 w 3644246"/>
              <a:gd name="connsiteY0" fmla="*/ 286489 h 558739"/>
              <a:gd name="connsiteX1" fmla="*/ 1860100 w 3644246"/>
              <a:gd name="connsiteY1" fmla="*/ 558734 h 558739"/>
              <a:gd name="connsiteX2" fmla="*/ 0 w 3644246"/>
              <a:gd name="connsiteY2" fmla="*/ 238618 h 558739"/>
              <a:gd name="connsiteX3" fmla="*/ 1869340 w 3644246"/>
              <a:gd name="connsiteY3" fmla="*/ 0 h 558739"/>
              <a:gd name="connsiteX4" fmla="*/ 3644246 w 3644246"/>
              <a:gd name="connsiteY4" fmla="*/ 286489 h 558739"/>
              <a:gd name="connsiteX0" fmla="*/ 3629972 w 3644246"/>
              <a:gd name="connsiteY0" fmla="*/ 219411 h 558739"/>
              <a:gd name="connsiteX1" fmla="*/ 1860100 w 3644246"/>
              <a:gd name="connsiteY1" fmla="*/ 558734 h 558739"/>
              <a:gd name="connsiteX2" fmla="*/ 0 w 3644246"/>
              <a:gd name="connsiteY2" fmla="*/ 238618 h 558739"/>
              <a:gd name="connsiteX0" fmla="*/ 3644246 w 3644246"/>
              <a:gd name="connsiteY0" fmla="*/ 286489 h 558739"/>
              <a:gd name="connsiteX1" fmla="*/ 1860100 w 3644246"/>
              <a:gd name="connsiteY1" fmla="*/ 558734 h 558739"/>
              <a:gd name="connsiteX2" fmla="*/ 0 w 3644246"/>
              <a:gd name="connsiteY2" fmla="*/ 238618 h 558739"/>
              <a:gd name="connsiteX3" fmla="*/ 1869340 w 3644246"/>
              <a:gd name="connsiteY3" fmla="*/ 0 h 558739"/>
              <a:gd name="connsiteX4" fmla="*/ 3644246 w 3644246"/>
              <a:gd name="connsiteY4" fmla="*/ 286489 h 558739"/>
              <a:gd name="connsiteX0" fmla="*/ 3629972 w 3644246"/>
              <a:gd name="connsiteY0" fmla="*/ 219411 h 558739"/>
              <a:gd name="connsiteX1" fmla="*/ 1860100 w 3644246"/>
              <a:gd name="connsiteY1" fmla="*/ 558734 h 558739"/>
              <a:gd name="connsiteX2" fmla="*/ 58515 w 3644246"/>
              <a:gd name="connsiteY2" fmla="*/ 257329 h 558739"/>
              <a:gd name="connsiteX0" fmla="*/ 3585731 w 3585731"/>
              <a:gd name="connsiteY0" fmla="*/ 286489 h 558877"/>
              <a:gd name="connsiteX1" fmla="*/ 1801585 w 3585731"/>
              <a:gd name="connsiteY1" fmla="*/ 558734 h 558877"/>
              <a:gd name="connsiteX2" fmla="*/ 2260 w 3585731"/>
              <a:gd name="connsiteY2" fmla="*/ 258796 h 558877"/>
              <a:gd name="connsiteX3" fmla="*/ 1810825 w 3585731"/>
              <a:gd name="connsiteY3" fmla="*/ 0 h 558877"/>
              <a:gd name="connsiteX4" fmla="*/ 3585731 w 3585731"/>
              <a:gd name="connsiteY4" fmla="*/ 286489 h 558877"/>
              <a:gd name="connsiteX0" fmla="*/ 3571457 w 3585731"/>
              <a:gd name="connsiteY0" fmla="*/ 219411 h 558877"/>
              <a:gd name="connsiteX1" fmla="*/ 1801585 w 3585731"/>
              <a:gd name="connsiteY1" fmla="*/ 558734 h 558877"/>
              <a:gd name="connsiteX2" fmla="*/ 0 w 3585731"/>
              <a:gd name="connsiteY2" fmla="*/ 257329 h 558877"/>
              <a:gd name="connsiteX0" fmla="*/ 3585731 w 3585731"/>
              <a:gd name="connsiteY0" fmla="*/ 286489 h 558877"/>
              <a:gd name="connsiteX1" fmla="*/ 1801585 w 3585731"/>
              <a:gd name="connsiteY1" fmla="*/ 558734 h 558877"/>
              <a:gd name="connsiteX2" fmla="*/ 2260 w 3585731"/>
              <a:gd name="connsiteY2" fmla="*/ 258796 h 558877"/>
              <a:gd name="connsiteX3" fmla="*/ 1810825 w 3585731"/>
              <a:gd name="connsiteY3" fmla="*/ 0 h 558877"/>
              <a:gd name="connsiteX4" fmla="*/ 3585731 w 3585731"/>
              <a:gd name="connsiteY4" fmla="*/ 286489 h 558877"/>
              <a:gd name="connsiteX0" fmla="*/ 3571457 w 3585731"/>
              <a:gd name="connsiteY0" fmla="*/ 219411 h 558877"/>
              <a:gd name="connsiteX1" fmla="*/ 1801585 w 3585731"/>
              <a:gd name="connsiteY1" fmla="*/ 558734 h 558877"/>
              <a:gd name="connsiteX2" fmla="*/ 0 w 3585731"/>
              <a:gd name="connsiteY2" fmla="*/ 257329 h 558877"/>
              <a:gd name="connsiteX0" fmla="*/ 3585731 w 3585731"/>
              <a:gd name="connsiteY0" fmla="*/ 286489 h 561315"/>
              <a:gd name="connsiteX1" fmla="*/ 1801585 w 3585731"/>
              <a:gd name="connsiteY1" fmla="*/ 558734 h 561315"/>
              <a:gd name="connsiteX2" fmla="*/ 2260 w 3585731"/>
              <a:gd name="connsiteY2" fmla="*/ 258796 h 561315"/>
              <a:gd name="connsiteX3" fmla="*/ 1810825 w 3585731"/>
              <a:gd name="connsiteY3" fmla="*/ 0 h 561315"/>
              <a:gd name="connsiteX4" fmla="*/ 3585731 w 3585731"/>
              <a:gd name="connsiteY4" fmla="*/ 286489 h 561315"/>
              <a:gd name="connsiteX0" fmla="*/ 3571457 w 3585731"/>
              <a:gd name="connsiteY0" fmla="*/ 219411 h 561315"/>
              <a:gd name="connsiteX1" fmla="*/ 1743704 w 3585731"/>
              <a:gd name="connsiteY1" fmla="*/ 561312 h 561315"/>
              <a:gd name="connsiteX2" fmla="*/ 0 w 3585731"/>
              <a:gd name="connsiteY2" fmla="*/ 257329 h 561315"/>
              <a:gd name="connsiteX0" fmla="*/ 3585731 w 3585731"/>
              <a:gd name="connsiteY0" fmla="*/ 532920 h 807746"/>
              <a:gd name="connsiteX1" fmla="*/ 1801585 w 3585731"/>
              <a:gd name="connsiteY1" fmla="*/ 805165 h 807746"/>
              <a:gd name="connsiteX2" fmla="*/ 2260 w 3585731"/>
              <a:gd name="connsiteY2" fmla="*/ 505227 h 807746"/>
              <a:gd name="connsiteX3" fmla="*/ 1888881 w 3585731"/>
              <a:gd name="connsiteY3" fmla="*/ 0 h 807746"/>
              <a:gd name="connsiteX4" fmla="*/ 3585731 w 3585731"/>
              <a:gd name="connsiteY4" fmla="*/ 532920 h 807746"/>
              <a:gd name="connsiteX0" fmla="*/ 3571457 w 3585731"/>
              <a:gd name="connsiteY0" fmla="*/ 465842 h 807746"/>
              <a:gd name="connsiteX1" fmla="*/ 1743704 w 3585731"/>
              <a:gd name="connsiteY1" fmla="*/ 807743 h 807746"/>
              <a:gd name="connsiteX2" fmla="*/ 0 w 3585731"/>
              <a:gd name="connsiteY2" fmla="*/ 503760 h 807746"/>
              <a:gd name="connsiteX0" fmla="*/ 3575184 w 3575184"/>
              <a:gd name="connsiteY0" fmla="*/ 465049 h 807746"/>
              <a:gd name="connsiteX1" fmla="*/ 1801585 w 3575184"/>
              <a:gd name="connsiteY1" fmla="*/ 805165 h 807746"/>
              <a:gd name="connsiteX2" fmla="*/ 2260 w 3575184"/>
              <a:gd name="connsiteY2" fmla="*/ 505227 h 807746"/>
              <a:gd name="connsiteX3" fmla="*/ 1888881 w 3575184"/>
              <a:gd name="connsiteY3" fmla="*/ 0 h 807746"/>
              <a:gd name="connsiteX4" fmla="*/ 3575184 w 3575184"/>
              <a:gd name="connsiteY4" fmla="*/ 465049 h 807746"/>
              <a:gd name="connsiteX0" fmla="*/ 3571457 w 3575184"/>
              <a:gd name="connsiteY0" fmla="*/ 465842 h 807746"/>
              <a:gd name="connsiteX1" fmla="*/ 1743704 w 3575184"/>
              <a:gd name="connsiteY1" fmla="*/ 807743 h 807746"/>
              <a:gd name="connsiteX2" fmla="*/ 0 w 3575184"/>
              <a:gd name="connsiteY2" fmla="*/ 503760 h 807746"/>
              <a:gd name="connsiteX0" fmla="*/ 3575184 w 3575184"/>
              <a:gd name="connsiteY0" fmla="*/ 465049 h 807746"/>
              <a:gd name="connsiteX1" fmla="*/ 1801585 w 3575184"/>
              <a:gd name="connsiteY1" fmla="*/ 805165 h 807746"/>
              <a:gd name="connsiteX2" fmla="*/ 2260 w 3575184"/>
              <a:gd name="connsiteY2" fmla="*/ 505227 h 807746"/>
              <a:gd name="connsiteX3" fmla="*/ 1888881 w 3575184"/>
              <a:gd name="connsiteY3" fmla="*/ 0 h 807746"/>
              <a:gd name="connsiteX4" fmla="*/ 3575184 w 3575184"/>
              <a:gd name="connsiteY4" fmla="*/ 465049 h 807746"/>
              <a:gd name="connsiteX0" fmla="*/ 3574787 w 3575184"/>
              <a:gd name="connsiteY0" fmla="*/ 463185 h 807746"/>
              <a:gd name="connsiteX1" fmla="*/ 1743704 w 3575184"/>
              <a:gd name="connsiteY1" fmla="*/ 807743 h 807746"/>
              <a:gd name="connsiteX2" fmla="*/ 0 w 3575184"/>
              <a:gd name="connsiteY2" fmla="*/ 503760 h 807746"/>
              <a:gd name="connsiteX0" fmla="*/ 3575184 w 3575184"/>
              <a:gd name="connsiteY0" fmla="*/ 465049 h 807746"/>
              <a:gd name="connsiteX1" fmla="*/ 1781366 w 3575184"/>
              <a:gd name="connsiteY1" fmla="*/ 801677 h 807746"/>
              <a:gd name="connsiteX2" fmla="*/ 2260 w 3575184"/>
              <a:gd name="connsiteY2" fmla="*/ 505227 h 807746"/>
              <a:gd name="connsiteX3" fmla="*/ 1888881 w 3575184"/>
              <a:gd name="connsiteY3" fmla="*/ 0 h 807746"/>
              <a:gd name="connsiteX4" fmla="*/ 3575184 w 3575184"/>
              <a:gd name="connsiteY4" fmla="*/ 465049 h 807746"/>
              <a:gd name="connsiteX0" fmla="*/ 3574787 w 3575184"/>
              <a:gd name="connsiteY0" fmla="*/ 463185 h 807746"/>
              <a:gd name="connsiteX1" fmla="*/ 1743704 w 3575184"/>
              <a:gd name="connsiteY1" fmla="*/ 807743 h 807746"/>
              <a:gd name="connsiteX2" fmla="*/ 0 w 3575184"/>
              <a:gd name="connsiteY2" fmla="*/ 503760 h 807746"/>
              <a:gd name="connsiteX0" fmla="*/ 3575184 w 3575184"/>
              <a:gd name="connsiteY0" fmla="*/ 465049 h 807746"/>
              <a:gd name="connsiteX1" fmla="*/ 1781366 w 3575184"/>
              <a:gd name="connsiteY1" fmla="*/ 801677 h 807746"/>
              <a:gd name="connsiteX2" fmla="*/ 2260 w 3575184"/>
              <a:gd name="connsiteY2" fmla="*/ 505227 h 807746"/>
              <a:gd name="connsiteX3" fmla="*/ 1888881 w 3575184"/>
              <a:gd name="connsiteY3" fmla="*/ 0 h 807746"/>
              <a:gd name="connsiteX4" fmla="*/ 3575184 w 3575184"/>
              <a:gd name="connsiteY4" fmla="*/ 465049 h 807746"/>
              <a:gd name="connsiteX0" fmla="*/ 3574787 w 3575184"/>
              <a:gd name="connsiteY0" fmla="*/ 463185 h 807746"/>
              <a:gd name="connsiteX1" fmla="*/ 1743704 w 3575184"/>
              <a:gd name="connsiteY1" fmla="*/ 807743 h 807746"/>
              <a:gd name="connsiteX2" fmla="*/ 0 w 3575184"/>
              <a:gd name="connsiteY2" fmla="*/ 503760 h 807746"/>
              <a:gd name="connsiteX0" fmla="*/ 3575184 w 3575184"/>
              <a:gd name="connsiteY0" fmla="*/ 1864 h 685595"/>
              <a:gd name="connsiteX1" fmla="*/ 1781366 w 3575184"/>
              <a:gd name="connsiteY1" fmla="*/ 338492 h 685595"/>
              <a:gd name="connsiteX2" fmla="*/ 2260 w 3575184"/>
              <a:gd name="connsiteY2" fmla="*/ 42042 h 685595"/>
              <a:gd name="connsiteX3" fmla="*/ 1808064 w 3575184"/>
              <a:gd name="connsiteY3" fmla="*/ 685595 h 685595"/>
              <a:gd name="connsiteX4" fmla="*/ 3575184 w 3575184"/>
              <a:gd name="connsiteY4" fmla="*/ 1864 h 685595"/>
              <a:gd name="connsiteX0" fmla="*/ 3574787 w 3575184"/>
              <a:gd name="connsiteY0" fmla="*/ 0 h 685595"/>
              <a:gd name="connsiteX1" fmla="*/ 1743704 w 3575184"/>
              <a:gd name="connsiteY1" fmla="*/ 344558 h 685595"/>
              <a:gd name="connsiteX2" fmla="*/ 0 w 3575184"/>
              <a:gd name="connsiteY2" fmla="*/ 40575 h 685595"/>
              <a:gd name="connsiteX0" fmla="*/ 3575184 w 3575184"/>
              <a:gd name="connsiteY0" fmla="*/ 1864 h 685595"/>
              <a:gd name="connsiteX1" fmla="*/ 1781366 w 3575184"/>
              <a:gd name="connsiteY1" fmla="*/ 338492 h 685595"/>
              <a:gd name="connsiteX2" fmla="*/ 2260 w 3575184"/>
              <a:gd name="connsiteY2" fmla="*/ 42042 h 685595"/>
              <a:gd name="connsiteX3" fmla="*/ 1808064 w 3575184"/>
              <a:gd name="connsiteY3" fmla="*/ 685595 h 685595"/>
              <a:gd name="connsiteX4" fmla="*/ 3575184 w 3575184"/>
              <a:gd name="connsiteY4" fmla="*/ 1864 h 685595"/>
              <a:gd name="connsiteX0" fmla="*/ 3574787 w 3575184"/>
              <a:gd name="connsiteY0" fmla="*/ 0 h 685595"/>
              <a:gd name="connsiteX1" fmla="*/ 2278969 w 3575184"/>
              <a:gd name="connsiteY1" fmla="*/ 415952 h 685595"/>
              <a:gd name="connsiteX2" fmla="*/ 0 w 3575184"/>
              <a:gd name="connsiteY2" fmla="*/ 40575 h 685595"/>
              <a:gd name="connsiteX0" fmla="*/ 3575184 w 3575184"/>
              <a:gd name="connsiteY0" fmla="*/ 1864 h 685595"/>
              <a:gd name="connsiteX1" fmla="*/ 1781366 w 3575184"/>
              <a:gd name="connsiteY1" fmla="*/ 338492 h 685595"/>
              <a:gd name="connsiteX2" fmla="*/ 2260 w 3575184"/>
              <a:gd name="connsiteY2" fmla="*/ 42042 h 685595"/>
              <a:gd name="connsiteX3" fmla="*/ 1808064 w 3575184"/>
              <a:gd name="connsiteY3" fmla="*/ 685595 h 685595"/>
              <a:gd name="connsiteX4" fmla="*/ 3575184 w 3575184"/>
              <a:gd name="connsiteY4" fmla="*/ 1864 h 685595"/>
              <a:gd name="connsiteX0" fmla="*/ 3574787 w 3575184"/>
              <a:gd name="connsiteY0" fmla="*/ 0 h 685595"/>
              <a:gd name="connsiteX1" fmla="*/ 2278969 w 3575184"/>
              <a:gd name="connsiteY1" fmla="*/ 415952 h 685595"/>
              <a:gd name="connsiteX2" fmla="*/ 0 w 3575184"/>
              <a:gd name="connsiteY2" fmla="*/ 40575 h 685595"/>
              <a:gd name="connsiteX0" fmla="*/ 3575184 w 3575184"/>
              <a:gd name="connsiteY0" fmla="*/ 1864 h 685595"/>
              <a:gd name="connsiteX1" fmla="*/ 1781366 w 3575184"/>
              <a:gd name="connsiteY1" fmla="*/ 338492 h 685595"/>
              <a:gd name="connsiteX2" fmla="*/ 2260 w 3575184"/>
              <a:gd name="connsiteY2" fmla="*/ 42042 h 685595"/>
              <a:gd name="connsiteX3" fmla="*/ 1808064 w 3575184"/>
              <a:gd name="connsiteY3" fmla="*/ 685595 h 685595"/>
              <a:gd name="connsiteX4" fmla="*/ 3575184 w 3575184"/>
              <a:gd name="connsiteY4" fmla="*/ 1864 h 685595"/>
              <a:gd name="connsiteX0" fmla="*/ 3574787 w 3575184"/>
              <a:gd name="connsiteY0" fmla="*/ 0 h 685595"/>
              <a:gd name="connsiteX1" fmla="*/ 2770347 w 3575184"/>
              <a:gd name="connsiteY1" fmla="*/ 498788 h 685595"/>
              <a:gd name="connsiteX2" fmla="*/ 0 w 3575184"/>
              <a:gd name="connsiteY2" fmla="*/ 40575 h 685595"/>
              <a:gd name="connsiteX0" fmla="*/ 3575184 w 3575184"/>
              <a:gd name="connsiteY0" fmla="*/ 1864 h 685595"/>
              <a:gd name="connsiteX1" fmla="*/ 1781366 w 3575184"/>
              <a:gd name="connsiteY1" fmla="*/ 338492 h 685595"/>
              <a:gd name="connsiteX2" fmla="*/ 2260 w 3575184"/>
              <a:gd name="connsiteY2" fmla="*/ 42042 h 685595"/>
              <a:gd name="connsiteX3" fmla="*/ 1808064 w 3575184"/>
              <a:gd name="connsiteY3" fmla="*/ 685595 h 685595"/>
              <a:gd name="connsiteX4" fmla="*/ 3575184 w 3575184"/>
              <a:gd name="connsiteY4" fmla="*/ 1864 h 685595"/>
              <a:gd name="connsiteX0" fmla="*/ 3574787 w 3575184"/>
              <a:gd name="connsiteY0" fmla="*/ 0 h 685595"/>
              <a:gd name="connsiteX1" fmla="*/ 2651412 w 3575184"/>
              <a:gd name="connsiteY1" fmla="*/ 385129 h 685595"/>
              <a:gd name="connsiteX2" fmla="*/ 0 w 3575184"/>
              <a:gd name="connsiteY2" fmla="*/ 40575 h 685595"/>
              <a:gd name="connsiteX0" fmla="*/ 3575184 w 3575184"/>
              <a:gd name="connsiteY0" fmla="*/ 1864 h 685595"/>
              <a:gd name="connsiteX1" fmla="*/ 1781366 w 3575184"/>
              <a:gd name="connsiteY1" fmla="*/ 338492 h 685595"/>
              <a:gd name="connsiteX2" fmla="*/ 2260 w 3575184"/>
              <a:gd name="connsiteY2" fmla="*/ 42042 h 685595"/>
              <a:gd name="connsiteX3" fmla="*/ 1808064 w 3575184"/>
              <a:gd name="connsiteY3" fmla="*/ 685595 h 685595"/>
              <a:gd name="connsiteX4" fmla="*/ 3575184 w 3575184"/>
              <a:gd name="connsiteY4" fmla="*/ 1864 h 685595"/>
              <a:gd name="connsiteX0" fmla="*/ 3574787 w 3575184"/>
              <a:gd name="connsiteY0" fmla="*/ 0 h 685595"/>
              <a:gd name="connsiteX1" fmla="*/ 2651412 w 3575184"/>
              <a:gd name="connsiteY1" fmla="*/ 385129 h 685595"/>
              <a:gd name="connsiteX2" fmla="*/ 0 w 3575184"/>
              <a:gd name="connsiteY2" fmla="*/ 40575 h 685595"/>
              <a:gd name="connsiteX0" fmla="*/ 3575184 w 3575184"/>
              <a:gd name="connsiteY0" fmla="*/ 1864 h 685595"/>
              <a:gd name="connsiteX1" fmla="*/ 1781366 w 3575184"/>
              <a:gd name="connsiteY1" fmla="*/ 338492 h 685595"/>
              <a:gd name="connsiteX2" fmla="*/ 2260 w 3575184"/>
              <a:gd name="connsiteY2" fmla="*/ 42042 h 685595"/>
              <a:gd name="connsiteX3" fmla="*/ 1808064 w 3575184"/>
              <a:gd name="connsiteY3" fmla="*/ 685595 h 685595"/>
              <a:gd name="connsiteX4" fmla="*/ 3575184 w 3575184"/>
              <a:gd name="connsiteY4" fmla="*/ 1864 h 685595"/>
              <a:gd name="connsiteX0" fmla="*/ 3574787 w 3575184"/>
              <a:gd name="connsiteY0" fmla="*/ 0 h 685595"/>
              <a:gd name="connsiteX1" fmla="*/ 1693085 w 3575184"/>
              <a:gd name="connsiteY1" fmla="*/ 334271 h 685595"/>
              <a:gd name="connsiteX2" fmla="*/ 0 w 3575184"/>
              <a:gd name="connsiteY2" fmla="*/ 40575 h 685595"/>
              <a:gd name="connsiteX0" fmla="*/ 3670664 w 3670664"/>
              <a:gd name="connsiteY0" fmla="*/ 28617 h 712348"/>
              <a:gd name="connsiteX1" fmla="*/ 1876846 w 3670664"/>
              <a:gd name="connsiteY1" fmla="*/ 365245 h 712348"/>
              <a:gd name="connsiteX2" fmla="*/ 97740 w 3670664"/>
              <a:gd name="connsiteY2" fmla="*/ 68795 h 712348"/>
              <a:gd name="connsiteX3" fmla="*/ 1903544 w 3670664"/>
              <a:gd name="connsiteY3" fmla="*/ 712348 h 712348"/>
              <a:gd name="connsiteX4" fmla="*/ 3670664 w 3670664"/>
              <a:gd name="connsiteY4" fmla="*/ 28617 h 712348"/>
              <a:gd name="connsiteX0" fmla="*/ 3670267 w 3670664"/>
              <a:gd name="connsiteY0" fmla="*/ 26753 h 712348"/>
              <a:gd name="connsiteX1" fmla="*/ 1788565 w 3670664"/>
              <a:gd name="connsiteY1" fmla="*/ 361024 h 712348"/>
              <a:gd name="connsiteX2" fmla="*/ 0 w 3670664"/>
              <a:gd name="connsiteY2" fmla="*/ 0 h 712348"/>
              <a:gd name="connsiteX0" fmla="*/ 3670664 w 3777240"/>
              <a:gd name="connsiteY0" fmla="*/ 63579 h 747310"/>
              <a:gd name="connsiteX1" fmla="*/ 1876846 w 3777240"/>
              <a:gd name="connsiteY1" fmla="*/ 400207 h 747310"/>
              <a:gd name="connsiteX2" fmla="*/ 97740 w 3777240"/>
              <a:gd name="connsiteY2" fmla="*/ 103757 h 747310"/>
              <a:gd name="connsiteX3" fmla="*/ 1903544 w 3777240"/>
              <a:gd name="connsiteY3" fmla="*/ 747310 h 747310"/>
              <a:gd name="connsiteX4" fmla="*/ 3670664 w 3777240"/>
              <a:gd name="connsiteY4" fmla="*/ 63579 h 747310"/>
              <a:gd name="connsiteX0" fmla="*/ 3777240 w 3777240"/>
              <a:gd name="connsiteY0" fmla="*/ 0 h 747310"/>
              <a:gd name="connsiteX1" fmla="*/ 1788565 w 3777240"/>
              <a:gd name="connsiteY1" fmla="*/ 395986 h 747310"/>
              <a:gd name="connsiteX2" fmla="*/ 0 w 3777240"/>
              <a:gd name="connsiteY2" fmla="*/ 34962 h 747310"/>
              <a:gd name="connsiteX0" fmla="*/ 3670664 w 3777240"/>
              <a:gd name="connsiteY0" fmla="*/ 63579 h 747310"/>
              <a:gd name="connsiteX1" fmla="*/ 1876846 w 3777240"/>
              <a:gd name="connsiteY1" fmla="*/ 400207 h 747310"/>
              <a:gd name="connsiteX2" fmla="*/ 97740 w 3777240"/>
              <a:gd name="connsiteY2" fmla="*/ 103757 h 747310"/>
              <a:gd name="connsiteX3" fmla="*/ 1903544 w 3777240"/>
              <a:gd name="connsiteY3" fmla="*/ 747310 h 747310"/>
              <a:gd name="connsiteX4" fmla="*/ 3670664 w 3777240"/>
              <a:gd name="connsiteY4" fmla="*/ 63579 h 747310"/>
              <a:gd name="connsiteX0" fmla="*/ 3777240 w 3777240"/>
              <a:gd name="connsiteY0" fmla="*/ 0 h 747310"/>
              <a:gd name="connsiteX1" fmla="*/ 1781848 w 3777240"/>
              <a:gd name="connsiteY1" fmla="*/ 363757 h 747310"/>
              <a:gd name="connsiteX2" fmla="*/ 0 w 3777240"/>
              <a:gd name="connsiteY2" fmla="*/ 34962 h 747310"/>
              <a:gd name="connsiteX0" fmla="*/ 3670664 w 3777240"/>
              <a:gd name="connsiteY0" fmla="*/ 63579 h 747310"/>
              <a:gd name="connsiteX1" fmla="*/ 1876846 w 3777240"/>
              <a:gd name="connsiteY1" fmla="*/ 400207 h 747310"/>
              <a:gd name="connsiteX2" fmla="*/ 97739 w 3777240"/>
              <a:gd name="connsiteY2" fmla="*/ 103758 h 747310"/>
              <a:gd name="connsiteX3" fmla="*/ 1903544 w 3777240"/>
              <a:gd name="connsiteY3" fmla="*/ 747310 h 747310"/>
              <a:gd name="connsiteX4" fmla="*/ 3670664 w 3777240"/>
              <a:gd name="connsiteY4" fmla="*/ 63579 h 747310"/>
              <a:gd name="connsiteX0" fmla="*/ 3777240 w 3777240"/>
              <a:gd name="connsiteY0" fmla="*/ 0 h 747310"/>
              <a:gd name="connsiteX1" fmla="*/ 1781848 w 3777240"/>
              <a:gd name="connsiteY1" fmla="*/ 363757 h 747310"/>
              <a:gd name="connsiteX2" fmla="*/ 0 w 3777240"/>
              <a:gd name="connsiteY2" fmla="*/ 34962 h 747310"/>
              <a:gd name="connsiteX0" fmla="*/ 3670664 w 3777240"/>
              <a:gd name="connsiteY0" fmla="*/ 63579 h 875878"/>
              <a:gd name="connsiteX1" fmla="*/ 1876846 w 3777240"/>
              <a:gd name="connsiteY1" fmla="*/ 400207 h 875878"/>
              <a:gd name="connsiteX2" fmla="*/ 1747679 w 3777240"/>
              <a:gd name="connsiteY2" fmla="*/ 842977 h 875878"/>
              <a:gd name="connsiteX3" fmla="*/ 1903544 w 3777240"/>
              <a:gd name="connsiteY3" fmla="*/ 747310 h 875878"/>
              <a:gd name="connsiteX4" fmla="*/ 3670664 w 3777240"/>
              <a:gd name="connsiteY4" fmla="*/ 63579 h 875878"/>
              <a:gd name="connsiteX0" fmla="*/ 3777240 w 3777240"/>
              <a:gd name="connsiteY0" fmla="*/ 0 h 875878"/>
              <a:gd name="connsiteX1" fmla="*/ 1781848 w 3777240"/>
              <a:gd name="connsiteY1" fmla="*/ 363757 h 875878"/>
              <a:gd name="connsiteX2" fmla="*/ 0 w 3777240"/>
              <a:gd name="connsiteY2" fmla="*/ 34962 h 875878"/>
              <a:gd name="connsiteX0" fmla="*/ 3670664 w 3777240"/>
              <a:gd name="connsiteY0" fmla="*/ 63579 h 754454"/>
              <a:gd name="connsiteX1" fmla="*/ 1876846 w 3777240"/>
              <a:gd name="connsiteY1" fmla="*/ 400207 h 754454"/>
              <a:gd name="connsiteX2" fmla="*/ 1903544 w 3777240"/>
              <a:gd name="connsiteY2" fmla="*/ 747310 h 754454"/>
              <a:gd name="connsiteX3" fmla="*/ 3670664 w 3777240"/>
              <a:gd name="connsiteY3" fmla="*/ 63579 h 754454"/>
              <a:gd name="connsiteX0" fmla="*/ 3777240 w 3777240"/>
              <a:gd name="connsiteY0" fmla="*/ 0 h 754454"/>
              <a:gd name="connsiteX1" fmla="*/ 1781848 w 3777240"/>
              <a:gd name="connsiteY1" fmla="*/ 363757 h 754454"/>
              <a:gd name="connsiteX2" fmla="*/ 0 w 3777240"/>
              <a:gd name="connsiteY2" fmla="*/ 34962 h 754454"/>
              <a:gd name="connsiteX0" fmla="*/ 3670664 w 3777240"/>
              <a:gd name="connsiteY0" fmla="*/ 63579 h 400207"/>
              <a:gd name="connsiteX1" fmla="*/ 1876846 w 3777240"/>
              <a:gd name="connsiteY1" fmla="*/ 400207 h 400207"/>
              <a:gd name="connsiteX2" fmla="*/ 3670664 w 3777240"/>
              <a:gd name="connsiteY2" fmla="*/ 63579 h 400207"/>
              <a:gd name="connsiteX0" fmla="*/ 3777240 w 3777240"/>
              <a:gd name="connsiteY0" fmla="*/ 0 h 400207"/>
              <a:gd name="connsiteX1" fmla="*/ 1781848 w 3777240"/>
              <a:gd name="connsiteY1" fmla="*/ 363757 h 400207"/>
              <a:gd name="connsiteX2" fmla="*/ 0 w 3777240"/>
              <a:gd name="connsiteY2" fmla="*/ 34962 h 400207"/>
              <a:gd name="connsiteX0" fmla="*/ 3670664 w 3777240"/>
              <a:gd name="connsiteY0" fmla="*/ 63579 h 789108"/>
              <a:gd name="connsiteX1" fmla="*/ 2386866 w 3777240"/>
              <a:gd name="connsiteY1" fmla="*/ 789108 h 789108"/>
              <a:gd name="connsiteX2" fmla="*/ 3670664 w 3777240"/>
              <a:gd name="connsiteY2" fmla="*/ 63579 h 789108"/>
              <a:gd name="connsiteX0" fmla="*/ 3777240 w 3777240"/>
              <a:gd name="connsiteY0" fmla="*/ 0 h 789108"/>
              <a:gd name="connsiteX1" fmla="*/ 1781848 w 3777240"/>
              <a:gd name="connsiteY1" fmla="*/ 363757 h 789108"/>
              <a:gd name="connsiteX2" fmla="*/ 0 w 3777240"/>
              <a:gd name="connsiteY2" fmla="*/ 34962 h 789108"/>
              <a:gd name="connsiteX0" fmla="*/ 2386866 w 3777240"/>
              <a:gd name="connsiteY0" fmla="*/ 789108 h 887957"/>
              <a:gd name="connsiteX1" fmla="*/ 3670664 w 3777240"/>
              <a:gd name="connsiteY1" fmla="*/ 63579 h 887957"/>
              <a:gd name="connsiteX2" fmla="*/ 2483690 w 3777240"/>
              <a:gd name="connsiteY2" fmla="*/ 887957 h 887957"/>
              <a:gd name="connsiteX0" fmla="*/ 3777240 w 3777240"/>
              <a:gd name="connsiteY0" fmla="*/ 0 h 887957"/>
              <a:gd name="connsiteX1" fmla="*/ 1781848 w 3777240"/>
              <a:gd name="connsiteY1" fmla="*/ 363757 h 887957"/>
              <a:gd name="connsiteX2" fmla="*/ 0 w 3777240"/>
              <a:gd name="connsiteY2" fmla="*/ 34962 h 887957"/>
              <a:gd name="connsiteX0" fmla="*/ 2386866 w 3777240"/>
              <a:gd name="connsiteY0" fmla="*/ 789108 h 789108"/>
              <a:gd name="connsiteX1" fmla="*/ 3670664 w 3777240"/>
              <a:gd name="connsiteY1" fmla="*/ 63579 h 789108"/>
              <a:gd name="connsiteX0" fmla="*/ 3777240 w 3777240"/>
              <a:gd name="connsiteY0" fmla="*/ 0 h 789108"/>
              <a:gd name="connsiteX1" fmla="*/ 1781848 w 3777240"/>
              <a:gd name="connsiteY1" fmla="*/ 363757 h 789108"/>
              <a:gd name="connsiteX2" fmla="*/ 0 w 3777240"/>
              <a:gd name="connsiteY2" fmla="*/ 34962 h 789108"/>
              <a:gd name="connsiteX0" fmla="*/ 2386866 w 3777240"/>
              <a:gd name="connsiteY0" fmla="*/ 789108 h 789108"/>
              <a:gd name="connsiteX1" fmla="*/ 3636247 w 3777240"/>
              <a:gd name="connsiteY1" fmla="*/ 360204 h 789108"/>
              <a:gd name="connsiteX0" fmla="*/ 3777240 w 3777240"/>
              <a:gd name="connsiteY0" fmla="*/ 0 h 789108"/>
              <a:gd name="connsiteX1" fmla="*/ 1781848 w 3777240"/>
              <a:gd name="connsiteY1" fmla="*/ 363757 h 789108"/>
              <a:gd name="connsiteX2" fmla="*/ 0 w 3777240"/>
              <a:gd name="connsiteY2" fmla="*/ 34962 h 789108"/>
              <a:gd name="connsiteX0" fmla="*/ 2386866 w 3777240"/>
              <a:gd name="connsiteY0" fmla="*/ 789108 h 789108"/>
              <a:gd name="connsiteX1" fmla="*/ 3636247 w 3777240"/>
              <a:gd name="connsiteY1" fmla="*/ 360204 h 789108"/>
              <a:gd name="connsiteX2" fmla="*/ 2386866 w 3777240"/>
              <a:gd name="connsiteY2" fmla="*/ 789108 h 789108"/>
              <a:gd name="connsiteX0" fmla="*/ 3777240 w 3777240"/>
              <a:gd name="connsiteY0" fmla="*/ 0 h 789108"/>
              <a:gd name="connsiteX1" fmla="*/ 1781848 w 3777240"/>
              <a:gd name="connsiteY1" fmla="*/ 363757 h 789108"/>
              <a:gd name="connsiteX2" fmla="*/ 0 w 3777240"/>
              <a:gd name="connsiteY2" fmla="*/ 34962 h 789108"/>
              <a:gd name="connsiteX0" fmla="*/ 2429723 w 3777240"/>
              <a:gd name="connsiteY0" fmla="*/ 0 h 661953"/>
              <a:gd name="connsiteX1" fmla="*/ 3636247 w 3777240"/>
              <a:gd name="connsiteY1" fmla="*/ 658397 h 661953"/>
              <a:gd name="connsiteX2" fmla="*/ 2429723 w 3777240"/>
              <a:gd name="connsiteY2" fmla="*/ 0 h 661953"/>
              <a:gd name="connsiteX0" fmla="*/ 3777240 w 3777240"/>
              <a:gd name="connsiteY0" fmla="*/ 298193 h 661953"/>
              <a:gd name="connsiteX1" fmla="*/ 1781848 w 3777240"/>
              <a:gd name="connsiteY1" fmla="*/ 661950 h 661953"/>
              <a:gd name="connsiteX2" fmla="*/ 0 w 3777240"/>
              <a:gd name="connsiteY2" fmla="*/ 333155 h 661953"/>
              <a:gd name="connsiteX0" fmla="*/ 2429723 w 3777240"/>
              <a:gd name="connsiteY0" fmla="*/ 0 h 661952"/>
              <a:gd name="connsiteX1" fmla="*/ 3747679 w 3777240"/>
              <a:gd name="connsiteY1" fmla="*/ 229945 h 661952"/>
              <a:gd name="connsiteX2" fmla="*/ 2429723 w 3777240"/>
              <a:gd name="connsiteY2" fmla="*/ 0 h 661952"/>
              <a:gd name="connsiteX0" fmla="*/ 3777240 w 3777240"/>
              <a:gd name="connsiteY0" fmla="*/ 298193 h 661952"/>
              <a:gd name="connsiteX1" fmla="*/ 1781848 w 3777240"/>
              <a:gd name="connsiteY1" fmla="*/ 661950 h 661952"/>
              <a:gd name="connsiteX2" fmla="*/ 0 w 3777240"/>
              <a:gd name="connsiteY2" fmla="*/ 333155 h 661952"/>
              <a:gd name="connsiteX0" fmla="*/ 2429723 w 3777240"/>
              <a:gd name="connsiteY0" fmla="*/ 0 h 668888"/>
              <a:gd name="connsiteX1" fmla="*/ 3747679 w 3777240"/>
              <a:gd name="connsiteY1" fmla="*/ 229945 h 668888"/>
              <a:gd name="connsiteX2" fmla="*/ 2429723 w 3777240"/>
              <a:gd name="connsiteY2" fmla="*/ 0 h 668888"/>
              <a:gd name="connsiteX0" fmla="*/ 3777240 w 3777240"/>
              <a:gd name="connsiteY0" fmla="*/ 298193 h 668888"/>
              <a:gd name="connsiteX1" fmla="*/ 1781848 w 3777240"/>
              <a:gd name="connsiteY1" fmla="*/ 661950 h 668888"/>
              <a:gd name="connsiteX2" fmla="*/ 476221 w 3777240"/>
              <a:gd name="connsiteY2" fmla="*/ 521898 h 668888"/>
              <a:gd name="connsiteX3" fmla="*/ 0 w 3777240"/>
              <a:gd name="connsiteY3" fmla="*/ 333155 h 668888"/>
              <a:gd name="connsiteX0" fmla="*/ 2429723 w 3777240"/>
              <a:gd name="connsiteY0" fmla="*/ 0 h 667840"/>
              <a:gd name="connsiteX1" fmla="*/ 3747679 w 3777240"/>
              <a:gd name="connsiteY1" fmla="*/ 229945 h 667840"/>
              <a:gd name="connsiteX2" fmla="*/ 2429723 w 3777240"/>
              <a:gd name="connsiteY2" fmla="*/ 0 h 667840"/>
              <a:gd name="connsiteX0" fmla="*/ 3777240 w 3777240"/>
              <a:gd name="connsiteY0" fmla="*/ 298193 h 667840"/>
              <a:gd name="connsiteX1" fmla="*/ 1781848 w 3777240"/>
              <a:gd name="connsiteY1" fmla="*/ 661950 h 667840"/>
              <a:gd name="connsiteX2" fmla="*/ 498050 w 3777240"/>
              <a:gd name="connsiteY2" fmla="*/ 494699 h 667840"/>
              <a:gd name="connsiteX3" fmla="*/ 0 w 3777240"/>
              <a:gd name="connsiteY3" fmla="*/ 333155 h 667840"/>
              <a:gd name="connsiteX0" fmla="*/ 2429723 w 3777240"/>
              <a:gd name="connsiteY0" fmla="*/ 0 h 668221"/>
              <a:gd name="connsiteX1" fmla="*/ 3747679 w 3777240"/>
              <a:gd name="connsiteY1" fmla="*/ 229945 h 668221"/>
              <a:gd name="connsiteX2" fmla="*/ 2429723 w 3777240"/>
              <a:gd name="connsiteY2" fmla="*/ 0 h 668221"/>
              <a:gd name="connsiteX0" fmla="*/ 3777240 w 3777240"/>
              <a:gd name="connsiteY0" fmla="*/ 298193 h 668221"/>
              <a:gd name="connsiteX1" fmla="*/ 1781848 w 3777240"/>
              <a:gd name="connsiteY1" fmla="*/ 661950 h 668221"/>
              <a:gd name="connsiteX2" fmla="*/ 486576 w 3777240"/>
              <a:gd name="connsiteY2" fmla="*/ 505614 h 668221"/>
              <a:gd name="connsiteX3" fmla="*/ 0 w 3777240"/>
              <a:gd name="connsiteY3" fmla="*/ 333155 h 668221"/>
              <a:gd name="connsiteX0" fmla="*/ 2429723 w 3777240"/>
              <a:gd name="connsiteY0" fmla="*/ 0 h 668221"/>
              <a:gd name="connsiteX1" fmla="*/ 3747679 w 3777240"/>
              <a:gd name="connsiteY1" fmla="*/ 229945 h 668221"/>
              <a:gd name="connsiteX2" fmla="*/ 2429723 w 3777240"/>
              <a:gd name="connsiteY2" fmla="*/ 0 h 668221"/>
              <a:gd name="connsiteX0" fmla="*/ 3777240 w 3777240"/>
              <a:gd name="connsiteY0" fmla="*/ 298193 h 668221"/>
              <a:gd name="connsiteX1" fmla="*/ 1781848 w 3777240"/>
              <a:gd name="connsiteY1" fmla="*/ 661950 h 668221"/>
              <a:gd name="connsiteX2" fmla="*/ 486576 w 3777240"/>
              <a:gd name="connsiteY2" fmla="*/ 505614 h 668221"/>
              <a:gd name="connsiteX3" fmla="*/ 0 w 3777240"/>
              <a:gd name="connsiteY3" fmla="*/ 333155 h 668221"/>
              <a:gd name="connsiteX0" fmla="*/ 2429723 w 3777240"/>
              <a:gd name="connsiteY0" fmla="*/ 0 h 668865"/>
              <a:gd name="connsiteX1" fmla="*/ 3747679 w 3777240"/>
              <a:gd name="connsiteY1" fmla="*/ 229945 h 668865"/>
              <a:gd name="connsiteX2" fmla="*/ 2429723 w 3777240"/>
              <a:gd name="connsiteY2" fmla="*/ 0 h 668865"/>
              <a:gd name="connsiteX0" fmla="*/ 3777240 w 3777240"/>
              <a:gd name="connsiteY0" fmla="*/ 298193 h 668865"/>
              <a:gd name="connsiteX1" fmla="*/ 1781848 w 3777240"/>
              <a:gd name="connsiteY1" fmla="*/ 661950 h 668865"/>
              <a:gd name="connsiteX2" fmla="*/ 486576 w 3777240"/>
              <a:gd name="connsiteY2" fmla="*/ 505614 h 668865"/>
              <a:gd name="connsiteX3" fmla="*/ 0 w 3777240"/>
              <a:gd name="connsiteY3" fmla="*/ 333155 h 668865"/>
              <a:gd name="connsiteX0" fmla="*/ 2429723 w 3777240"/>
              <a:gd name="connsiteY0" fmla="*/ 0 h 690083"/>
              <a:gd name="connsiteX1" fmla="*/ 3747679 w 3777240"/>
              <a:gd name="connsiteY1" fmla="*/ 229945 h 690083"/>
              <a:gd name="connsiteX2" fmla="*/ 2429723 w 3777240"/>
              <a:gd name="connsiteY2" fmla="*/ 0 h 690083"/>
              <a:gd name="connsiteX0" fmla="*/ 3777240 w 3777240"/>
              <a:gd name="connsiteY0" fmla="*/ 298193 h 690083"/>
              <a:gd name="connsiteX1" fmla="*/ 1781848 w 3777240"/>
              <a:gd name="connsiteY1" fmla="*/ 661950 h 690083"/>
              <a:gd name="connsiteX2" fmla="*/ 1185117 w 3777240"/>
              <a:gd name="connsiteY2" fmla="*/ 647927 h 690083"/>
              <a:gd name="connsiteX3" fmla="*/ 486576 w 3777240"/>
              <a:gd name="connsiteY3" fmla="*/ 505614 h 690083"/>
              <a:gd name="connsiteX4" fmla="*/ 0 w 3777240"/>
              <a:gd name="connsiteY4" fmla="*/ 333155 h 690083"/>
              <a:gd name="connsiteX0" fmla="*/ 2429723 w 3777240"/>
              <a:gd name="connsiteY0" fmla="*/ 0 h 687622"/>
              <a:gd name="connsiteX1" fmla="*/ 3747679 w 3777240"/>
              <a:gd name="connsiteY1" fmla="*/ 229945 h 687622"/>
              <a:gd name="connsiteX2" fmla="*/ 2429723 w 3777240"/>
              <a:gd name="connsiteY2" fmla="*/ 0 h 687622"/>
              <a:gd name="connsiteX0" fmla="*/ 3777240 w 3777240"/>
              <a:gd name="connsiteY0" fmla="*/ 298193 h 687622"/>
              <a:gd name="connsiteX1" fmla="*/ 1781848 w 3777240"/>
              <a:gd name="connsiteY1" fmla="*/ 661950 h 687622"/>
              <a:gd name="connsiteX2" fmla="*/ 1189357 w 3777240"/>
              <a:gd name="connsiteY2" fmla="*/ 638585 h 687622"/>
              <a:gd name="connsiteX3" fmla="*/ 486576 w 3777240"/>
              <a:gd name="connsiteY3" fmla="*/ 505614 h 687622"/>
              <a:gd name="connsiteX4" fmla="*/ 0 w 3777240"/>
              <a:gd name="connsiteY4" fmla="*/ 333155 h 687622"/>
              <a:gd name="connsiteX0" fmla="*/ 2429723 w 3777240"/>
              <a:gd name="connsiteY0" fmla="*/ 0 h 687621"/>
              <a:gd name="connsiteX1" fmla="*/ 3747679 w 3777240"/>
              <a:gd name="connsiteY1" fmla="*/ 229945 h 687621"/>
              <a:gd name="connsiteX2" fmla="*/ 2429723 w 3777240"/>
              <a:gd name="connsiteY2" fmla="*/ 0 h 687621"/>
              <a:gd name="connsiteX0" fmla="*/ 3777240 w 3777240"/>
              <a:gd name="connsiteY0" fmla="*/ 298193 h 687621"/>
              <a:gd name="connsiteX1" fmla="*/ 1781848 w 3777240"/>
              <a:gd name="connsiteY1" fmla="*/ 661950 h 687621"/>
              <a:gd name="connsiteX2" fmla="*/ 1189357 w 3777240"/>
              <a:gd name="connsiteY2" fmla="*/ 638585 h 687621"/>
              <a:gd name="connsiteX3" fmla="*/ 486576 w 3777240"/>
              <a:gd name="connsiteY3" fmla="*/ 505614 h 687621"/>
              <a:gd name="connsiteX4" fmla="*/ 0 w 3777240"/>
              <a:gd name="connsiteY4" fmla="*/ 333155 h 687621"/>
              <a:gd name="connsiteX0" fmla="*/ 2429723 w 3777240"/>
              <a:gd name="connsiteY0" fmla="*/ 0 h 685084"/>
              <a:gd name="connsiteX1" fmla="*/ 3747679 w 3777240"/>
              <a:gd name="connsiteY1" fmla="*/ 229945 h 685084"/>
              <a:gd name="connsiteX2" fmla="*/ 2429723 w 3777240"/>
              <a:gd name="connsiteY2" fmla="*/ 0 h 685084"/>
              <a:gd name="connsiteX0" fmla="*/ 3777240 w 3777240"/>
              <a:gd name="connsiteY0" fmla="*/ 298193 h 685084"/>
              <a:gd name="connsiteX1" fmla="*/ 1781848 w 3777240"/>
              <a:gd name="connsiteY1" fmla="*/ 661950 h 685084"/>
              <a:gd name="connsiteX2" fmla="*/ 1189357 w 3777240"/>
              <a:gd name="connsiteY2" fmla="*/ 638585 h 685084"/>
              <a:gd name="connsiteX3" fmla="*/ 486576 w 3777240"/>
              <a:gd name="connsiteY3" fmla="*/ 505614 h 685084"/>
              <a:gd name="connsiteX4" fmla="*/ 0 w 3777240"/>
              <a:gd name="connsiteY4" fmla="*/ 333155 h 685084"/>
              <a:gd name="connsiteX0" fmla="*/ 2429723 w 3777240"/>
              <a:gd name="connsiteY0" fmla="*/ 0 h 664193"/>
              <a:gd name="connsiteX1" fmla="*/ 3747679 w 3777240"/>
              <a:gd name="connsiteY1" fmla="*/ 229945 h 664193"/>
              <a:gd name="connsiteX2" fmla="*/ 2429723 w 3777240"/>
              <a:gd name="connsiteY2" fmla="*/ 0 h 664193"/>
              <a:gd name="connsiteX0" fmla="*/ 3777240 w 3777240"/>
              <a:gd name="connsiteY0" fmla="*/ 298193 h 664193"/>
              <a:gd name="connsiteX1" fmla="*/ 1781848 w 3777240"/>
              <a:gd name="connsiteY1" fmla="*/ 661950 h 664193"/>
              <a:gd name="connsiteX2" fmla="*/ 1189357 w 3777240"/>
              <a:gd name="connsiteY2" fmla="*/ 638585 h 664193"/>
              <a:gd name="connsiteX3" fmla="*/ 486576 w 3777240"/>
              <a:gd name="connsiteY3" fmla="*/ 505614 h 664193"/>
              <a:gd name="connsiteX4" fmla="*/ 0 w 3777240"/>
              <a:gd name="connsiteY4" fmla="*/ 333155 h 664193"/>
              <a:gd name="connsiteX0" fmla="*/ 2429723 w 3775981"/>
              <a:gd name="connsiteY0" fmla="*/ 0 h 664193"/>
              <a:gd name="connsiteX1" fmla="*/ 3747679 w 3775981"/>
              <a:gd name="connsiteY1" fmla="*/ 229945 h 664193"/>
              <a:gd name="connsiteX2" fmla="*/ 2429723 w 3775981"/>
              <a:gd name="connsiteY2" fmla="*/ 0 h 664193"/>
              <a:gd name="connsiteX0" fmla="*/ 3775981 w 3775981"/>
              <a:gd name="connsiteY0" fmla="*/ 292151 h 664193"/>
              <a:gd name="connsiteX1" fmla="*/ 1781848 w 3775981"/>
              <a:gd name="connsiteY1" fmla="*/ 661950 h 664193"/>
              <a:gd name="connsiteX2" fmla="*/ 1189357 w 3775981"/>
              <a:gd name="connsiteY2" fmla="*/ 638585 h 664193"/>
              <a:gd name="connsiteX3" fmla="*/ 486576 w 3775981"/>
              <a:gd name="connsiteY3" fmla="*/ 505614 h 664193"/>
              <a:gd name="connsiteX4" fmla="*/ 0 w 3775981"/>
              <a:gd name="connsiteY4" fmla="*/ 333155 h 664193"/>
              <a:gd name="connsiteX0" fmla="*/ 2429723 w 3775981"/>
              <a:gd name="connsiteY0" fmla="*/ 0 h 664193"/>
              <a:gd name="connsiteX1" fmla="*/ 3747679 w 3775981"/>
              <a:gd name="connsiteY1" fmla="*/ 229945 h 664193"/>
              <a:gd name="connsiteX2" fmla="*/ 2429723 w 3775981"/>
              <a:gd name="connsiteY2" fmla="*/ 0 h 664193"/>
              <a:gd name="connsiteX0" fmla="*/ 3775981 w 3775981"/>
              <a:gd name="connsiteY0" fmla="*/ 292151 h 664193"/>
              <a:gd name="connsiteX1" fmla="*/ 1781848 w 3775981"/>
              <a:gd name="connsiteY1" fmla="*/ 661950 h 664193"/>
              <a:gd name="connsiteX2" fmla="*/ 1189357 w 3775981"/>
              <a:gd name="connsiteY2" fmla="*/ 638585 h 664193"/>
              <a:gd name="connsiteX3" fmla="*/ 486576 w 3775981"/>
              <a:gd name="connsiteY3" fmla="*/ 505614 h 664193"/>
              <a:gd name="connsiteX4" fmla="*/ 0 w 3775981"/>
              <a:gd name="connsiteY4" fmla="*/ 333155 h 664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5981" h="664193" stroke="0" extrusionOk="0">
                <a:moveTo>
                  <a:pt x="2429723" y="0"/>
                </a:moveTo>
                <a:lnTo>
                  <a:pt x="3747679" y="229945"/>
                </a:lnTo>
                <a:lnTo>
                  <a:pt x="2429723" y="0"/>
                </a:lnTo>
                <a:close/>
              </a:path>
              <a:path w="3775981" h="664193" fill="none">
                <a:moveTo>
                  <a:pt x="3775981" y="292151"/>
                </a:moveTo>
                <a:cubicBezTo>
                  <a:pt x="3396557" y="439611"/>
                  <a:pt x="2512825" y="662833"/>
                  <a:pt x="1781848" y="661950"/>
                </a:cubicBezTo>
                <a:cubicBezTo>
                  <a:pt x="1364268" y="670782"/>
                  <a:pt x="1416949" y="651568"/>
                  <a:pt x="1189357" y="638585"/>
                </a:cubicBezTo>
                <a:cubicBezTo>
                  <a:pt x="973900" y="614544"/>
                  <a:pt x="684096" y="558076"/>
                  <a:pt x="486576" y="505614"/>
                </a:cubicBezTo>
                <a:cubicBezTo>
                  <a:pt x="197326" y="435102"/>
                  <a:pt x="79370" y="364612"/>
                  <a:pt x="0" y="333155"/>
                </a:cubicBezTo>
              </a:path>
            </a:pathLst>
          </a:custGeom>
          <a:noFill/>
          <a:ln>
            <a:solidFill>
              <a:srgbClr val="A4C8E1"/>
            </a:solidFill>
          </a:ln>
        </p:spPr>
        <p:txBody>
          <a:bodyPr/>
          <a:lstStyle>
            <a:lvl1pPr>
              <a:defRPr sz="133" b="0"/>
            </a:lvl1pPr>
          </a:lstStyle>
          <a:p>
            <a:pPr lvl="0"/>
            <a:r>
              <a:rPr lang="en-US"/>
              <a:t> </a:t>
            </a:r>
          </a:p>
        </p:txBody>
      </p:sp>
    </p:spTree>
    <p:extLst>
      <p:ext uri="{BB962C8B-B14F-4D97-AF65-F5344CB8AC3E}">
        <p14:creationId xmlns:p14="http://schemas.microsoft.com/office/powerpoint/2010/main" val="1880446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x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67C67C-DA13-44BD-04BB-12200E94025C}"/>
              </a:ext>
            </a:extLst>
          </p:cNvPr>
          <p:cNvSpPr>
            <a:spLocks noGrp="1"/>
          </p:cNvSpPr>
          <p:nvPr>
            <p:ph idx="1"/>
          </p:nvPr>
        </p:nvSpPr>
        <p:spPr>
          <a:xfrm>
            <a:off x="611189" y="2019298"/>
            <a:ext cx="5375275" cy="3894139"/>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2">
            <a:extLst>
              <a:ext uri="{FF2B5EF4-FFF2-40B4-BE49-F238E27FC236}">
                <a16:creationId xmlns:a16="http://schemas.microsoft.com/office/drawing/2014/main" id="{3CE22646-B5C0-BE14-FE9C-679028AD323A}"/>
              </a:ext>
            </a:extLst>
          </p:cNvPr>
          <p:cNvSpPr>
            <a:spLocks noGrp="1"/>
          </p:cNvSpPr>
          <p:nvPr>
            <p:ph idx="16"/>
          </p:nvPr>
        </p:nvSpPr>
        <p:spPr>
          <a:xfrm>
            <a:off x="6203952" y="2019298"/>
            <a:ext cx="5375275" cy="3894139"/>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itle 1">
            <a:extLst>
              <a:ext uri="{FF2B5EF4-FFF2-40B4-BE49-F238E27FC236}">
                <a16:creationId xmlns:a16="http://schemas.microsoft.com/office/drawing/2014/main" id="{D4704573-8E8C-C84B-A198-177A98F29206}"/>
              </a:ext>
            </a:extLst>
          </p:cNvPr>
          <p:cNvSpPr>
            <a:spLocks noGrp="1"/>
          </p:cNvSpPr>
          <p:nvPr>
            <p:ph type="title"/>
          </p:nvPr>
        </p:nvSpPr>
        <p:spPr>
          <a:xfrm>
            <a:off x="611191" y="623487"/>
            <a:ext cx="9340887" cy="481900"/>
          </a:xfrm>
        </p:spPr>
        <p:txBody>
          <a:bodyPr/>
          <a:lstStyle/>
          <a:p>
            <a:r>
              <a:rPr lang="en-US"/>
              <a:t>Click to edit Master title style</a:t>
            </a:r>
            <a:endParaRPr lang="en-GB"/>
          </a:p>
        </p:txBody>
      </p:sp>
      <p:sp>
        <p:nvSpPr>
          <p:cNvPr id="9" name="Text Placeholder 21">
            <a:extLst>
              <a:ext uri="{FF2B5EF4-FFF2-40B4-BE49-F238E27FC236}">
                <a16:creationId xmlns:a16="http://schemas.microsoft.com/office/drawing/2014/main" id="{6903C629-2E25-B95C-BACF-8578EFC3BD8B}"/>
              </a:ext>
            </a:extLst>
          </p:cNvPr>
          <p:cNvSpPr>
            <a:spLocks noGrp="1"/>
          </p:cNvSpPr>
          <p:nvPr>
            <p:ph type="body" sz="quarter" idx="15"/>
          </p:nvPr>
        </p:nvSpPr>
        <p:spPr>
          <a:xfrm>
            <a:off x="611190" y="1170155"/>
            <a:ext cx="10968036" cy="540000"/>
          </a:xfrm>
        </p:spPr>
        <p:txBody>
          <a:bodyPr>
            <a:noAutofit/>
          </a:bodyPr>
          <a:lstStyle>
            <a:lvl1pPr marL="0" indent="0">
              <a:lnSpc>
                <a:spcPct val="100000"/>
              </a:lnSpc>
              <a:spcAft>
                <a:spcPts val="0"/>
              </a:spcAft>
              <a:buFont typeface="Arial" panose="020B0604020202020204" pitchFamily="34" charset="0"/>
              <a:buNone/>
              <a:defRPr sz="1600" b="1">
                <a:solidFill>
                  <a:schemeClr val="accent1"/>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Click to edit Master text styles</a:t>
            </a:r>
          </a:p>
        </p:txBody>
      </p:sp>
      <p:sp>
        <p:nvSpPr>
          <p:cNvPr id="7" name="Text Placeholder 11">
            <a:extLst>
              <a:ext uri="{FF2B5EF4-FFF2-40B4-BE49-F238E27FC236}">
                <a16:creationId xmlns:a16="http://schemas.microsoft.com/office/drawing/2014/main" id="{DBD48325-A4FA-174A-0946-C6231CA68507}"/>
              </a:ext>
            </a:extLst>
          </p:cNvPr>
          <p:cNvSpPr>
            <a:spLocks noGrp="1"/>
          </p:cNvSpPr>
          <p:nvPr>
            <p:ph type="body" sz="quarter" idx="13" hasCustomPrompt="1"/>
          </p:nvPr>
        </p:nvSpPr>
        <p:spPr>
          <a:xfrm>
            <a:off x="611190" y="5988292"/>
            <a:ext cx="10958511" cy="246221"/>
          </a:xfrm>
        </p:spPr>
        <p:txBody>
          <a:bodyPr anchor="b">
            <a:spAutoFit/>
          </a:bodyPr>
          <a:lstStyle>
            <a:lvl1pPr marL="0" indent="0">
              <a:lnSpc>
                <a:spcPct val="100000"/>
              </a:lnSpc>
              <a:spcAft>
                <a:spcPts val="0"/>
              </a:spcAft>
              <a:buFont typeface="Arial" panose="020B0604020202020204" pitchFamily="34" charset="0"/>
              <a:buNone/>
              <a:defRPr sz="800" b="0" i="1">
                <a:solidFill>
                  <a:schemeClr val="bg1">
                    <a:lumMod val="50000"/>
                  </a:schemeClr>
                </a:solidFill>
              </a:defRPr>
            </a:lvl1pPr>
            <a:lvl2pPr marL="0" indent="0">
              <a:lnSpc>
                <a:spcPct val="100000"/>
              </a:lnSpc>
              <a:spcAft>
                <a:spcPts val="0"/>
              </a:spcAft>
              <a:buNone/>
              <a:defRPr sz="700" i="1">
                <a:solidFill>
                  <a:schemeClr val="bg1">
                    <a:lumMod val="50000"/>
                  </a:schemeClr>
                </a:solidFill>
              </a:defRPr>
            </a:lvl2pPr>
            <a:lvl3pPr marL="0" indent="0">
              <a:lnSpc>
                <a:spcPct val="100000"/>
              </a:lnSpc>
              <a:spcAft>
                <a:spcPts val="0"/>
              </a:spcAft>
              <a:buNone/>
              <a:defRPr sz="700" i="1">
                <a:solidFill>
                  <a:schemeClr val="bg1">
                    <a:lumMod val="50000"/>
                  </a:schemeClr>
                </a:solidFill>
              </a:defRPr>
            </a:lvl3pPr>
            <a:lvl4pPr marL="0" indent="0">
              <a:lnSpc>
                <a:spcPct val="100000"/>
              </a:lnSpc>
              <a:spcAft>
                <a:spcPts val="0"/>
              </a:spcAft>
              <a:buNone/>
              <a:defRPr sz="700" i="1">
                <a:solidFill>
                  <a:schemeClr val="bg1">
                    <a:lumMod val="50000"/>
                  </a:schemeClr>
                </a:solidFill>
              </a:defRPr>
            </a:lvl4pPr>
            <a:lvl5pPr marL="0" indent="0">
              <a:lnSpc>
                <a:spcPct val="100000"/>
              </a:lnSpc>
              <a:spcAft>
                <a:spcPts val="0"/>
              </a:spcAft>
              <a:buNone/>
              <a:defRPr sz="700" i="1">
                <a:solidFill>
                  <a:schemeClr val="bg1">
                    <a:lumMod val="50000"/>
                  </a:schemeClr>
                </a:solidFill>
              </a:defRPr>
            </a:lvl5pPr>
          </a:lstStyle>
          <a:p>
            <a:pPr lvl="0"/>
            <a:r>
              <a:rPr lang="en-US"/>
              <a:t>Source: Insert source here</a:t>
            </a:r>
            <a:br>
              <a:rPr lang="en-US"/>
            </a:br>
            <a:r>
              <a:rPr lang="en-US"/>
              <a:t>Notes: Insert notes here</a:t>
            </a:r>
          </a:p>
        </p:txBody>
      </p:sp>
      <p:sp>
        <p:nvSpPr>
          <p:cNvPr id="10"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611191" y="6401514"/>
            <a:ext cx="1838645" cy="123111"/>
          </a:xfrm>
          <a:prstGeom prst="rect">
            <a:avLst/>
          </a:prstGeom>
        </p:spPr>
        <p:txBody>
          <a:bodyPr vert="horz" wrap="none" lIns="0" tIns="0" rIns="0" bIns="0" rtlCol="0" anchor="ctr">
            <a:spAutoFit/>
          </a:bodyPr>
          <a:lstStyle>
            <a:lvl1pPr algn="l">
              <a:defRPr sz="800">
                <a:solidFill>
                  <a:schemeClr val="bg1">
                    <a:lumMod val="50000"/>
                  </a:schemeClr>
                </a:solidFill>
                <a:latin typeface="+mj-lt"/>
              </a:defRPr>
            </a:lvl1pPr>
          </a:lstStyle>
          <a:p>
            <a:r>
              <a:rPr lang="en-US">
                <a:cs typeface="Arial" panose="020B0604020202020204" pitchFamily="34" charset="0"/>
              </a:rPr>
              <a:t>©2024 ARTHUR J. GALLAGHER &amp; CO.</a:t>
            </a:r>
          </a:p>
        </p:txBody>
      </p:sp>
      <p:sp>
        <p:nvSpPr>
          <p:cNvPr id="11"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11409291" y="6378430"/>
            <a:ext cx="171522" cy="169277"/>
          </a:xfrm>
          <a:prstGeom prst="rect">
            <a:avLst/>
          </a:prstGeom>
          <a:noFill/>
        </p:spPr>
        <p:txBody>
          <a:bodyPr wrap="none" lIns="0" tIns="0" rIns="0" bIns="0" rtlCol="0">
            <a:spAutoFit/>
          </a:bodyPr>
          <a:lstStyle>
            <a:lvl1pPr algn="r">
              <a:defRPr lang="en-GB" sz="1100"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a:p>
        </p:txBody>
      </p:sp>
    </p:spTree>
    <p:extLst>
      <p:ext uri="{BB962C8B-B14F-4D97-AF65-F5344CB8AC3E}">
        <p14:creationId xmlns:p14="http://schemas.microsoft.com/office/powerpoint/2010/main" val="883934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x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67C67C-DA13-44BD-04BB-12200E94025C}"/>
              </a:ext>
            </a:extLst>
          </p:cNvPr>
          <p:cNvSpPr>
            <a:spLocks noGrp="1"/>
          </p:cNvSpPr>
          <p:nvPr>
            <p:ph idx="1"/>
          </p:nvPr>
        </p:nvSpPr>
        <p:spPr>
          <a:xfrm>
            <a:off x="611191" y="2019298"/>
            <a:ext cx="3511551" cy="3894139"/>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2">
            <a:extLst>
              <a:ext uri="{FF2B5EF4-FFF2-40B4-BE49-F238E27FC236}">
                <a16:creationId xmlns:a16="http://schemas.microsoft.com/office/drawing/2014/main" id="{34875613-C50B-5EEE-8BF3-1D30F1038301}"/>
              </a:ext>
            </a:extLst>
          </p:cNvPr>
          <p:cNvSpPr>
            <a:spLocks noGrp="1"/>
          </p:cNvSpPr>
          <p:nvPr>
            <p:ph idx="16"/>
          </p:nvPr>
        </p:nvSpPr>
        <p:spPr>
          <a:xfrm>
            <a:off x="4340227" y="2019298"/>
            <a:ext cx="3511551" cy="3894139"/>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2">
            <a:extLst>
              <a:ext uri="{FF2B5EF4-FFF2-40B4-BE49-F238E27FC236}">
                <a16:creationId xmlns:a16="http://schemas.microsoft.com/office/drawing/2014/main" id="{E455F5A0-5EE1-8789-58F5-2C93C84682F2}"/>
              </a:ext>
            </a:extLst>
          </p:cNvPr>
          <p:cNvSpPr>
            <a:spLocks noGrp="1"/>
          </p:cNvSpPr>
          <p:nvPr>
            <p:ph idx="17"/>
          </p:nvPr>
        </p:nvSpPr>
        <p:spPr>
          <a:xfrm>
            <a:off x="8067677" y="2019298"/>
            <a:ext cx="3511551" cy="3894139"/>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21">
            <a:extLst>
              <a:ext uri="{FF2B5EF4-FFF2-40B4-BE49-F238E27FC236}">
                <a16:creationId xmlns:a16="http://schemas.microsoft.com/office/drawing/2014/main" id="{DB8DCF97-3D5B-6CB5-B7DE-553811848112}"/>
              </a:ext>
            </a:extLst>
          </p:cNvPr>
          <p:cNvSpPr>
            <a:spLocks noGrp="1"/>
          </p:cNvSpPr>
          <p:nvPr>
            <p:ph type="body" sz="quarter" idx="15"/>
          </p:nvPr>
        </p:nvSpPr>
        <p:spPr>
          <a:xfrm>
            <a:off x="611190" y="1170155"/>
            <a:ext cx="10968036" cy="540000"/>
          </a:xfrm>
        </p:spPr>
        <p:txBody>
          <a:bodyPr>
            <a:noAutofit/>
          </a:bodyPr>
          <a:lstStyle>
            <a:lvl1pPr marL="0" indent="0">
              <a:lnSpc>
                <a:spcPct val="100000"/>
              </a:lnSpc>
              <a:spcAft>
                <a:spcPts val="0"/>
              </a:spcAft>
              <a:buFont typeface="Arial" panose="020B0604020202020204" pitchFamily="34" charset="0"/>
              <a:buNone/>
              <a:defRPr sz="1600" b="1">
                <a:solidFill>
                  <a:schemeClr val="accent1"/>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Click to edit Master text styles</a:t>
            </a:r>
          </a:p>
        </p:txBody>
      </p:sp>
      <p:sp>
        <p:nvSpPr>
          <p:cNvPr id="9" name="Title 1">
            <a:extLst>
              <a:ext uri="{FF2B5EF4-FFF2-40B4-BE49-F238E27FC236}">
                <a16:creationId xmlns:a16="http://schemas.microsoft.com/office/drawing/2014/main" id="{461E16A3-99E4-8706-CCDC-4316F59DF91F}"/>
              </a:ext>
            </a:extLst>
          </p:cNvPr>
          <p:cNvSpPr>
            <a:spLocks noGrp="1"/>
          </p:cNvSpPr>
          <p:nvPr>
            <p:ph type="title"/>
          </p:nvPr>
        </p:nvSpPr>
        <p:spPr>
          <a:xfrm>
            <a:off x="611191" y="623487"/>
            <a:ext cx="9340887" cy="481900"/>
          </a:xfrm>
        </p:spPr>
        <p:txBody>
          <a:bodyPr/>
          <a:lstStyle/>
          <a:p>
            <a:r>
              <a:rPr lang="en-US"/>
              <a:t>Click to edit Master title style</a:t>
            </a:r>
            <a:endParaRPr lang="en-GB"/>
          </a:p>
        </p:txBody>
      </p:sp>
      <p:sp>
        <p:nvSpPr>
          <p:cNvPr id="2" name="Text Placeholder 11">
            <a:extLst>
              <a:ext uri="{FF2B5EF4-FFF2-40B4-BE49-F238E27FC236}">
                <a16:creationId xmlns:a16="http://schemas.microsoft.com/office/drawing/2014/main" id="{A138C8E2-5FE7-0207-AA55-B693E1304AE3}"/>
              </a:ext>
            </a:extLst>
          </p:cNvPr>
          <p:cNvSpPr>
            <a:spLocks noGrp="1"/>
          </p:cNvSpPr>
          <p:nvPr>
            <p:ph type="body" sz="quarter" idx="13" hasCustomPrompt="1"/>
          </p:nvPr>
        </p:nvSpPr>
        <p:spPr>
          <a:xfrm>
            <a:off x="611190" y="5988292"/>
            <a:ext cx="10958511" cy="246221"/>
          </a:xfrm>
        </p:spPr>
        <p:txBody>
          <a:bodyPr anchor="b">
            <a:spAutoFit/>
          </a:bodyPr>
          <a:lstStyle>
            <a:lvl1pPr marL="0" indent="0">
              <a:lnSpc>
                <a:spcPct val="100000"/>
              </a:lnSpc>
              <a:spcAft>
                <a:spcPts val="0"/>
              </a:spcAft>
              <a:buFont typeface="Arial" panose="020B0604020202020204" pitchFamily="34" charset="0"/>
              <a:buNone/>
              <a:defRPr sz="800" b="0" i="1">
                <a:solidFill>
                  <a:schemeClr val="bg1">
                    <a:lumMod val="50000"/>
                  </a:schemeClr>
                </a:solidFill>
              </a:defRPr>
            </a:lvl1pPr>
            <a:lvl2pPr marL="0" indent="0">
              <a:lnSpc>
                <a:spcPct val="100000"/>
              </a:lnSpc>
              <a:spcAft>
                <a:spcPts val="0"/>
              </a:spcAft>
              <a:buNone/>
              <a:defRPr sz="700" i="1">
                <a:solidFill>
                  <a:schemeClr val="bg1">
                    <a:lumMod val="50000"/>
                  </a:schemeClr>
                </a:solidFill>
              </a:defRPr>
            </a:lvl2pPr>
            <a:lvl3pPr marL="0" indent="0">
              <a:lnSpc>
                <a:spcPct val="100000"/>
              </a:lnSpc>
              <a:spcAft>
                <a:spcPts val="0"/>
              </a:spcAft>
              <a:buNone/>
              <a:defRPr sz="700" i="1">
                <a:solidFill>
                  <a:schemeClr val="bg1">
                    <a:lumMod val="50000"/>
                  </a:schemeClr>
                </a:solidFill>
              </a:defRPr>
            </a:lvl3pPr>
            <a:lvl4pPr marL="0" indent="0">
              <a:lnSpc>
                <a:spcPct val="100000"/>
              </a:lnSpc>
              <a:spcAft>
                <a:spcPts val="0"/>
              </a:spcAft>
              <a:buNone/>
              <a:defRPr sz="700" i="1">
                <a:solidFill>
                  <a:schemeClr val="bg1">
                    <a:lumMod val="50000"/>
                  </a:schemeClr>
                </a:solidFill>
              </a:defRPr>
            </a:lvl4pPr>
            <a:lvl5pPr marL="0" indent="0">
              <a:lnSpc>
                <a:spcPct val="100000"/>
              </a:lnSpc>
              <a:spcAft>
                <a:spcPts val="0"/>
              </a:spcAft>
              <a:buNone/>
              <a:defRPr sz="700" i="1">
                <a:solidFill>
                  <a:schemeClr val="bg1">
                    <a:lumMod val="50000"/>
                  </a:schemeClr>
                </a:solidFill>
              </a:defRPr>
            </a:lvl5pPr>
          </a:lstStyle>
          <a:p>
            <a:pPr lvl="0"/>
            <a:r>
              <a:rPr lang="en-US"/>
              <a:t>Source: Insert source here</a:t>
            </a:r>
            <a:br>
              <a:rPr lang="en-US"/>
            </a:br>
            <a:r>
              <a:rPr lang="en-US"/>
              <a:t>Notes: Insert notes here</a:t>
            </a:r>
          </a:p>
        </p:txBody>
      </p:sp>
      <p:sp>
        <p:nvSpPr>
          <p:cNvPr id="10"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611191" y="6401514"/>
            <a:ext cx="1838645" cy="123111"/>
          </a:xfrm>
          <a:prstGeom prst="rect">
            <a:avLst/>
          </a:prstGeom>
        </p:spPr>
        <p:txBody>
          <a:bodyPr vert="horz" wrap="none" lIns="0" tIns="0" rIns="0" bIns="0" rtlCol="0" anchor="ctr">
            <a:spAutoFit/>
          </a:bodyPr>
          <a:lstStyle>
            <a:lvl1pPr algn="l">
              <a:defRPr sz="800">
                <a:solidFill>
                  <a:schemeClr val="bg1">
                    <a:lumMod val="50000"/>
                  </a:schemeClr>
                </a:solidFill>
                <a:latin typeface="+mj-lt"/>
              </a:defRPr>
            </a:lvl1pPr>
          </a:lstStyle>
          <a:p>
            <a:r>
              <a:rPr lang="en-US">
                <a:cs typeface="Arial" panose="020B0604020202020204" pitchFamily="34" charset="0"/>
              </a:rPr>
              <a:t>©2024 ARTHUR J. GALLAGHER &amp; CO.</a:t>
            </a:r>
          </a:p>
        </p:txBody>
      </p:sp>
      <p:sp>
        <p:nvSpPr>
          <p:cNvPr id="11"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11409291" y="6378430"/>
            <a:ext cx="171522" cy="169277"/>
          </a:xfrm>
          <a:prstGeom prst="rect">
            <a:avLst/>
          </a:prstGeom>
          <a:noFill/>
        </p:spPr>
        <p:txBody>
          <a:bodyPr wrap="none" lIns="0" tIns="0" rIns="0" bIns="0" rtlCol="0">
            <a:spAutoFit/>
          </a:bodyPr>
          <a:lstStyle>
            <a:lvl1pPr algn="r">
              <a:defRPr lang="en-GB" sz="1100"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a:p>
        </p:txBody>
      </p:sp>
    </p:spTree>
    <p:extLst>
      <p:ext uri="{BB962C8B-B14F-4D97-AF65-F5344CB8AC3E}">
        <p14:creationId xmlns:p14="http://schemas.microsoft.com/office/powerpoint/2010/main" val="72030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x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67C67C-DA13-44BD-04BB-12200E94025C}"/>
              </a:ext>
            </a:extLst>
          </p:cNvPr>
          <p:cNvSpPr>
            <a:spLocks noGrp="1"/>
          </p:cNvSpPr>
          <p:nvPr>
            <p:ph idx="1"/>
          </p:nvPr>
        </p:nvSpPr>
        <p:spPr>
          <a:xfrm>
            <a:off x="611191" y="2019298"/>
            <a:ext cx="2579687" cy="3894139"/>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2">
            <a:extLst>
              <a:ext uri="{FF2B5EF4-FFF2-40B4-BE49-F238E27FC236}">
                <a16:creationId xmlns:a16="http://schemas.microsoft.com/office/drawing/2014/main" id="{34875613-C50B-5EEE-8BF3-1D30F1038301}"/>
              </a:ext>
            </a:extLst>
          </p:cNvPr>
          <p:cNvSpPr>
            <a:spLocks noGrp="1"/>
          </p:cNvSpPr>
          <p:nvPr>
            <p:ph idx="16"/>
          </p:nvPr>
        </p:nvSpPr>
        <p:spPr>
          <a:xfrm>
            <a:off x="3407307" y="2019298"/>
            <a:ext cx="2579687" cy="3894139"/>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2">
            <a:extLst>
              <a:ext uri="{FF2B5EF4-FFF2-40B4-BE49-F238E27FC236}">
                <a16:creationId xmlns:a16="http://schemas.microsoft.com/office/drawing/2014/main" id="{E455F5A0-5EE1-8789-58F5-2C93C84682F2}"/>
              </a:ext>
            </a:extLst>
          </p:cNvPr>
          <p:cNvSpPr>
            <a:spLocks noGrp="1"/>
          </p:cNvSpPr>
          <p:nvPr>
            <p:ph idx="17"/>
          </p:nvPr>
        </p:nvSpPr>
        <p:spPr>
          <a:xfrm>
            <a:off x="6203423" y="2019298"/>
            <a:ext cx="2579687" cy="3894139"/>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2">
            <a:extLst>
              <a:ext uri="{FF2B5EF4-FFF2-40B4-BE49-F238E27FC236}">
                <a16:creationId xmlns:a16="http://schemas.microsoft.com/office/drawing/2014/main" id="{76FC6977-82A3-F234-E419-C1A193DA8F54}"/>
              </a:ext>
            </a:extLst>
          </p:cNvPr>
          <p:cNvSpPr>
            <a:spLocks noGrp="1"/>
          </p:cNvSpPr>
          <p:nvPr>
            <p:ph idx="18"/>
          </p:nvPr>
        </p:nvSpPr>
        <p:spPr>
          <a:xfrm>
            <a:off x="8999539" y="2019298"/>
            <a:ext cx="2579687" cy="3894139"/>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21">
            <a:extLst>
              <a:ext uri="{FF2B5EF4-FFF2-40B4-BE49-F238E27FC236}">
                <a16:creationId xmlns:a16="http://schemas.microsoft.com/office/drawing/2014/main" id="{E24BBFDD-68B1-4D75-FDA9-EC884A341911}"/>
              </a:ext>
            </a:extLst>
          </p:cNvPr>
          <p:cNvSpPr>
            <a:spLocks noGrp="1"/>
          </p:cNvSpPr>
          <p:nvPr>
            <p:ph type="body" sz="quarter" idx="15"/>
          </p:nvPr>
        </p:nvSpPr>
        <p:spPr>
          <a:xfrm>
            <a:off x="611190" y="1170155"/>
            <a:ext cx="10968036" cy="540000"/>
          </a:xfrm>
        </p:spPr>
        <p:txBody>
          <a:bodyPr>
            <a:noAutofit/>
          </a:bodyPr>
          <a:lstStyle>
            <a:lvl1pPr marL="0" indent="0">
              <a:lnSpc>
                <a:spcPct val="100000"/>
              </a:lnSpc>
              <a:spcAft>
                <a:spcPts val="0"/>
              </a:spcAft>
              <a:buFont typeface="Arial" panose="020B0604020202020204" pitchFamily="34" charset="0"/>
              <a:buNone/>
              <a:defRPr sz="1600" b="1">
                <a:solidFill>
                  <a:schemeClr val="accent1"/>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Click to edit Master text styles</a:t>
            </a:r>
          </a:p>
        </p:txBody>
      </p:sp>
      <p:sp>
        <p:nvSpPr>
          <p:cNvPr id="2" name="Title 1">
            <a:extLst>
              <a:ext uri="{FF2B5EF4-FFF2-40B4-BE49-F238E27FC236}">
                <a16:creationId xmlns:a16="http://schemas.microsoft.com/office/drawing/2014/main" id="{0ACF772B-B449-07B0-9A48-30272FFB5ADA}"/>
              </a:ext>
            </a:extLst>
          </p:cNvPr>
          <p:cNvSpPr>
            <a:spLocks noGrp="1"/>
          </p:cNvSpPr>
          <p:nvPr>
            <p:ph type="title"/>
          </p:nvPr>
        </p:nvSpPr>
        <p:spPr>
          <a:xfrm>
            <a:off x="611191" y="623487"/>
            <a:ext cx="9340887" cy="481900"/>
          </a:xfrm>
        </p:spPr>
        <p:txBody>
          <a:bodyPr/>
          <a:lstStyle/>
          <a:p>
            <a:r>
              <a:rPr lang="en-US"/>
              <a:t>Click to edit Master title style</a:t>
            </a:r>
            <a:endParaRPr lang="en-GB"/>
          </a:p>
        </p:txBody>
      </p:sp>
      <p:sp>
        <p:nvSpPr>
          <p:cNvPr id="6" name="Text Placeholder 11">
            <a:extLst>
              <a:ext uri="{FF2B5EF4-FFF2-40B4-BE49-F238E27FC236}">
                <a16:creationId xmlns:a16="http://schemas.microsoft.com/office/drawing/2014/main" id="{1BE56DB8-9B50-1E60-51DC-E326C264E4D7}"/>
              </a:ext>
            </a:extLst>
          </p:cNvPr>
          <p:cNvSpPr>
            <a:spLocks noGrp="1"/>
          </p:cNvSpPr>
          <p:nvPr>
            <p:ph type="body" sz="quarter" idx="13" hasCustomPrompt="1"/>
          </p:nvPr>
        </p:nvSpPr>
        <p:spPr>
          <a:xfrm>
            <a:off x="611190" y="5988292"/>
            <a:ext cx="10958511" cy="246221"/>
          </a:xfrm>
        </p:spPr>
        <p:txBody>
          <a:bodyPr anchor="b">
            <a:spAutoFit/>
          </a:bodyPr>
          <a:lstStyle>
            <a:lvl1pPr marL="0" indent="0">
              <a:lnSpc>
                <a:spcPct val="100000"/>
              </a:lnSpc>
              <a:spcAft>
                <a:spcPts val="0"/>
              </a:spcAft>
              <a:buFont typeface="Arial" panose="020B0604020202020204" pitchFamily="34" charset="0"/>
              <a:buNone/>
              <a:defRPr sz="800" b="0" i="1">
                <a:solidFill>
                  <a:schemeClr val="bg1">
                    <a:lumMod val="50000"/>
                  </a:schemeClr>
                </a:solidFill>
              </a:defRPr>
            </a:lvl1pPr>
            <a:lvl2pPr marL="0" indent="0">
              <a:lnSpc>
                <a:spcPct val="100000"/>
              </a:lnSpc>
              <a:spcAft>
                <a:spcPts val="0"/>
              </a:spcAft>
              <a:buNone/>
              <a:defRPr sz="700" i="1">
                <a:solidFill>
                  <a:schemeClr val="bg1">
                    <a:lumMod val="50000"/>
                  </a:schemeClr>
                </a:solidFill>
              </a:defRPr>
            </a:lvl2pPr>
            <a:lvl3pPr marL="0" indent="0">
              <a:lnSpc>
                <a:spcPct val="100000"/>
              </a:lnSpc>
              <a:spcAft>
                <a:spcPts val="0"/>
              </a:spcAft>
              <a:buNone/>
              <a:defRPr sz="700" i="1">
                <a:solidFill>
                  <a:schemeClr val="bg1">
                    <a:lumMod val="50000"/>
                  </a:schemeClr>
                </a:solidFill>
              </a:defRPr>
            </a:lvl3pPr>
            <a:lvl4pPr marL="0" indent="0">
              <a:lnSpc>
                <a:spcPct val="100000"/>
              </a:lnSpc>
              <a:spcAft>
                <a:spcPts val="0"/>
              </a:spcAft>
              <a:buNone/>
              <a:defRPr sz="700" i="1">
                <a:solidFill>
                  <a:schemeClr val="bg1">
                    <a:lumMod val="50000"/>
                  </a:schemeClr>
                </a:solidFill>
              </a:defRPr>
            </a:lvl4pPr>
            <a:lvl5pPr marL="0" indent="0">
              <a:lnSpc>
                <a:spcPct val="100000"/>
              </a:lnSpc>
              <a:spcAft>
                <a:spcPts val="0"/>
              </a:spcAft>
              <a:buNone/>
              <a:defRPr sz="700" i="1">
                <a:solidFill>
                  <a:schemeClr val="bg1">
                    <a:lumMod val="50000"/>
                  </a:schemeClr>
                </a:solidFill>
              </a:defRPr>
            </a:lvl5pPr>
          </a:lstStyle>
          <a:p>
            <a:pPr lvl="0"/>
            <a:r>
              <a:rPr lang="en-US"/>
              <a:t>Source: Insert source here</a:t>
            </a:r>
            <a:br>
              <a:rPr lang="en-US"/>
            </a:br>
            <a:r>
              <a:rPr lang="en-US"/>
              <a:t>Notes: Insert notes here</a:t>
            </a:r>
          </a:p>
        </p:txBody>
      </p:sp>
      <p:sp>
        <p:nvSpPr>
          <p:cNvPr id="11"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611191" y="6401514"/>
            <a:ext cx="1838645" cy="123111"/>
          </a:xfrm>
          <a:prstGeom prst="rect">
            <a:avLst/>
          </a:prstGeom>
        </p:spPr>
        <p:txBody>
          <a:bodyPr vert="horz" wrap="none" lIns="0" tIns="0" rIns="0" bIns="0" rtlCol="0" anchor="ctr">
            <a:spAutoFit/>
          </a:bodyPr>
          <a:lstStyle>
            <a:lvl1pPr algn="l">
              <a:defRPr sz="800">
                <a:solidFill>
                  <a:schemeClr val="bg1">
                    <a:lumMod val="50000"/>
                  </a:schemeClr>
                </a:solidFill>
                <a:latin typeface="+mj-lt"/>
              </a:defRPr>
            </a:lvl1pPr>
          </a:lstStyle>
          <a:p>
            <a:r>
              <a:rPr lang="en-US">
                <a:cs typeface="Arial" panose="020B0604020202020204" pitchFamily="34" charset="0"/>
              </a:rPr>
              <a:t>©2024 ARTHUR J. GALLAGHER &amp; CO.</a:t>
            </a:r>
          </a:p>
        </p:txBody>
      </p:sp>
      <p:sp>
        <p:nvSpPr>
          <p:cNvPr id="12"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11409291" y="6378430"/>
            <a:ext cx="171522" cy="169277"/>
          </a:xfrm>
          <a:prstGeom prst="rect">
            <a:avLst/>
          </a:prstGeom>
          <a:noFill/>
        </p:spPr>
        <p:txBody>
          <a:bodyPr wrap="none" lIns="0" tIns="0" rIns="0" bIns="0" rtlCol="0">
            <a:spAutoFit/>
          </a:bodyPr>
          <a:lstStyle>
            <a:lvl1pPr algn="r">
              <a:defRPr lang="en-GB" sz="1100"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a:p>
        </p:txBody>
      </p:sp>
    </p:spTree>
    <p:extLst>
      <p:ext uri="{BB962C8B-B14F-4D97-AF65-F5344CB8AC3E}">
        <p14:creationId xmlns:p14="http://schemas.microsoft.com/office/powerpoint/2010/main" val="567345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x Content horizontal">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C725D5E-5D36-35ED-3690-0D7A787900B4}"/>
              </a:ext>
            </a:extLst>
          </p:cNvPr>
          <p:cNvSpPr>
            <a:spLocks noGrp="1"/>
          </p:cNvSpPr>
          <p:nvPr>
            <p:ph idx="1"/>
          </p:nvPr>
        </p:nvSpPr>
        <p:spPr>
          <a:xfrm>
            <a:off x="611188" y="2019303"/>
            <a:ext cx="10968037" cy="180471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a:extLst>
              <a:ext uri="{FF2B5EF4-FFF2-40B4-BE49-F238E27FC236}">
                <a16:creationId xmlns:a16="http://schemas.microsoft.com/office/drawing/2014/main" id="{2DA01863-C78A-3FD9-22EE-D1BA4C09D544}"/>
              </a:ext>
            </a:extLst>
          </p:cNvPr>
          <p:cNvSpPr>
            <a:spLocks noGrp="1"/>
          </p:cNvSpPr>
          <p:nvPr>
            <p:ph idx="20"/>
          </p:nvPr>
        </p:nvSpPr>
        <p:spPr>
          <a:xfrm>
            <a:off x="611188" y="4108725"/>
            <a:ext cx="10968037" cy="180471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21">
            <a:extLst>
              <a:ext uri="{FF2B5EF4-FFF2-40B4-BE49-F238E27FC236}">
                <a16:creationId xmlns:a16="http://schemas.microsoft.com/office/drawing/2014/main" id="{928AF9ED-CF92-989F-6A33-BE6643716DF1}"/>
              </a:ext>
            </a:extLst>
          </p:cNvPr>
          <p:cNvSpPr>
            <a:spLocks noGrp="1"/>
          </p:cNvSpPr>
          <p:nvPr>
            <p:ph type="body" sz="quarter" idx="15"/>
          </p:nvPr>
        </p:nvSpPr>
        <p:spPr>
          <a:xfrm>
            <a:off x="611190" y="1170155"/>
            <a:ext cx="10968036" cy="540000"/>
          </a:xfrm>
        </p:spPr>
        <p:txBody>
          <a:bodyPr>
            <a:noAutofit/>
          </a:bodyPr>
          <a:lstStyle>
            <a:lvl1pPr marL="0" indent="0">
              <a:lnSpc>
                <a:spcPct val="100000"/>
              </a:lnSpc>
              <a:spcAft>
                <a:spcPts val="0"/>
              </a:spcAft>
              <a:buFont typeface="Arial" panose="020B0604020202020204" pitchFamily="34" charset="0"/>
              <a:buNone/>
              <a:defRPr sz="1600" b="1">
                <a:solidFill>
                  <a:schemeClr val="accent1"/>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Click to edit Master text styles</a:t>
            </a:r>
          </a:p>
        </p:txBody>
      </p:sp>
      <p:sp>
        <p:nvSpPr>
          <p:cNvPr id="9" name="Title 1">
            <a:extLst>
              <a:ext uri="{FF2B5EF4-FFF2-40B4-BE49-F238E27FC236}">
                <a16:creationId xmlns:a16="http://schemas.microsoft.com/office/drawing/2014/main" id="{04A49A40-4A80-5C73-CC80-FB24B9531CB5}"/>
              </a:ext>
            </a:extLst>
          </p:cNvPr>
          <p:cNvSpPr>
            <a:spLocks noGrp="1"/>
          </p:cNvSpPr>
          <p:nvPr>
            <p:ph type="title"/>
          </p:nvPr>
        </p:nvSpPr>
        <p:spPr>
          <a:xfrm>
            <a:off x="611191" y="623487"/>
            <a:ext cx="9340887" cy="481900"/>
          </a:xfrm>
        </p:spPr>
        <p:txBody>
          <a:bodyPr/>
          <a:lstStyle/>
          <a:p>
            <a:r>
              <a:rPr lang="en-US"/>
              <a:t>Click to edit Master title style</a:t>
            </a:r>
            <a:endParaRPr lang="en-GB"/>
          </a:p>
        </p:txBody>
      </p:sp>
      <p:sp>
        <p:nvSpPr>
          <p:cNvPr id="4" name="Text Placeholder 11">
            <a:extLst>
              <a:ext uri="{FF2B5EF4-FFF2-40B4-BE49-F238E27FC236}">
                <a16:creationId xmlns:a16="http://schemas.microsoft.com/office/drawing/2014/main" id="{753F3A83-C90B-2327-3979-5051BD530494}"/>
              </a:ext>
            </a:extLst>
          </p:cNvPr>
          <p:cNvSpPr>
            <a:spLocks noGrp="1"/>
          </p:cNvSpPr>
          <p:nvPr>
            <p:ph type="body" sz="quarter" idx="13" hasCustomPrompt="1"/>
          </p:nvPr>
        </p:nvSpPr>
        <p:spPr>
          <a:xfrm>
            <a:off x="611190" y="5988292"/>
            <a:ext cx="10958511" cy="246221"/>
          </a:xfrm>
        </p:spPr>
        <p:txBody>
          <a:bodyPr anchor="b">
            <a:spAutoFit/>
          </a:bodyPr>
          <a:lstStyle>
            <a:lvl1pPr marL="0" indent="0">
              <a:lnSpc>
                <a:spcPct val="100000"/>
              </a:lnSpc>
              <a:spcAft>
                <a:spcPts val="0"/>
              </a:spcAft>
              <a:buFont typeface="Arial" panose="020B0604020202020204" pitchFamily="34" charset="0"/>
              <a:buNone/>
              <a:defRPr sz="800" b="0" i="1">
                <a:solidFill>
                  <a:schemeClr val="bg1">
                    <a:lumMod val="50000"/>
                  </a:schemeClr>
                </a:solidFill>
              </a:defRPr>
            </a:lvl1pPr>
            <a:lvl2pPr marL="0" indent="0">
              <a:lnSpc>
                <a:spcPct val="100000"/>
              </a:lnSpc>
              <a:spcAft>
                <a:spcPts val="0"/>
              </a:spcAft>
              <a:buNone/>
              <a:defRPr sz="700" i="1">
                <a:solidFill>
                  <a:schemeClr val="bg1">
                    <a:lumMod val="50000"/>
                  </a:schemeClr>
                </a:solidFill>
              </a:defRPr>
            </a:lvl2pPr>
            <a:lvl3pPr marL="0" indent="0">
              <a:lnSpc>
                <a:spcPct val="100000"/>
              </a:lnSpc>
              <a:spcAft>
                <a:spcPts val="0"/>
              </a:spcAft>
              <a:buNone/>
              <a:defRPr sz="700" i="1">
                <a:solidFill>
                  <a:schemeClr val="bg1">
                    <a:lumMod val="50000"/>
                  </a:schemeClr>
                </a:solidFill>
              </a:defRPr>
            </a:lvl3pPr>
            <a:lvl4pPr marL="0" indent="0">
              <a:lnSpc>
                <a:spcPct val="100000"/>
              </a:lnSpc>
              <a:spcAft>
                <a:spcPts val="0"/>
              </a:spcAft>
              <a:buNone/>
              <a:defRPr sz="700" i="1">
                <a:solidFill>
                  <a:schemeClr val="bg1">
                    <a:lumMod val="50000"/>
                  </a:schemeClr>
                </a:solidFill>
              </a:defRPr>
            </a:lvl4pPr>
            <a:lvl5pPr marL="0" indent="0">
              <a:lnSpc>
                <a:spcPct val="100000"/>
              </a:lnSpc>
              <a:spcAft>
                <a:spcPts val="0"/>
              </a:spcAft>
              <a:buNone/>
              <a:defRPr sz="700" i="1">
                <a:solidFill>
                  <a:schemeClr val="bg1">
                    <a:lumMod val="50000"/>
                  </a:schemeClr>
                </a:solidFill>
              </a:defRPr>
            </a:lvl5pPr>
          </a:lstStyle>
          <a:p>
            <a:pPr lvl="0"/>
            <a:r>
              <a:rPr lang="en-US"/>
              <a:t>Source: Insert source here</a:t>
            </a:r>
            <a:br>
              <a:rPr lang="en-US"/>
            </a:br>
            <a:r>
              <a:rPr lang="en-US"/>
              <a:t>Notes: Insert notes here</a:t>
            </a:r>
          </a:p>
        </p:txBody>
      </p:sp>
      <p:sp>
        <p:nvSpPr>
          <p:cNvPr id="11"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611191" y="6401514"/>
            <a:ext cx="1838645" cy="123111"/>
          </a:xfrm>
          <a:prstGeom prst="rect">
            <a:avLst/>
          </a:prstGeom>
        </p:spPr>
        <p:txBody>
          <a:bodyPr vert="horz" wrap="none" lIns="0" tIns="0" rIns="0" bIns="0" rtlCol="0" anchor="ctr">
            <a:spAutoFit/>
          </a:bodyPr>
          <a:lstStyle>
            <a:lvl1pPr algn="l">
              <a:defRPr sz="800">
                <a:solidFill>
                  <a:schemeClr val="bg1">
                    <a:lumMod val="50000"/>
                  </a:schemeClr>
                </a:solidFill>
                <a:latin typeface="+mj-lt"/>
              </a:defRPr>
            </a:lvl1pPr>
          </a:lstStyle>
          <a:p>
            <a:r>
              <a:rPr lang="en-US">
                <a:cs typeface="Arial" panose="020B0604020202020204" pitchFamily="34" charset="0"/>
              </a:rPr>
              <a:t>©2024 ARTHUR J. GALLAGHER &amp; CO.</a:t>
            </a:r>
          </a:p>
        </p:txBody>
      </p:sp>
      <p:sp>
        <p:nvSpPr>
          <p:cNvPr id="12"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11409291" y="6378430"/>
            <a:ext cx="171522" cy="169277"/>
          </a:xfrm>
          <a:prstGeom prst="rect">
            <a:avLst/>
          </a:prstGeom>
          <a:noFill/>
        </p:spPr>
        <p:txBody>
          <a:bodyPr wrap="none" lIns="0" tIns="0" rIns="0" bIns="0" rtlCol="0">
            <a:spAutoFit/>
          </a:bodyPr>
          <a:lstStyle>
            <a:lvl1pPr algn="r">
              <a:defRPr lang="en-GB" sz="1100"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a:p>
        </p:txBody>
      </p:sp>
    </p:spTree>
    <p:extLst>
      <p:ext uri="{BB962C8B-B14F-4D97-AF65-F5344CB8AC3E}">
        <p14:creationId xmlns:p14="http://schemas.microsoft.com/office/powerpoint/2010/main" val="1745326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x Content horizontal">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C725D5E-5D36-35ED-3690-0D7A787900B4}"/>
              </a:ext>
            </a:extLst>
          </p:cNvPr>
          <p:cNvSpPr>
            <a:spLocks noGrp="1"/>
          </p:cNvSpPr>
          <p:nvPr>
            <p:ph idx="1"/>
          </p:nvPr>
        </p:nvSpPr>
        <p:spPr>
          <a:xfrm>
            <a:off x="611189" y="2019299"/>
            <a:ext cx="5375275" cy="1803600"/>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2">
            <a:extLst>
              <a:ext uri="{FF2B5EF4-FFF2-40B4-BE49-F238E27FC236}">
                <a16:creationId xmlns:a16="http://schemas.microsoft.com/office/drawing/2014/main" id="{E1D84AFB-F32A-D8BF-AC76-D6BB6DA546DF}"/>
              </a:ext>
            </a:extLst>
          </p:cNvPr>
          <p:cNvSpPr>
            <a:spLocks noGrp="1"/>
          </p:cNvSpPr>
          <p:nvPr>
            <p:ph idx="16"/>
          </p:nvPr>
        </p:nvSpPr>
        <p:spPr>
          <a:xfrm>
            <a:off x="6203952" y="2019299"/>
            <a:ext cx="5375275" cy="1803600"/>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a:extLst>
              <a:ext uri="{FF2B5EF4-FFF2-40B4-BE49-F238E27FC236}">
                <a16:creationId xmlns:a16="http://schemas.microsoft.com/office/drawing/2014/main" id="{2DA01863-C78A-3FD9-22EE-D1BA4C09D544}"/>
              </a:ext>
            </a:extLst>
          </p:cNvPr>
          <p:cNvSpPr>
            <a:spLocks noGrp="1"/>
          </p:cNvSpPr>
          <p:nvPr>
            <p:ph idx="20"/>
          </p:nvPr>
        </p:nvSpPr>
        <p:spPr>
          <a:xfrm>
            <a:off x="611189" y="4109838"/>
            <a:ext cx="5375275" cy="1803600"/>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2">
            <a:extLst>
              <a:ext uri="{FF2B5EF4-FFF2-40B4-BE49-F238E27FC236}">
                <a16:creationId xmlns:a16="http://schemas.microsoft.com/office/drawing/2014/main" id="{ECE0A44A-D7BB-5117-F926-4032378409C3}"/>
              </a:ext>
            </a:extLst>
          </p:cNvPr>
          <p:cNvSpPr>
            <a:spLocks noGrp="1"/>
          </p:cNvSpPr>
          <p:nvPr>
            <p:ph idx="21"/>
          </p:nvPr>
        </p:nvSpPr>
        <p:spPr>
          <a:xfrm>
            <a:off x="6203952" y="4109838"/>
            <a:ext cx="5375275" cy="1803600"/>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21">
            <a:extLst>
              <a:ext uri="{FF2B5EF4-FFF2-40B4-BE49-F238E27FC236}">
                <a16:creationId xmlns:a16="http://schemas.microsoft.com/office/drawing/2014/main" id="{C4F4E290-6744-C1FE-9D99-2B5E0AA9DD61}"/>
              </a:ext>
            </a:extLst>
          </p:cNvPr>
          <p:cNvSpPr>
            <a:spLocks noGrp="1"/>
          </p:cNvSpPr>
          <p:nvPr>
            <p:ph type="body" sz="quarter" idx="15"/>
          </p:nvPr>
        </p:nvSpPr>
        <p:spPr>
          <a:xfrm>
            <a:off x="611190" y="1170155"/>
            <a:ext cx="10968036" cy="540000"/>
          </a:xfrm>
        </p:spPr>
        <p:txBody>
          <a:bodyPr>
            <a:noAutofit/>
          </a:bodyPr>
          <a:lstStyle>
            <a:lvl1pPr marL="0" indent="0">
              <a:lnSpc>
                <a:spcPct val="100000"/>
              </a:lnSpc>
              <a:spcAft>
                <a:spcPts val="0"/>
              </a:spcAft>
              <a:buFont typeface="Arial" panose="020B0604020202020204" pitchFamily="34" charset="0"/>
              <a:buNone/>
              <a:defRPr sz="1600" b="1">
                <a:solidFill>
                  <a:schemeClr val="accent1"/>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Click to edit Master text styles</a:t>
            </a:r>
          </a:p>
        </p:txBody>
      </p:sp>
      <p:sp>
        <p:nvSpPr>
          <p:cNvPr id="12" name="Title 1">
            <a:extLst>
              <a:ext uri="{FF2B5EF4-FFF2-40B4-BE49-F238E27FC236}">
                <a16:creationId xmlns:a16="http://schemas.microsoft.com/office/drawing/2014/main" id="{FF03DF96-D60F-3478-B21B-4490ADB628B6}"/>
              </a:ext>
            </a:extLst>
          </p:cNvPr>
          <p:cNvSpPr>
            <a:spLocks noGrp="1"/>
          </p:cNvSpPr>
          <p:nvPr>
            <p:ph type="title"/>
          </p:nvPr>
        </p:nvSpPr>
        <p:spPr>
          <a:xfrm>
            <a:off x="611191" y="623487"/>
            <a:ext cx="9340887" cy="481900"/>
          </a:xfrm>
        </p:spPr>
        <p:txBody>
          <a:bodyPr/>
          <a:lstStyle/>
          <a:p>
            <a:r>
              <a:rPr lang="en-US"/>
              <a:t>Click to edit Master title style</a:t>
            </a:r>
            <a:endParaRPr lang="en-GB"/>
          </a:p>
        </p:txBody>
      </p:sp>
      <p:sp>
        <p:nvSpPr>
          <p:cNvPr id="3" name="Text Placeholder 11">
            <a:extLst>
              <a:ext uri="{FF2B5EF4-FFF2-40B4-BE49-F238E27FC236}">
                <a16:creationId xmlns:a16="http://schemas.microsoft.com/office/drawing/2014/main" id="{1EE94AEB-60F0-6858-D6C8-B5ED22B36F2D}"/>
              </a:ext>
            </a:extLst>
          </p:cNvPr>
          <p:cNvSpPr>
            <a:spLocks noGrp="1"/>
          </p:cNvSpPr>
          <p:nvPr>
            <p:ph type="body" sz="quarter" idx="13" hasCustomPrompt="1"/>
          </p:nvPr>
        </p:nvSpPr>
        <p:spPr>
          <a:xfrm>
            <a:off x="611190" y="5988292"/>
            <a:ext cx="10958511" cy="246221"/>
          </a:xfrm>
        </p:spPr>
        <p:txBody>
          <a:bodyPr anchor="b">
            <a:spAutoFit/>
          </a:bodyPr>
          <a:lstStyle>
            <a:lvl1pPr marL="0" indent="0">
              <a:lnSpc>
                <a:spcPct val="100000"/>
              </a:lnSpc>
              <a:spcAft>
                <a:spcPts val="0"/>
              </a:spcAft>
              <a:buFont typeface="Arial" panose="020B0604020202020204" pitchFamily="34" charset="0"/>
              <a:buNone/>
              <a:defRPr sz="800" b="0" i="1">
                <a:solidFill>
                  <a:schemeClr val="bg1">
                    <a:lumMod val="50000"/>
                  </a:schemeClr>
                </a:solidFill>
              </a:defRPr>
            </a:lvl1pPr>
            <a:lvl2pPr marL="0" indent="0">
              <a:lnSpc>
                <a:spcPct val="100000"/>
              </a:lnSpc>
              <a:spcAft>
                <a:spcPts val="0"/>
              </a:spcAft>
              <a:buNone/>
              <a:defRPr sz="700" i="1">
                <a:solidFill>
                  <a:schemeClr val="bg1">
                    <a:lumMod val="50000"/>
                  </a:schemeClr>
                </a:solidFill>
              </a:defRPr>
            </a:lvl2pPr>
            <a:lvl3pPr marL="0" indent="0">
              <a:lnSpc>
                <a:spcPct val="100000"/>
              </a:lnSpc>
              <a:spcAft>
                <a:spcPts val="0"/>
              </a:spcAft>
              <a:buNone/>
              <a:defRPr sz="700" i="1">
                <a:solidFill>
                  <a:schemeClr val="bg1">
                    <a:lumMod val="50000"/>
                  </a:schemeClr>
                </a:solidFill>
              </a:defRPr>
            </a:lvl3pPr>
            <a:lvl4pPr marL="0" indent="0">
              <a:lnSpc>
                <a:spcPct val="100000"/>
              </a:lnSpc>
              <a:spcAft>
                <a:spcPts val="0"/>
              </a:spcAft>
              <a:buNone/>
              <a:defRPr sz="700" i="1">
                <a:solidFill>
                  <a:schemeClr val="bg1">
                    <a:lumMod val="50000"/>
                  </a:schemeClr>
                </a:solidFill>
              </a:defRPr>
            </a:lvl4pPr>
            <a:lvl5pPr marL="0" indent="0">
              <a:lnSpc>
                <a:spcPct val="100000"/>
              </a:lnSpc>
              <a:spcAft>
                <a:spcPts val="0"/>
              </a:spcAft>
              <a:buNone/>
              <a:defRPr sz="700" i="1">
                <a:solidFill>
                  <a:schemeClr val="bg1">
                    <a:lumMod val="50000"/>
                  </a:schemeClr>
                </a:solidFill>
              </a:defRPr>
            </a:lvl5pPr>
          </a:lstStyle>
          <a:p>
            <a:pPr lvl="0"/>
            <a:r>
              <a:rPr lang="en-US"/>
              <a:t>Source: Insert source here</a:t>
            </a:r>
            <a:br>
              <a:rPr lang="en-US"/>
            </a:br>
            <a:r>
              <a:rPr lang="en-US"/>
              <a:t>Notes: Insert notes here</a:t>
            </a:r>
          </a:p>
        </p:txBody>
      </p:sp>
      <p:sp>
        <p:nvSpPr>
          <p:cNvPr id="13"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611191" y="6401514"/>
            <a:ext cx="1838645" cy="123111"/>
          </a:xfrm>
          <a:prstGeom prst="rect">
            <a:avLst/>
          </a:prstGeom>
        </p:spPr>
        <p:txBody>
          <a:bodyPr vert="horz" wrap="none" lIns="0" tIns="0" rIns="0" bIns="0" rtlCol="0" anchor="ctr">
            <a:spAutoFit/>
          </a:bodyPr>
          <a:lstStyle>
            <a:lvl1pPr algn="l">
              <a:defRPr sz="800">
                <a:solidFill>
                  <a:schemeClr val="bg1">
                    <a:lumMod val="50000"/>
                  </a:schemeClr>
                </a:solidFill>
                <a:latin typeface="+mj-lt"/>
              </a:defRPr>
            </a:lvl1pPr>
          </a:lstStyle>
          <a:p>
            <a:r>
              <a:rPr lang="en-US">
                <a:cs typeface="Arial" panose="020B0604020202020204" pitchFamily="34" charset="0"/>
              </a:rPr>
              <a:t>©2024 ARTHUR J. GALLAGHER &amp; CO.</a:t>
            </a:r>
          </a:p>
        </p:txBody>
      </p:sp>
      <p:sp>
        <p:nvSpPr>
          <p:cNvPr id="14"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11409291" y="6378430"/>
            <a:ext cx="171522" cy="169277"/>
          </a:xfrm>
          <a:prstGeom prst="rect">
            <a:avLst/>
          </a:prstGeom>
          <a:noFill/>
        </p:spPr>
        <p:txBody>
          <a:bodyPr wrap="none" lIns="0" tIns="0" rIns="0" bIns="0" rtlCol="0">
            <a:spAutoFit/>
          </a:bodyPr>
          <a:lstStyle>
            <a:lvl1pPr algn="r">
              <a:defRPr lang="en-GB" sz="1100"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a:p>
        </p:txBody>
      </p:sp>
    </p:spTree>
    <p:extLst>
      <p:ext uri="{BB962C8B-B14F-4D97-AF65-F5344CB8AC3E}">
        <p14:creationId xmlns:p14="http://schemas.microsoft.com/office/powerpoint/2010/main" val="836505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x Content One Thir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67C67C-DA13-44BD-04BB-12200E94025C}"/>
              </a:ext>
            </a:extLst>
          </p:cNvPr>
          <p:cNvSpPr>
            <a:spLocks noGrp="1"/>
          </p:cNvSpPr>
          <p:nvPr>
            <p:ph idx="1"/>
          </p:nvPr>
        </p:nvSpPr>
        <p:spPr>
          <a:xfrm>
            <a:off x="4338637" y="2019298"/>
            <a:ext cx="7240587" cy="3894139"/>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2">
            <a:extLst>
              <a:ext uri="{FF2B5EF4-FFF2-40B4-BE49-F238E27FC236}">
                <a16:creationId xmlns:a16="http://schemas.microsoft.com/office/drawing/2014/main" id="{8319F374-0D8A-CC43-E405-2926C8602DFD}"/>
              </a:ext>
            </a:extLst>
          </p:cNvPr>
          <p:cNvSpPr>
            <a:spLocks noGrp="1"/>
          </p:cNvSpPr>
          <p:nvPr>
            <p:ph idx="18"/>
          </p:nvPr>
        </p:nvSpPr>
        <p:spPr>
          <a:xfrm>
            <a:off x="611190" y="2019298"/>
            <a:ext cx="3511551" cy="3894139"/>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21">
            <a:extLst>
              <a:ext uri="{FF2B5EF4-FFF2-40B4-BE49-F238E27FC236}">
                <a16:creationId xmlns:a16="http://schemas.microsoft.com/office/drawing/2014/main" id="{D6F4AA12-7AF9-9042-729E-1A87E4F7BA9C}"/>
              </a:ext>
            </a:extLst>
          </p:cNvPr>
          <p:cNvSpPr>
            <a:spLocks noGrp="1"/>
          </p:cNvSpPr>
          <p:nvPr>
            <p:ph type="body" sz="quarter" idx="15"/>
          </p:nvPr>
        </p:nvSpPr>
        <p:spPr>
          <a:xfrm>
            <a:off x="611190" y="1170155"/>
            <a:ext cx="10968036" cy="540000"/>
          </a:xfrm>
        </p:spPr>
        <p:txBody>
          <a:bodyPr>
            <a:noAutofit/>
          </a:bodyPr>
          <a:lstStyle>
            <a:lvl1pPr marL="0" indent="0">
              <a:lnSpc>
                <a:spcPct val="100000"/>
              </a:lnSpc>
              <a:spcAft>
                <a:spcPts val="0"/>
              </a:spcAft>
              <a:buFont typeface="Arial" panose="020B0604020202020204" pitchFamily="34" charset="0"/>
              <a:buNone/>
              <a:defRPr sz="1600" b="1">
                <a:solidFill>
                  <a:schemeClr val="accent1"/>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Click to edit Master text styles</a:t>
            </a:r>
          </a:p>
        </p:txBody>
      </p:sp>
      <p:sp>
        <p:nvSpPr>
          <p:cNvPr id="6" name="Title 1">
            <a:extLst>
              <a:ext uri="{FF2B5EF4-FFF2-40B4-BE49-F238E27FC236}">
                <a16:creationId xmlns:a16="http://schemas.microsoft.com/office/drawing/2014/main" id="{68CECF5F-C481-E2BB-05A9-4C52BF104712}"/>
              </a:ext>
            </a:extLst>
          </p:cNvPr>
          <p:cNvSpPr>
            <a:spLocks noGrp="1"/>
          </p:cNvSpPr>
          <p:nvPr>
            <p:ph type="title"/>
          </p:nvPr>
        </p:nvSpPr>
        <p:spPr>
          <a:xfrm>
            <a:off x="611191" y="623487"/>
            <a:ext cx="9340887" cy="481900"/>
          </a:xfrm>
        </p:spPr>
        <p:txBody>
          <a:bodyPr/>
          <a:lstStyle/>
          <a:p>
            <a:r>
              <a:rPr lang="en-US"/>
              <a:t>Click to edit Master title style</a:t>
            </a:r>
            <a:endParaRPr lang="en-GB"/>
          </a:p>
        </p:txBody>
      </p:sp>
      <p:sp>
        <p:nvSpPr>
          <p:cNvPr id="8" name="Text Placeholder 11">
            <a:extLst>
              <a:ext uri="{FF2B5EF4-FFF2-40B4-BE49-F238E27FC236}">
                <a16:creationId xmlns:a16="http://schemas.microsoft.com/office/drawing/2014/main" id="{B9528A15-DD0F-003B-8E5B-E4B18A49224E}"/>
              </a:ext>
            </a:extLst>
          </p:cNvPr>
          <p:cNvSpPr>
            <a:spLocks noGrp="1"/>
          </p:cNvSpPr>
          <p:nvPr>
            <p:ph type="body" sz="quarter" idx="13" hasCustomPrompt="1"/>
          </p:nvPr>
        </p:nvSpPr>
        <p:spPr>
          <a:xfrm>
            <a:off x="611190" y="5988292"/>
            <a:ext cx="10958511" cy="246221"/>
          </a:xfrm>
        </p:spPr>
        <p:txBody>
          <a:bodyPr anchor="b">
            <a:spAutoFit/>
          </a:bodyPr>
          <a:lstStyle>
            <a:lvl1pPr marL="0" indent="0">
              <a:lnSpc>
                <a:spcPct val="100000"/>
              </a:lnSpc>
              <a:spcAft>
                <a:spcPts val="0"/>
              </a:spcAft>
              <a:buFont typeface="Arial" panose="020B0604020202020204" pitchFamily="34" charset="0"/>
              <a:buNone/>
              <a:defRPr sz="800" b="0" i="1">
                <a:solidFill>
                  <a:schemeClr val="bg1">
                    <a:lumMod val="50000"/>
                  </a:schemeClr>
                </a:solidFill>
              </a:defRPr>
            </a:lvl1pPr>
            <a:lvl2pPr marL="0" indent="0">
              <a:lnSpc>
                <a:spcPct val="100000"/>
              </a:lnSpc>
              <a:spcAft>
                <a:spcPts val="0"/>
              </a:spcAft>
              <a:buNone/>
              <a:defRPr sz="700" i="1">
                <a:solidFill>
                  <a:schemeClr val="bg1">
                    <a:lumMod val="50000"/>
                  </a:schemeClr>
                </a:solidFill>
              </a:defRPr>
            </a:lvl2pPr>
            <a:lvl3pPr marL="0" indent="0">
              <a:lnSpc>
                <a:spcPct val="100000"/>
              </a:lnSpc>
              <a:spcAft>
                <a:spcPts val="0"/>
              </a:spcAft>
              <a:buNone/>
              <a:defRPr sz="700" i="1">
                <a:solidFill>
                  <a:schemeClr val="bg1">
                    <a:lumMod val="50000"/>
                  </a:schemeClr>
                </a:solidFill>
              </a:defRPr>
            </a:lvl3pPr>
            <a:lvl4pPr marL="0" indent="0">
              <a:lnSpc>
                <a:spcPct val="100000"/>
              </a:lnSpc>
              <a:spcAft>
                <a:spcPts val="0"/>
              </a:spcAft>
              <a:buNone/>
              <a:defRPr sz="700" i="1">
                <a:solidFill>
                  <a:schemeClr val="bg1">
                    <a:lumMod val="50000"/>
                  </a:schemeClr>
                </a:solidFill>
              </a:defRPr>
            </a:lvl4pPr>
            <a:lvl5pPr marL="0" indent="0">
              <a:lnSpc>
                <a:spcPct val="100000"/>
              </a:lnSpc>
              <a:spcAft>
                <a:spcPts val="0"/>
              </a:spcAft>
              <a:buNone/>
              <a:defRPr sz="700" i="1">
                <a:solidFill>
                  <a:schemeClr val="bg1">
                    <a:lumMod val="50000"/>
                  </a:schemeClr>
                </a:solidFill>
              </a:defRPr>
            </a:lvl5pPr>
          </a:lstStyle>
          <a:p>
            <a:pPr lvl="0"/>
            <a:r>
              <a:rPr lang="en-US"/>
              <a:t>Source: Insert source here</a:t>
            </a:r>
            <a:br>
              <a:rPr lang="en-US"/>
            </a:br>
            <a:r>
              <a:rPr lang="en-US"/>
              <a:t>Notes: Insert notes here</a:t>
            </a:r>
          </a:p>
        </p:txBody>
      </p:sp>
      <p:sp>
        <p:nvSpPr>
          <p:cNvPr id="9"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611191" y="6401514"/>
            <a:ext cx="1838645" cy="123111"/>
          </a:xfrm>
          <a:prstGeom prst="rect">
            <a:avLst/>
          </a:prstGeom>
        </p:spPr>
        <p:txBody>
          <a:bodyPr vert="horz" wrap="none" lIns="0" tIns="0" rIns="0" bIns="0" rtlCol="0" anchor="ctr">
            <a:spAutoFit/>
          </a:bodyPr>
          <a:lstStyle>
            <a:lvl1pPr algn="l">
              <a:defRPr sz="800">
                <a:solidFill>
                  <a:schemeClr val="bg1">
                    <a:lumMod val="50000"/>
                  </a:schemeClr>
                </a:solidFill>
                <a:latin typeface="+mj-lt"/>
              </a:defRPr>
            </a:lvl1pPr>
          </a:lstStyle>
          <a:p>
            <a:r>
              <a:rPr lang="en-US">
                <a:cs typeface="Arial" panose="020B0604020202020204" pitchFamily="34" charset="0"/>
              </a:rPr>
              <a:t>©2024 ARTHUR J. GALLAGHER &amp; CO.</a:t>
            </a:r>
          </a:p>
        </p:txBody>
      </p:sp>
      <p:sp>
        <p:nvSpPr>
          <p:cNvPr id="10"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11409291" y="6378430"/>
            <a:ext cx="171522" cy="169277"/>
          </a:xfrm>
          <a:prstGeom prst="rect">
            <a:avLst/>
          </a:prstGeom>
          <a:noFill/>
        </p:spPr>
        <p:txBody>
          <a:bodyPr wrap="none" lIns="0" tIns="0" rIns="0" bIns="0" rtlCol="0">
            <a:spAutoFit/>
          </a:bodyPr>
          <a:lstStyle>
            <a:lvl1pPr algn="r">
              <a:defRPr lang="en-GB" sz="1100"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a:p>
        </p:txBody>
      </p:sp>
    </p:spTree>
    <p:extLst>
      <p:ext uri="{BB962C8B-B14F-4D97-AF65-F5344CB8AC3E}">
        <p14:creationId xmlns:p14="http://schemas.microsoft.com/office/powerpoint/2010/main" val="3997008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x Content Two Third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67C67C-DA13-44BD-04BB-12200E94025C}"/>
              </a:ext>
            </a:extLst>
          </p:cNvPr>
          <p:cNvSpPr>
            <a:spLocks noGrp="1"/>
          </p:cNvSpPr>
          <p:nvPr>
            <p:ph idx="1"/>
          </p:nvPr>
        </p:nvSpPr>
        <p:spPr>
          <a:xfrm>
            <a:off x="611189" y="2019298"/>
            <a:ext cx="7240587" cy="3894139"/>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2">
            <a:extLst>
              <a:ext uri="{FF2B5EF4-FFF2-40B4-BE49-F238E27FC236}">
                <a16:creationId xmlns:a16="http://schemas.microsoft.com/office/drawing/2014/main" id="{8319F374-0D8A-CC43-E405-2926C8602DFD}"/>
              </a:ext>
            </a:extLst>
          </p:cNvPr>
          <p:cNvSpPr>
            <a:spLocks noGrp="1"/>
          </p:cNvSpPr>
          <p:nvPr>
            <p:ph idx="18"/>
          </p:nvPr>
        </p:nvSpPr>
        <p:spPr>
          <a:xfrm>
            <a:off x="8067677" y="2019298"/>
            <a:ext cx="3511551" cy="3894139"/>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21">
            <a:extLst>
              <a:ext uri="{FF2B5EF4-FFF2-40B4-BE49-F238E27FC236}">
                <a16:creationId xmlns:a16="http://schemas.microsoft.com/office/drawing/2014/main" id="{38A595D7-4ADC-531E-6F39-E18FAFD0BE5A}"/>
              </a:ext>
            </a:extLst>
          </p:cNvPr>
          <p:cNvSpPr>
            <a:spLocks noGrp="1"/>
          </p:cNvSpPr>
          <p:nvPr>
            <p:ph type="body" sz="quarter" idx="15"/>
          </p:nvPr>
        </p:nvSpPr>
        <p:spPr>
          <a:xfrm>
            <a:off x="611190" y="1170155"/>
            <a:ext cx="10968036" cy="540000"/>
          </a:xfrm>
        </p:spPr>
        <p:txBody>
          <a:bodyPr>
            <a:noAutofit/>
          </a:bodyPr>
          <a:lstStyle>
            <a:lvl1pPr marL="0" indent="0">
              <a:lnSpc>
                <a:spcPct val="100000"/>
              </a:lnSpc>
              <a:spcAft>
                <a:spcPts val="0"/>
              </a:spcAft>
              <a:buFont typeface="Arial" panose="020B0604020202020204" pitchFamily="34" charset="0"/>
              <a:buNone/>
              <a:defRPr sz="1600" b="1">
                <a:solidFill>
                  <a:schemeClr val="accent1"/>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Click to edit Master text styles</a:t>
            </a:r>
          </a:p>
        </p:txBody>
      </p:sp>
      <p:sp>
        <p:nvSpPr>
          <p:cNvPr id="9" name="Title 1">
            <a:extLst>
              <a:ext uri="{FF2B5EF4-FFF2-40B4-BE49-F238E27FC236}">
                <a16:creationId xmlns:a16="http://schemas.microsoft.com/office/drawing/2014/main" id="{9EC94107-AF18-6D56-2416-B13A4DD57D23}"/>
              </a:ext>
            </a:extLst>
          </p:cNvPr>
          <p:cNvSpPr>
            <a:spLocks noGrp="1"/>
          </p:cNvSpPr>
          <p:nvPr>
            <p:ph type="title"/>
          </p:nvPr>
        </p:nvSpPr>
        <p:spPr>
          <a:xfrm>
            <a:off x="611191" y="623487"/>
            <a:ext cx="9340887" cy="481900"/>
          </a:xfrm>
        </p:spPr>
        <p:txBody>
          <a:bodyPr/>
          <a:lstStyle/>
          <a:p>
            <a:r>
              <a:rPr lang="en-US"/>
              <a:t>Click to edit Master title style</a:t>
            </a:r>
            <a:endParaRPr lang="en-GB"/>
          </a:p>
        </p:txBody>
      </p:sp>
      <p:sp>
        <p:nvSpPr>
          <p:cNvPr id="6" name="Text Placeholder 11">
            <a:extLst>
              <a:ext uri="{FF2B5EF4-FFF2-40B4-BE49-F238E27FC236}">
                <a16:creationId xmlns:a16="http://schemas.microsoft.com/office/drawing/2014/main" id="{6DF1D725-9BCC-10C4-7997-54CBEF71EE19}"/>
              </a:ext>
            </a:extLst>
          </p:cNvPr>
          <p:cNvSpPr>
            <a:spLocks noGrp="1"/>
          </p:cNvSpPr>
          <p:nvPr>
            <p:ph type="body" sz="quarter" idx="13" hasCustomPrompt="1"/>
          </p:nvPr>
        </p:nvSpPr>
        <p:spPr>
          <a:xfrm>
            <a:off x="611190" y="5988292"/>
            <a:ext cx="10958511" cy="246221"/>
          </a:xfrm>
        </p:spPr>
        <p:txBody>
          <a:bodyPr anchor="b">
            <a:spAutoFit/>
          </a:bodyPr>
          <a:lstStyle>
            <a:lvl1pPr marL="0" indent="0">
              <a:lnSpc>
                <a:spcPct val="100000"/>
              </a:lnSpc>
              <a:spcAft>
                <a:spcPts val="0"/>
              </a:spcAft>
              <a:buFont typeface="Arial" panose="020B0604020202020204" pitchFamily="34" charset="0"/>
              <a:buNone/>
              <a:defRPr sz="800" b="0" i="1">
                <a:solidFill>
                  <a:schemeClr val="bg1">
                    <a:lumMod val="50000"/>
                  </a:schemeClr>
                </a:solidFill>
              </a:defRPr>
            </a:lvl1pPr>
            <a:lvl2pPr marL="0" indent="0">
              <a:lnSpc>
                <a:spcPct val="100000"/>
              </a:lnSpc>
              <a:spcAft>
                <a:spcPts val="0"/>
              </a:spcAft>
              <a:buNone/>
              <a:defRPr sz="700" i="1">
                <a:solidFill>
                  <a:schemeClr val="bg1">
                    <a:lumMod val="50000"/>
                  </a:schemeClr>
                </a:solidFill>
              </a:defRPr>
            </a:lvl2pPr>
            <a:lvl3pPr marL="0" indent="0">
              <a:lnSpc>
                <a:spcPct val="100000"/>
              </a:lnSpc>
              <a:spcAft>
                <a:spcPts val="0"/>
              </a:spcAft>
              <a:buNone/>
              <a:defRPr sz="700" i="1">
                <a:solidFill>
                  <a:schemeClr val="bg1">
                    <a:lumMod val="50000"/>
                  </a:schemeClr>
                </a:solidFill>
              </a:defRPr>
            </a:lvl3pPr>
            <a:lvl4pPr marL="0" indent="0">
              <a:lnSpc>
                <a:spcPct val="100000"/>
              </a:lnSpc>
              <a:spcAft>
                <a:spcPts val="0"/>
              </a:spcAft>
              <a:buNone/>
              <a:defRPr sz="700" i="1">
                <a:solidFill>
                  <a:schemeClr val="bg1">
                    <a:lumMod val="50000"/>
                  </a:schemeClr>
                </a:solidFill>
              </a:defRPr>
            </a:lvl4pPr>
            <a:lvl5pPr marL="0" indent="0">
              <a:lnSpc>
                <a:spcPct val="100000"/>
              </a:lnSpc>
              <a:spcAft>
                <a:spcPts val="0"/>
              </a:spcAft>
              <a:buNone/>
              <a:defRPr sz="700" i="1">
                <a:solidFill>
                  <a:schemeClr val="bg1">
                    <a:lumMod val="50000"/>
                  </a:schemeClr>
                </a:solidFill>
              </a:defRPr>
            </a:lvl5pPr>
          </a:lstStyle>
          <a:p>
            <a:pPr lvl="0"/>
            <a:r>
              <a:rPr lang="en-US"/>
              <a:t>Source: Insert source here</a:t>
            </a:r>
            <a:br>
              <a:rPr lang="en-US"/>
            </a:br>
            <a:r>
              <a:rPr lang="en-US"/>
              <a:t>Notes: Insert notes here</a:t>
            </a:r>
          </a:p>
        </p:txBody>
      </p:sp>
      <p:sp>
        <p:nvSpPr>
          <p:cNvPr id="10"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611191" y="6401514"/>
            <a:ext cx="1838645" cy="123111"/>
          </a:xfrm>
          <a:prstGeom prst="rect">
            <a:avLst/>
          </a:prstGeom>
        </p:spPr>
        <p:txBody>
          <a:bodyPr vert="horz" wrap="none" lIns="0" tIns="0" rIns="0" bIns="0" rtlCol="0" anchor="ctr">
            <a:spAutoFit/>
          </a:bodyPr>
          <a:lstStyle>
            <a:lvl1pPr algn="l">
              <a:defRPr sz="800">
                <a:solidFill>
                  <a:schemeClr val="bg1">
                    <a:lumMod val="50000"/>
                  </a:schemeClr>
                </a:solidFill>
                <a:latin typeface="+mj-lt"/>
              </a:defRPr>
            </a:lvl1pPr>
          </a:lstStyle>
          <a:p>
            <a:r>
              <a:rPr lang="en-US">
                <a:cs typeface="Arial" panose="020B0604020202020204" pitchFamily="34" charset="0"/>
              </a:rPr>
              <a:t>©2024 ARTHUR J. GALLAGHER &amp; CO.</a:t>
            </a:r>
          </a:p>
        </p:txBody>
      </p:sp>
      <p:sp>
        <p:nvSpPr>
          <p:cNvPr id="11"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11409291" y="6378430"/>
            <a:ext cx="171522" cy="169277"/>
          </a:xfrm>
          <a:prstGeom prst="rect">
            <a:avLst/>
          </a:prstGeom>
          <a:noFill/>
        </p:spPr>
        <p:txBody>
          <a:bodyPr wrap="none" lIns="0" tIns="0" rIns="0" bIns="0" rtlCol="0">
            <a:spAutoFit/>
          </a:bodyPr>
          <a:lstStyle>
            <a:lvl1pPr algn="r">
              <a:defRPr lang="en-GB" sz="1100"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a:p>
        </p:txBody>
      </p:sp>
    </p:spTree>
    <p:extLst>
      <p:ext uri="{BB962C8B-B14F-4D97-AF65-F5344CB8AC3E}">
        <p14:creationId xmlns:p14="http://schemas.microsoft.com/office/powerpoint/2010/main" val="34875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E477D-BB9A-D176-1F79-913DBA9C00F6}"/>
              </a:ext>
            </a:extLst>
          </p:cNvPr>
          <p:cNvSpPr>
            <a:spLocks noGrp="1"/>
          </p:cNvSpPr>
          <p:nvPr>
            <p:ph type="title"/>
          </p:nvPr>
        </p:nvSpPr>
        <p:spPr>
          <a:xfrm>
            <a:off x="611191" y="623487"/>
            <a:ext cx="9342000" cy="481900"/>
          </a:xfrm>
        </p:spPr>
        <p:txBody>
          <a:bodyPr/>
          <a:lstStyle/>
          <a:p>
            <a:r>
              <a:rPr lang="en-US"/>
              <a:t>Click to edit Master title style</a:t>
            </a:r>
            <a:endParaRPr lang="en-GB"/>
          </a:p>
        </p:txBody>
      </p:sp>
      <p:sp>
        <p:nvSpPr>
          <p:cNvPr id="22" name="Text Placeholder 21">
            <a:extLst>
              <a:ext uri="{FF2B5EF4-FFF2-40B4-BE49-F238E27FC236}">
                <a16:creationId xmlns:a16="http://schemas.microsoft.com/office/drawing/2014/main" id="{A063C756-4BED-2905-ADD7-C9C5F6A643EF}"/>
              </a:ext>
            </a:extLst>
          </p:cNvPr>
          <p:cNvSpPr>
            <a:spLocks noGrp="1"/>
          </p:cNvSpPr>
          <p:nvPr>
            <p:ph type="body" sz="quarter" idx="15"/>
          </p:nvPr>
        </p:nvSpPr>
        <p:spPr>
          <a:xfrm>
            <a:off x="611190" y="1170155"/>
            <a:ext cx="10968036" cy="540000"/>
          </a:xfrm>
        </p:spPr>
        <p:txBody>
          <a:bodyPr>
            <a:noAutofit/>
          </a:bodyPr>
          <a:lstStyle>
            <a:lvl1pPr marL="0" indent="0">
              <a:lnSpc>
                <a:spcPct val="100000"/>
              </a:lnSpc>
              <a:spcAft>
                <a:spcPts val="0"/>
              </a:spcAft>
              <a:buFont typeface="Arial" panose="020B0604020202020204" pitchFamily="34" charset="0"/>
              <a:buNone/>
              <a:defRPr sz="1600" b="1">
                <a:solidFill>
                  <a:schemeClr val="accent1"/>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Click to edit Master text styles</a:t>
            </a:r>
          </a:p>
        </p:txBody>
      </p:sp>
      <p:sp>
        <p:nvSpPr>
          <p:cNvPr id="6" name="Text Placeholder 11">
            <a:extLst>
              <a:ext uri="{FF2B5EF4-FFF2-40B4-BE49-F238E27FC236}">
                <a16:creationId xmlns:a16="http://schemas.microsoft.com/office/drawing/2014/main" id="{C3059BD4-DF04-24C5-2EAA-69871BA40F94}"/>
              </a:ext>
            </a:extLst>
          </p:cNvPr>
          <p:cNvSpPr>
            <a:spLocks noGrp="1"/>
          </p:cNvSpPr>
          <p:nvPr>
            <p:ph type="body" sz="quarter" idx="13" hasCustomPrompt="1"/>
          </p:nvPr>
        </p:nvSpPr>
        <p:spPr>
          <a:xfrm>
            <a:off x="611190" y="5988292"/>
            <a:ext cx="10958511" cy="246221"/>
          </a:xfrm>
        </p:spPr>
        <p:txBody>
          <a:bodyPr anchor="b">
            <a:spAutoFit/>
          </a:bodyPr>
          <a:lstStyle>
            <a:lvl1pPr marL="0" indent="0">
              <a:lnSpc>
                <a:spcPct val="100000"/>
              </a:lnSpc>
              <a:spcAft>
                <a:spcPts val="0"/>
              </a:spcAft>
              <a:buFont typeface="Arial" panose="020B0604020202020204" pitchFamily="34" charset="0"/>
              <a:buNone/>
              <a:defRPr sz="800" b="0" i="1">
                <a:solidFill>
                  <a:schemeClr val="bg1">
                    <a:lumMod val="50000"/>
                  </a:schemeClr>
                </a:solidFill>
              </a:defRPr>
            </a:lvl1pPr>
            <a:lvl2pPr marL="0" indent="0">
              <a:lnSpc>
                <a:spcPct val="100000"/>
              </a:lnSpc>
              <a:spcAft>
                <a:spcPts val="0"/>
              </a:spcAft>
              <a:buNone/>
              <a:defRPr sz="700" i="1">
                <a:solidFill>
                  <a:schemeClr val="bg1">
                    <a:lumMod val="50000"/>
                  </a:schemeClr>
                </a:solidFill>
              </a:defRPr>
            </a:lvl2pPr>
            <a:lvl3pPr marL="0" indent="0">
              <a:lnSpc>
                <a:spcPct val="100000"/>
              </a:lnSpc>
              <a:spcAft>
                <a:spcPts val="0"/>
              </a:spcAft>
              <a:buNone/>
              <a:defRPr sz="700" i="1">
                <a:solidFill>
                  <a:schemeClr val="bg1">
                    <a:lumMod val="50000"/>
                  </a:schemeClr>
                </a:solidFill>
              </a:defRPr>
            </a:lvl3pPr>
            <a:lvl4pPr marL="0" indent="0">
              <a:lnSpc>
                <a:spcPct val="100000"/>
              </a:lnSpc>
              <a:spcAft>
                <a:spcPts val="0"/>
              </a:spcAft>
              <a:buNone/>
              <a:defRPr sz="700" i="1">
                <a:solidFill>
                  <a:schemeClr val="bg1">
                    <a:lumMod val="50000"/>
                  </a:schemeClr>
                </a:solidFill>
              </a:defRPr>
            </a:lvl4pPr>
            <a:lvl5pPr marL="0" indent="0">
              <a:lnSpc>
                <a:spcPct val="100000"/>
              </a:lnSpc>
              <a:spcAft>
                <a:spcPts val="0"/>
              </a:spcAft>
              <a:buNone/>
              <a:defRPr sz="700" i="1">
                <a:solidFill>
                  <a:schemeClr val="bg1">
                    <a:lumMod val="50000"/>
                  </a:schemeClr>
                </a:solidFill>
              </a:defRPr>
            </a:lvl5pPr>
          </a:lstStyle>
          <a:p>
            <a:pPr lvl="0"/>
            <a:r>
              <a:rPr lang="en-US"/>
              <a:t>Source: Insert source here</a:t>
            </a:r>
            <a:br>
              <a:rPr lang="en-US"/>
            </a:br>
            <a:r>
              <a:rPr lang="en-US"/>
              <a:t>Notes: Insert notes here</a:t>
            </a:r>
          </a:p>
        </p:txBody>
      </p:sp>
      <p:sp>
        <p:nvSpPr>
          <p:cNvPr id="9"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611191" y="6401513"/>
            <a:ext cx="1838645" cy="123111"/>
          </a:xfrm>
          <a:prstGeom prst="rect">
            <a:avLst/>
          </a:prstGeom>
        </p:spPr>
        <p:txBody>
          <a:bodyPr vert="horz" wrap="none" lIns="0" tIns="0" rIns="0" bIns="0" rtlCol="0" anchor="ctr">
            <a:spAutoFit/>
          </a:bodyPr>
          <a:lstStyle>
            <a:lvl1pPr algn="l">
              <a:defRPr sz="800">
                <a:solidFill>
                  <a:schemeClr val="bg1">
                    <a:lumMod val="50000"/>
                  </a:schemeClr>
                </a:solidFill>
                <a:latin typeface="+mj-lt"/>
              </a:defRPr>
            </a:lvl1pPr>
          </a:lstStyle>
          <a:p>
            <a:r>
              <a:rPr lang="en-US">
                <a:cs typeface="Arial" panose="020B0604020202020204" pitchFamily="34" charset="0"/>
              </a:rPr>
              <a:t>©2024 ARTHUR J. GALLAGHER &amp; CO.</a:t>
            </a:r>
          </a:p>
        </p:txBody>
      </p:sp>
      <p:sp>
        <p:nvSpPr>
          <p:cNvPr id="10"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11409291" y="6378430"/>
            <a:ext cx="171522" cy="169277"/>
          </a:xfrm>
          <a:prstGeom prst="rect">
            <a:avLst/>
          </a:prstGeom>
          <a:noFill/>
        </p:spPr>
        <p:txBody>
          <a:bodyPr wrap="none" lIns="0" tIns="0" rIns="0" bIns="0" rtlCol="0">
            <a:spAutoFit/>
          </a:bodyPr>
          <a:lstStyle>
            <a:lvl1pPr algn="r">
              <a:defRPr lang="en-GB" sz="1100"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a:p>
        </p:txBody>
      </p:sp>
      <p:graphicFrame>
        <p:nvGraphicFramePr>
          <p:cNvPr id="4" name="Content Placeholder 3">
            <a:extLst>
              <a:ext uri="{FF2B5EF4-FFF2-40B4-BE49-F238E27FC236}">
                <a16:creationId xmlns:a16="http://schemas.microsoft.com/office/drawing/2014/main" id="{2D26A642-7B21-FEB3-A860-5CE1C96064C3}"/>
              </a:ext>
            </a:extLst>
          </p:cNvPr>
          <p:cNvGraphicFramePr>
            <a:graphicFrameLocks/>
          </p:cNvGraphicFramePr>
          <p:nvPr userDrawn="1">
            <p:extLst>
              <p:ext uri="{D42A27DB-BD31-4B8C-83A1-F6EECF244321}">
                <p14:modId xmlns:p14="http://schemas.microsoft.com/office/powerpoint/2010/main" val="1607842945"/>
              </p:ext>
            </p:extLst>
          </p:nvPr>
        </p:nvGraphicFramePr>
        <p:xfrm>
          <a:off x="611189" y="1897521"/>
          <a:ext cx="10958512" cy="3946854"/>
        </p:xfrm>
        <a:graphic>
          <a:graphicData uri="http://schemas.openxmlformats.org/drawingml/2006/table">
            <a:tbl>
              <a:tblPr>
                <a:tableStyleId>{5C22544A-7EE6-4342-B048-85BDC9FD1C3A}</a:tableStyleId>
              </a:tblPr>
              <a:tblGrid>
                <a:gridCol w="2739628">
                  <a:extLst>
                    <a:ext uri="{9D8B030D-6E8A-4147-A177-3AD203B41FA5}">
                      <a16:colId xmlns:a16="http://schemas.microsoft.com/office/drawing/2014/main" val="2272761939"/>
                    </a:ext>
                  </a:extLst>
                </a:gridCol>
                <a:gridCol w="2739628">
                  <a:extLst>
                    <a:ext uri="{9D8B030D-6E8A-4147-A177-3AD203B41FA5}">
                      <a16:colId xmlns:a16="http://schemas.microsoft.com/office/drawing/2014/main" val="3871097130"/>
                    </a:ext>
                  </a:extLst>
                </a:gridCol>
                <a:gridCol w="2739628">
                  <a:extLst>
                    <a:ext uri="{9D8B030D-6E8A-4147-A177-3AD203B41FA5}">
                      <a16:colId xmlns:a16="http://schemas.microsoft.com/office/drawing/2014/main" val="2575596112"/>
                    </a:ext>
                  </a:extLst>
                </a:gridCol>
                <a:gridCol w="2739628">
                  <a:extLst>
                    <a:ext uri="{9D8B030D-6E8A-4147-A177-3AD203B41FA5}">
                      <a16:colId xmlns:a16="http://schemas.microsoft.com/office/drawing/2014/main" val="4290907604"/>
                    </a:ext>
                  </a:extLst>
                </a:gridCol>
              </a:tblGrid>
              <a:tr h="1973427">
                <a:tc>
                  <a:txBody>
                    <a:bodyPr/>
                    <a:lstStyle/>
                    <a:p>
                      <a:pPr algn="ctr"/>
                      <a:endParaRPr lang="en-GB" sz="1300" dirty="0">
                        <a:solidFill>
                          <a:schemeClr val="bg1"/>
                        </a:solidFill>
                      </a:endParaRPr>
                    </a:p>
                  </a:txBody>
                  <a:tcPr marL="121920" marR="121920" marT="60960" marB="60960" anchor="ctr">
                    <a:lnR w="7620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chemeClr val="accent1"/>
                    </a:solidFill>
                  </a:tcPr>
                </a:tc>
                <a:tc>
                  <a:txBody>
                    <a:bodyPr/>
                    <a:lstStyle/>
                    <a:p>
                      <a:pPr algn="ctr"/>
                      <a:endParaRPr lang="en-GB" sz="4800" b="1" dirty="0">
                        <a:solidFill>
                          <a:schemeClr val="bg2"/>
                        </a:solidFill>
                      </a:endParaRPr>
                    </a:p>
                  </a:txBody>
                  <a:tcPr marL="121920" marR="121920" marT="60960" marB="6096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chemeClr val="accent2"/>
                    </a:solidFill>
                  </a:tcPr>
                </a:tc>
                <a:tc>
                  <a:txBody>
                    <a:bodyPr/>
                    <a:lstStyle/>
                    <a:p>
                      <a:pPr algn="ctr"/>
                      <a:endParaRPr lang="en-GB" sz="2100" dirty="0">
                        <a:solidFill>
                          <a:schemeClr val="bg1"/>
                        </a:solidFill>
                      </a:endParaRPr>
                    </a:p>
                  </a:txBody>
                  <a:tcPr marL="121920" marR="121920" marT="60960" marB="6096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chemeClr val="accent4"/>
                    </a:solidFill>
                  </a:tcPr>
                </a:tc>
                <a:tc>
                  <a:txBody>
                    <a:bodyPr/>
                    <a:lstStyle/>
                    <a:p>
                      <a:pPr algn="ctr"/>
                      <a:endParaRPr lang="en-GB" sz="1300" dirty="0">
                        <a:solidFill>
                          <a:schemeClr val="bg1"/>
                        </a:solidFill>
                      </a:endParaRPr>
                    </a:p>
                  </a:txBody>
                  <a:tcPr marL="121920" marR="121920" marT="60960" marB="60960" anchor="ctr">
                    <a:lnL w="76200" cap="flat" cmpd="sng" algn="ctr">
                      <a:solidFill>
                        <a:schemeClr val="bg1"/>
                      </a:solidFill>
                      <a:prstDash val="solid"/>
                      <a:round/>
                      <a:headEnd type="none" w="med" len="med"/>
                      <a:tailEnd type="none" w="med" len="med"/>
                    </a:lnL>
                    <a:lnB w="76200" cap="flat" cmpd="sng" algn="ctr">
                      <a:solidFill>
                        <a:schemeClr val="bg1"/>
                      </a:solidFill>
                      <a:prstDash val="solid"/>
                      <a:round/>
                      <a:headEnd type="none" w="med" len="med"/>
                      <a:tailEnd type="none" w="med" len="med"/>
                    </a:lnB>
                    <a:solidFill>
                      <a:schemeClr val="accent6"/>
                    </a:solidFill>
                  </a:tcPr>
                </a:tc>
                <a:extLst>
                  <a:ext uri="{0D108BD9-81ED-4DB2-BD59-A6C34878D82A}">
                    <a16:rowId xmlns:a16="http://schemas.microsoft.com/office/drawing/2014/main" val="1012674025"/>
                  </a:ext>
                </a:extLst>
              </a:tr>
              <a:tr h="1973427">
                <a:tc>
                  <a:txBody>
                    <a:bodyPr/>
                    <a:lstStyle/>
                    <a:p>
                      <a:pPr algn="ctr"/>
                      <a:endParaRPr lang="en-GB" sz="1100" dirty="0">
                        <a:solidFill>
                          <a:schemeClr val="accent1"/>
                        </a:solidFill>
                      </a:endParaRPr>
                    </a:p>
                    <a:p>
                      <a:pPr algn="ctr"/>
                      <a:endParaRPr lang="en-GB" sz="1100" dirty="0">
                        <a:solidFill>
                          <a:schemeClr val="accent1"/>
                        </a:solidFill>
                      </a:endParaRPr>
                    </a:p>
                    <a:p>
                      <a:pPr algn="ctr"/>
                      <a:endParaRPr lang="en-GB" sz="1100" dirty="0">
                        <a:solidFill>
                          <a:schemeClr val="accent1"/>
                        </a:solidFill>
                      </a:endParaRPr>
                    </a:p>
                    <a:p>
                      <a:pPr algn="ctr"/>
                      <a:endParaRPr lang="en-GB" sz="1100" dirty="0">
                        <a:solidFill>
                          <a:schemeClr val="accent1"/>
                        </a:solidFill>
                      </a:endParaRPr>
                    </a:p>
                    <a:p>
                      <a:pPr algn="ctr"/>
                      <a:endParaRPr lang="en-GB" sz="1100" dirty="0">
                        <a:solidFill>
                          <a:schemeClr val="accent1"/>
                        </a:solidFill>
                      </a:endParaRPr>
                    </a:p>
                    <a:p>
                      <a:pPr algn="ctr"/>
                      <a:endParaRPr lang="en-GB" sz="1100" dirty="0">
                        <a:solidFill>
                          <a:schemeClr val="accent1"/>
                        </a:solidFill>
                      </a:endParaRPr>
                    </a:p>
                    <a:p>
                      <a:pPr algn="ctr"/>
                      <a:endParaRPr lang="en-GB" sz="1100" dirty="0">
                        <a:solidFill>
                          <a:schemeClr val="accent1"/>
                        </a:solidFill>
                      </a:endParaRPr>
                    </a:p>
                  </a:txBody>
                  <a:tcPr marL="121920" marR="121920" marT="60960" marB="60960"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solidFill>
                      <a:schemeClr val="bg2"/>
                    </a:solidFill>
                  </a:tcPr>
                </a:tc>
                <a:tc>
                  <a:txBody>
                    <a:bodyPr/>
                    <a:lstStyle/>
                    <a:p>
                      <a:pPr algn="ctr"/>
                      <a:endParaRPr lang="en-GB" sz="1300" dirty="0">
                        <a:solidFill>
                          <a:schemeClr val="bg1"/>
                        </a:solidFill>
                      </a:endParaRPr>
                    </a:p>
                  </a:txBody>
                  <a:tcPr marL="121920" marR="121920" marT="60960" marB="6096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solidFill>
                      <a:schemeClr val="accent3"/>
                    </a:solidFill>
                  </a:tcPr>
                </a:tc>
                <a:tc>
                  <a:txBody>
                    <a:bodyPr/>
                    <a:lstStyle/>
                    <a:p>
                      <a:pPr algn="ctr"/>
                      <a:endParaRPr lang="en-GB" sz="2100" dirty="0">
                        <a:solidFill>
                          <a:schemeClr val="bg1"/>
                        </a:solidFill>
                      </a:endParaRPr>
                    </a:p>
                  </a:txBody>
                  <a:tcPr marL="121920" marR="121920" marT="60960" marB="6096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solidFill>
                      <a:schemeClr val="tx2"/>
                    </a:solidFill>
                  </a:tcPr>
                </a:tc>
                <a:tc>
                  <a:txBody>
                    <a:bodyPr/>
                    <a:lstStyle/>
                    <a:p>
                      <a:pPr algn="ctr"/>
                      <a:endParaRPr lang="en-GB" sz="1300" dirty="0">
                        <a:solidFill>
                          <a:schemeClr val="bg1"/>
                        </a:solidFill>
                      </a:endParaRPr>
                    </a:p>
                  </a:txBody>
                  <a:tcPr marL="121920" marR="121920" marT="60960" marB="60960" anchor="ct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solidFill>
                      <a:schemeClr val="accent5"/>
                    </a:solidFill>
                  </a:tcPr>
                </a:tc>
                <a:extLst>
                  <a:ext uri="{0D108BD9-81ED-4DB2-BD59-A6C34878D82A}">
                    <a16:rowId xmlns:a16="http://schemas.microsoft.com/office/drawing/2014/main" val="1973120046"/>
                  </a:ext>
                </a:extLst>
              </a:tr>
            </a:tbl>
          </a:graphicData>
        </a:graphic>
      </p:graphicFrame>
      <p:sp>
        <p:nvSpPr>
          <p:cNvPr id="11" name="Text Placeholder 10">
            <a:extLst>
              <a:ext uri="{FF2B5EF4-FFF2-40B4-BE49-F238E27FC236}">
                <a16:creationId xmlns:a16="http://schemas.microsoft.com/office/drawing/2014/main" id="{A95FB9A3-C534-D262-4399-C4445199A3D1}"/>
              </a:ext>
            </a:extLst>
          </p:cNvPr>
          <p:cNvSpPr>
            <a:spLocks noGrp="1"/>
          </p:cNvSpPr>
          <p:nvPr>
            <p:ph type="body" sz="quarter" idx="16" hasCustomPrompt="1"/>
          </p:nvPr>
        </p:nvSpPr>
        <p:spPr>
          <a:xfrm>
            <a:off x="1738571" y="2521844"/>
            <a:ext cx="482917" cy="664860"/>
          </a:xfrm>
        </p:spPr>
        <p:txBody>
          <a:bodyPr/>
          <a:lstStyle>
            <a:lvl1pPr>
              <a:defRPr sz="4800"/>
            </a:lvl1pPr>
          </a:lstStyle>
          <a:p>
            <a:pPr lvl="0"/>
            <a:r>
              <a:rPr lang="en-US" dirty="0"/>
              <a:t>#</a:t>
            </a:r>
          </a:p>
        </p:txBody>
      </p:sp>
      <p:sp>
        <p:nvSpPr>
          <p:cNvPr id="14" name="Text Placeholder 10">
            <a:extLst>
              <a:ext uri="{FF2B5EF4-FFF2-40B4-BE49-F238E27FC236}">
                <a16:creationId xmlns:a16="http://schemas.microsoft.com/office/drawing/2014/main" id="{741000DB-15AA-480F-22F8-9CFBCDADF2EE}"/>
              </a:ext>
            </a:extLst>
          </p:cNvPr>
          <p:cNvSpPr>
            <a:spLocks noGrp="1"/>
          </p:cNvSpPr>
          <p:nvPr>
            <p:ph type="body" sz="quarter" idx="17" hasCustomPrompt="1"/>
          </p:nvPr>
        </p:nvSpPr>
        <p:spPr>
          <a:xfrm>
            <a:off x="4482552" y="2521844"/>
            <a:ext cx="482917" cy="664860"/>
          </a:xfrm>
        </p:spPr>
        <p:txBody>
          <a:bodyPr/>
          <a:lstStyle>
            <a:lvl1pPr>
              <a:defRPr sz="4800">
                <a:solidFill>
                  <a:schemeClr val="bg2"/>
                </a:solidFill>
              </a:defRPr>
            </a:lvl1pPr>
          </a:lstStyle>
          <a:p>
            <a:pPr lvl="0"/>
            <a:r>
              <a:rPr lang="en-US" dirty="0"/>
              <a:t>#</a:t>
            </a:r>
          </a:p>
        </p:txBody>
      </p:sp>
      <p:sp>
        <p:nvSpPr>
          <p:cNvPr id="15" name="Text Placeholder 10">
            <a:extLst>
              <a:ext uri="{FF2B5EF4-FFF2-40B4-BE49-F238E27FC236}">
                <a16:creationId xmlns:a16="http://schemas.microsoft.com/office/drawing/2014/main" id="{CB905DFB-1697-04E9-D2A2-05E81FBB8217}"/>
              </a:ext>
            </a:extLst>
          </p:cNvPr>
          <p:cNvSpPr>
            <a:spLocks noGrp="1"/>
          </p:cNvSpPr>
          <p:nvPr>
            <p:ph type="body" sz="quarter" idx="18" hasCustomPrompt="1"/>
          </p:nvPr>
        </p:nvSpPr>
        <p:spPr>
          <a:xfrm>
            <a:off x="1738570" y="4574921"/>
            <a:ext cx="482917" cy="664860"/>
          </a:xfrm>
        </p:spPr>
        <p:txBody>
          <a:bodyPr/>
          <a:lstStyle>
            <a:lvl1pPr>
              <a:defRPr sz="4800"/>
            </a:lvl1pPr>
          </a:lstStyle>
          <a:p>
            <a:pPr lvl="0"/>
            <a:r>
              <a:rPr lang="en-US" dirty="0"/>
              <a:t>#</a:t>
            </a:r>
          </a:p>
        </p:txBody>
      </p:sp>
      <p:sp>
        <p:nvSpPr>
          <p:cNvPr id="16" name="Text Placeholder 10">
            <a:extLst>
              <a:ext uri="{FF2B5EF4-FFF2-40B4-BE49-F238E27FC236}">
                <a16:creationId xmlns:a16="http://schemas.microsoft.com/office/drawing/2014/main" id="{362F2E80-02F1-6D21-194D-5F2D19984DE8}"/>
              </a:ext>
            </a:extLst>
          </p:cNvPr>
          <p:cNvSpPr>
            <a:spLocks noGrp="1"/>
          </p:cNvSpPr>
          <p:nvPr>
            <p:ph type="body" sz="quarter" idx="19" hasCustomPrompt="1"/>
          </p:nvPr>
        </p:nvSpPr>
        <p:spPr>
          <a:xfrm>
            <a:off x="4474239" y="4569380"/>
            <a:ext cx="482917" cy="664860"/>
          </a:xfrm>
        </p:spPr>
        <p:txBody>
          <a:bodyPr/>
          <a:lstStyle>
            <a:lvl1pPr>
              <a:defRPr sz="4800"/>
            </a:lvl1pPr>
          </a:lstStyle>
          <a:p>
            <a:pPr lvl="0"/>
            <a:r>
              <a:rPr lang="en-US" dirty="0"/>
              <a:t>#</a:t>
            </a:r>
          </a:p>
        </p:txBody>
      </p:sp>
      <p:sp>
        <p:nvSpPr>
          <p:cNvPr id="17" name="Text Placeholder 10">
            <a:extLst>
              <a:ext uri="{FF2B5EF4-FFF2-40B4-BE49-F238E27FC236}">
                <a16:creationId xmlns:a16="http://schemas.microsoft.com/office/drawing/2014/main" id="{5EEA9525-09CC-8A72-921D-2D89A6337685}"/>
              </a:ext>
            </a:extLst>
          </p:cNvPr>
          <p:cNvSpPr>
            <a:spLocks noGrp="1"/>
          </p:cNvSpPr>
          <p:nvPr>
            <p:ph type="body" sz="quarter" idx="20" hasCustomPrompt="1"/>
          </p:nvPr>
        </p:nvSpPr>
        <p:spPr>
          <a:xfrm>
            <a:off x="7226533" y="2516133"/>
            <a:ext cx="482917" cy="664860"/>
          </a:xfrm>
        </p:spPr>
        <p:txBody>
          <a:bodyPr/>
          <a:lstStyle>
            <a:lvl1pPr>
              <a:defRPr sz="4800"/>
            </a:lvl1pPr>
          </a:lstStyle>
          <a:p>
            <a:pPr lvl="0"/>
            <a:r>
              <a:rPr lang="en-US" dirty="0"/>
              <a:t>#</a:t>
            </a:r>
          </a:p>
        </p:txBody>
      </p:sp>
      <p:sp>
        <p:nvSpPr>
          <p:cNvPr id="18" name="Text Placeholder 10">
            <a:extLst>
              <a:ext uri="{FF2B5EF4-FFF2-40B4-BE49-F238E27FC236}">
                <a16:creationId xmlns:a16="http://schemas.microsoft.com/office/drawing/2014/main" id="{7A326148-36D6-1F03-8604-9AE462E1D19E}"/>
              </a:ext>
            </a:extLst>
          </p:cNvPr>
          <p:cNvSpPr>
            <a:spLocks noGrp="1"/>
          </p:cNvSpPr>
          <p:nvPr>
            <p:ph type="body" sz="quarter" idx="21" hasCustomPrompt="1"/>
          </p:nvPr>
        </p:nvSpPr>
        <p:spPr>
          <a:xfrm>
            <a:off x="9976447" y="2521664"/>
            <a:ext cx="482917" cy="664860"/>
          </a:xfrm>
        </p:spPr>
        <p:txBody>
          <a:bodyPr/>
          <a:lstStyle>
            <a:lvl1pPr>
              <a:defRPr sz="4800"/>
            </a:lvl1pPr>
          </a:lstStyle>
          <a:p>
            <a:pPr lvl="0"/>
            <a:r>
              <a:rPr lang="en-US" dirty="0"/>
              <a:t>#</a:t>
            </a:r>
          </a:p>
        </p:txBody>
      </p:sp>
      <p:sp>
        <p:nvSpPr>
          <p:cNvPr id="19" name="Text Placeholder 10">
            <a:extLst>
              <a:ext uri="{FF2B5EF4-FFF2-40B4-BE49-F238E27FC236}">
                <a16:creationId xmlns:a16="http://schemas.microsoft.com/office/drawing/2014/main" id="{F897997A-FFA4-0F41-996D-E48AA0C20F7E}"/>
              </a:ext>
            </a:extLst>
          </p:cNvPr>
          <p:cNvSpPr>
            <a:spLocks noGrp="1"/>
          </p:cNvSpPr>
          <p:nvPr>
            <p:ph type="body" sz="quarter" idx="22" hasCustomPrompt="1"/>
          </p:nvPr>
        </p:nvSpPr>
        <p:spPr>
          <a:xfrm>
            <a:off x="7226532" y="4577532"/>
            <a:ext cx="482917" cy="664860"/>
          </a:xfrm>
        </p:spPr>
        <p:txBody>
          <a:bodyPr/>
          <a:lstStyle>
            <a:lvl1pPr>
              <a:defRPr sz="4800"/>
            </a:lvl1pPr>
          </a:lstStyle>
          <a:p>
            <a:pPr lvl="0"/>
            <a:r>
              <a:rPr lang="en-US" dirty="0"/>
              <a:t>#</a:t>
            </a:r>
          </a:p>
        </p:txBody>
      </p:sp>
      <p:sp>
        <p:nvSpPr>
          <p:cNvPr id="20" name="Text Placeholder 10">
            <a:extLst>
              <a:ext uri="{FF2B5EF4-FFF2-40B4-BE49-F238E27FC236}">
                <a16:creationId xmlns:a16="http://schemas.microsoft.com/office/drawing/2014/main" id="{C0DAE5F9-DEFF-887C-474B-A7A4FE222EC8}"/>
              </a:ext>
            </a:extLst>
          </p:cNvPr>
          <p:cNvSpPr>
            <a:spLocks noGrp="1"/>
          </p:cNvSpPr>
          <p:nvPr>
            <p:ph type="body" sz="quarter" idx="23" hasCustomPrompt="1"/>
          </p:nvPr>
        </p:nvSpPr>
        <p:spPr>
          <a:xfrm>
            <a:off x="9976447" y="4569380"/>
            <a:ext cx="482917" cy="664860"/>
          </a:xfrm>
        </p:spPr>
        <p:txBody>
          <a:bodyPr/>
          <a:lstStyle>
            <a:lvl1pPr>
              <a:defRPr sz="4800"/>
            </a:lvl1pPr>
          </a:lstStyle>
          <a:p>
            <a:pPr lvl="0"/>
            <a:r>
              <a:rPr lang="en-US" dirty="0"/>
              <a:t>#</a:t>
            </a:r>
          </a:p>
        </p:txBody>
      </p:sp>
      <p:sp>
        <p:nvSpPr>
          <p:cNvPr id="23" name="Text Placeholder 22">
            <a:extLst>
              <a:ext uri="{FF2B5EF4-FFF2-40B4-BE49-F238E27FC236}">
                <a16:creationId xmlns:a16="http://schemas.microsoft.com/office/drawing/2014/main" id="{25C677D2-C829-BEA5-7914-40000DDA8502}"/>
              </a:ext>
            </a:extLst>
          </p:cNvPr>
          <p:cNvSpPr>
            <a:spLocks noGrp="1"/>
          </p:cNvSpPr>
          <p:nvPr>
            <p:ph type="body" sz="quarter" idx="24" hasCustomPrompt="1"/>
          </p:nvPr>
        </p:nvSpPr>
        <p:spPr>
          <a:xfrm>
            <a:off x="1349058" y="3309143"/>
            <a:ext cx="1235075" cy="239713"/>
          </a:xfrm>
        </p:spPr>
        <p:txBody>
          <a:bodyPr/>
          <a:lstStyle>
            <a:lvl1pPr>
              <a:defRPr sz="1600" b="0">
                <a:solidFill>
                  <a:schemeClr val="bg2"/>
                </a:solidFill>
              </a:defRPr>
            </a:lvl1pPr>
          </a:lstStyle>
          <a:p>
            <a:pPr lvl="0"/>
            <a:r>
              <a:rPr lang="en-US" dirty="0"/>
              <a:t>Add text here</a:t>
            </a:r>
          </a:p>
        </p:txBody>
      </p:sp>
      <p:sp>
        <p:nvSpPr>
          <p:cNvPr id="24" name="Text Placeholder 22">
            <a:extLst>
              <a:ext uri="{FF2B5EF4-FFF2-40B4-BE49-F238E27FC236}">
                <a16:creationId xmlns:a16="http://schemas.microsoft.com/office/drawing/2014/main" id="{9AE21D5F-3937-FC7F-58D3-63E6AD5051AB}"/>
              </a:ext>
            </a:extLst>
          </p:cNvPr>
          <p:cNvSpPr>
            <a:spLocks noGrp="1"/>
          </p:cNvSpPr>
          <p:nvPr>
            <p:ph type="body" sz="quarter" idx="25" hasCustomPrompt="1"/>
          </p:nvPr>
        </p:nvSpPr>
        <p:spPr>
          <a:xfrm>
            <a:off x="9600367" y="5377477"/>
            <a:ext cx="1235075" cy="239713"/>
          </a:xfrm>
        </p:spPr>
        <p:txBody>
          <a:bodyPr/>
          <a:lstStyle>
            <a:lvl1pPr>
              <a:defRPr sz="1600" b="0">
                <a:solidFill>
                  <a:schemeClr val="bg2"/>
                </a:solidFill>
              </a:defRPr>
            </a:lvl1pPr>
          </a:lstStyle>
          <a:p>
            <a:pPr lvl="0"/>
            <a:r>
              <a:rPr lang="en-US" dirty="0"/>
              <a:t>Add text here</a:t>
            </a:r>
          </a:p>
        </p:txBody>
      </p:sp>
      <p:sp>
        <p:nvSpPr>
          <p:cNvPr id="25" name="Text Placeholder 22">
            <a:extLst>
              <a:ext uri="{FF2B5EF4-FFF2-40B4-BE49-F238E27FC236}">
                <a16:creationId xmlns:a16="http://schemas.microsoft.com/office/drawing/2014/main" id="{D0925D85-2607-D54D-1077-3DF62EF2CDF2}"/>
              </a:ext>
            </a:extLst>
          </p:cNvPr>
          <p:cNvSpPr>
            <a:spLocks noGrp="1"/>
          </p:cNvSpPr>
          <p:nvPr>
            <p:ph type="body" sz="quarter" idx="26" hasCustomPrompt="1"/>
          </p:nvPr>
        </p:nvSpPr>
        <p:spPr>
          <a:xfrm>
            <a:off x="9600367" y="3324531"/>
            <a:ext cx="1235075" cy="239713"/>
          </a:xfrm>
        </p:spPr>
        <p:txBody>
          <a:bodyPr/>
          <a:lstStyle>
            <a:lvl1pPr>
              <a:defRPr sz="1600" b="0">
                <a:solidFill>
                  <a:schemeClr val="bg2"/>
                </a:solidFill>
              </a:defRPr>
            </a:lvl1pPr>
          </a:lstStyle>
          <a:p>
            <a:pPr lvl="0"/>
            <a:r>
              <a:rPr lang="en-US" dirty="0"/>
              <a:t>Add text here</a:t>
            </a:r>
          </a:p>
        </p:txBody>
      </p:sp>
      <p:sp>
        <p:nvSpPr>
          <p:cNvPr id="26" name="Text Placeholder 22">
            <a:extLst>
              <a:ext uri="{FF2B5EF4-FFF2-40B4-BE49-F238E27FC236}">
                <a16:creationId xmlns:a16="http://schemas.microsoft.com/office/drawing/2014/main" id="{BB87D5B2-9F87-6BA4-A34D-65D597F6A573}"/>
              </a:ext>
            </a:extLst>
          </p:cNvPr>
          <p:cNvSpPr>
            <a:spLocks noGrp="1"/>
          </p:cNvSpPr>
          <p:nvPr>
            <p:ph type="body" sz="quarter" idx="27" hasCustomPrompt="1"/>
          </p:nvPr>
        </p:nvSpPr>
        <p:spPr>
          <a:xfrm>
            <a:off x="4106472" y="5377478"/>
            <a:ext cx="1235075" cy="239713"/>
          </a:xfrm>
        </p:spPr>
        <p:txBody>
          <a:bodyPr/>
          <a:lstStyle>
            <a:lvl1pPr>
              <a:defRPr sz="1600" b="0">
                <a:solidFill>
                  <a:schemeClr val="bg2"/>
                </a:solidFill>
              </a:defRPr>
            </a:lvl1pPr>
          </a:lstStyle>
          <a:p>
            <a:pPr lvl="0"/>
            <a:r>
              <a:rPr lang="en-US" dirty="0"/>
              <a:t>Add text here</a:t>
            </a:r>
          </a:p>
        </p:txBody>
      </p:sp>
      <p:sp>
        <p:nvSpPr>
          <p:cNvPr id="27" name="Text Placeholder 22">
            <a:extLst>
              <a:ext uri="{FF2B5EF4-FFF2-40B4-BE49-F238E27FC236}">
                <a16:creationId xmlns:a16="http://schemas.microsoft.com/office/drawing/2014/main" id="{9E9B56C6-5F4D-162E-57AA-514A083309D8}"/>
              </a:ext>
            </a:extLst>
          </p:cNvPr>
          <p:cNvSpPr>
            <a:spLocks noGrp="1"/>
          </p:cNvSpPr>
          <p:nvPr>
            <p:ph type="body" sz="quarter" idx="28" hasCustomPrompt="1"/>
          </p:nvPr>
        </p:nvSpPr>
        <p:spPr>
          <a:xfrm>
            <a:off x="6858768" y="3307616"/>
            <a:ext cx="1235075" cy="239713"/>
          </a:xfrm>
        </p:spPr>
        <p:txBody>
          <a:bodyPr/>
          <a:lstStyle>
            <a:lvl1pPr>
              <a:defRPr sz="1600" b="0">
                <a:solidFill>
                  <a:schemeClr val="bg2"/>
                </a:solidFill>
              </a:defRPr>
            </a:lvl1pPr>
          </a:lstStyle>
          <a:p>
            <a:pPr lvl="0"/>
            <a:r>
              <a:rPr lang="en-US" dirty="0"/>
              <a:t>Add text here</a:t>
            </a:r>
          </a:p>
        </p:txBody>
      </p:sp>
      <p:sp>
        <p:nvSpPr>
          <p:cNvPr id="28" name="Text Placeholder 22">
            <a:extLst>
              <a:ext uri="{FF2B5EF4-FFF2-40B4-BE49-F238E27FC236}">
                <a16:creationId xmlns:a16="http://schemas.microsoft.com/office/drawing/2014/main" id="{2B5EBD06-FEDC-7F12-30F3-42FE3C4FA291}"/>
              </a:ext>
            </a:extLst>
          </p:cNvPr>
          <p:cNvSpPr>
            <a:spLocks noGrp="1"/>
          </p:cNvSpPr>
          <p:nvPr>
            <p:ph type="body" sz="quarter" idx="29" hasCustomPrompt="1"/>
          </p:nvPr>
        </p:nvSpPr>
        <p:spPr>
          <a:xfrm>
            <a:off x="1362490" y="5380249"/>
            <a:ext cx="1235075" cy="239713"/>
          </a:xfrm>
        </p:spPr>
        <p:txBody>
          <a:bodyPr/>
          <a:lstStyle>
            <a:lvl1pPr>
              <a:defRPr sz="1600" b="0">
                <a:solidFill>
                  <a:schemeClr val="tx1"/>
                </a:solidFill>
              </a:defRPr>
            </a:lvl1pPr>
          </a:lstStyle>
          <a:p>
            <a:pPr lvl="0"/>
            <a:r>
              <a:rPr lang="en-US" dirty="0"/>
              <a:t>Add text here</a:t>
            </a:r>
          </a:p>
        </p:txBody>
      </p:sp>
      <p:sp>
        <p:nvSpPr>
          <p:cNvPr id="29" name="Text Placeholder 22">
            <a:extLst>
              <a:ext uri="{FF2B5EF4-FFF2-40B4-BE49-F238E27FC236}">
                <a16:creationId xmlns:a16="http://schemas.microsoft.com/office/drawing/2014/main" id="{037EFECC-CB28-5B15-83C4-F23EB4AE2EF5}"/>
              </a:ext>
            </a:extLst>
          </p:cNvPr>
          <p:cNvSpPr>
            <a:spLocks noGrp="1"/>
          </p:cNvSpPr>
          <p:nvPr>
            <p:ph type="body" sz="quarter" idx="30" hasCustomPrompt="1"/>
          </p:nvPr>
        </p:nvSpPr>
        <p:spPr>
          <a:xfrm>
            <a:off x="4098159" y="3309143"/>
            <a:ext cx="1235075" cy="239713"/>
          </a:xfrm>
        </p:spPr>
        <p:txBody>
          <a:bodyPr/>
          <a:lstStyle>
            <a:lvl1pPr>
              <a:defRPr sz="1600" b="0">
                <a:solidFill>
                  <a:schemeClr val="bg2"/>
                </a:solidFill>
              </a:defRPr>
            </a:lvl1pPr>
          </a:lstStyle>
          <a:p>
            <a:pPr lvl="0"/>
            <a:r>
              <a:rPr lang="en-US" dirty="0"/>
              <a:t>Add text here</a:t>
            </a:r>
          </a:p>
        </p:txBody>
      </p:sp>
      <p:sp>
        <p:nvSpPr>
          <p:cNvPr id="30" name="Text Placeholder 22">
            <a:extLst>
              <a:ext uri="{FF2B5EF4-FFF2-40B4-BE49-F238E27FC236}">
                <a16:creationId xmlns:a16="http://schemas.microsoft.com/office/drawing/2014/main" id="{7CAE198A-2C62-9558-6358-136D4E112235}"/>
              </a:ext>
            </a:extLst>
          </p:cNvPr>
          <p:cNvSpPr>
            <a:spLocks noGrp="1"/>
          </p:cNvSpPr>
          <p:nvPr>
            <p:ph type="body" sz="quarter" idx="31" hasCustomPrompt="1"/>
          </p:nvPr>
        </p:nvSpPr>
        <p:spPr>
          <a:xfrm>
            <a:off x="6850452" y="5386309"/>
            <a:ext cx="1235075" cy="239713"/>
          </a:xfrm>
        </p:spPr>
        <p:txBody>
          <a:bodyPr/>
          <a:lstStyle>
            <a:lvl1pPr>
              <a:defRPr sz="1600" b="0">
                <a:solidFill>
                  <a:schemeClr val="bg2"/>
                </a:solidFill>
              </a:defRPr>
            </a:lvl1pPr>
          </a:lstStyle>
          <a:p>
            <a:pPr lvl="0"/>
            <a:r>
              <a:rPr lang="en-US" dirty="0"/>
              <a:t>Add text here</a:t>
            </a:r>
          </a:p>
        </p:txBody>
      </p:sp>
    </p:spTree>
    <p:extLst>
      <p:ext uri="{BB962C8B-B14F-4D97-AF65-F5344CB8AC3E}">
        <p14:creationId xmlns:p14="http://schemas.microsoft.com/office/powerpoint/2010/main" val="21025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n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DC20F7-933F-FC29-AAFF-94772914A9FC}"/>
              </a:ext>
            </a:extLst>
          </p:cNvPr>
          <p:cNvSpPr>
            <a:spLocks noGrp="1"/>
          </p:cNvSpPr>
          <p:nvPr userDrawn="1">
            <p:ph type="title"/>
          </p:nvPr>
        </p:nvSpPr>
        <p:spPr>
          <a:xfrm>
            <a:off x="611189" y="611190"/>
            <a:ext cx="7237411" cy="724125"/>
          </a:xfrm>
        </p:spPr>
        <p:txBody>
          <a:bodyPr>
            <a:noAutofit/>
          </a:bodyPr>
          <a:lstStyle>
            <a:lvl1pPr>
              <a:defRPr sz="3600"/>
            </a:lvl1pPr>
          </a:lstStyle>
          <a:p>
            <a:endParaRPr lang="en-GB"/>
          </a:p>
        </p:txBody>
      </p:sp>
      <p:cxnSp>
        <p:nvCxnSpPr>
          <p:cNvPr id="2" name="Straight Connector 1">
            <a:extLst>
              <a:ext uri="{FF2B5EF4-FFF2-40B4-BE49-F238E27FC236}">
                <a16:creationId xmlns:a16="http://schemas.microsoft.com/office/drawing/2014/main" id="{624BE949-B000-3B3C-36B1-91BBA75A8DBE}"/>
              </a:ext>
            </a:extLst>
          </p:cNvPr>
          <p:cNvCxnSpPr>
            <a:cxnSpLocks/>
          </p:cNvCxnSpPr>
          <p:nvPr userDrawn="1"/>
        </p:nvCxnSpPr>
        <p:spPr>
          <a:xfrm>
            <a:off x="11267021" y="6379179"/>
            <a:ext cx="0" cy="182562"/>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pic>
        <p:nvPicPr>
          <p:cNvPr id="36" name="Picture 3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56728" y="6115673"/>
            <a:ext cx="1862960" cy="573886"/>
          </a:xfrm>
          <a:prstGeom prst="rect">
            <a:avLst/>
          </a:prstGeom>
        </p:spPr>
      </p:pic>
      <p:sp>
        <p:nvSpPr>
          <p:cNvPr id="21"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9284702" y="6408905"/>
            <a:ext cx="1838645" cy="123111"/>
          </a:xfrm>
          <a:prstGeom prst="rect">
            <a:avLst/>
          </a:prstGeom>
        </p:spPr>
        <p:txBody>
          <a:bodyPr vert="horz" wrap="none" lIns="0" tIns="0" rIns="0" bIns="0" rtlCol="0" anchor="ctr">
            <a:spAutoFit/>
          </a:bodyPr>
          <a:lstStyle>
            <a:lvl1pPr algn="r">
              <a:defRPr sz="800">
                <a:solidFill>
                  <a:schemeClr val="bg1">
                    <a:lumMod val="50000"/>
                  </a:schemeClr>
                </a:solidFill>
                <a:latin typeface="+mj-lt"/>
              </a:defRPr>
            </a:lvl1pPr>
          </a:lstStyle>
          <a:p>
            <a:r>
              <a:rPr lang="en-US">
                <a:cs typeface="Arial" panose="020B0604020202020204" pitchFamily="34" charset="0"/>
              </a:rPr>
              <a:t>©2024 ARTHUR J. GALLAGHER &amp; CO.</a:t>
            </a:r>
          </a:p>
        </p:txBody>
      </p:sp>
      <p:sp>
        <p:nvSpPr>
          <p:cNvPr id="22"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11409291" y="6385822"/>
            <a:ext cx="171522" cy="169277"/>
          </a:xfrm>
          <a:prstGeom prst="rect">
            <a:avLst/>
          </a:prstGeom>
          <a:noFill/>
        </p:spPr>
        <p:txBody>
          <a:bodyPr wrap="none" lIns="0" tIns="0" rIns="0" bIns="0" rtlCol="0">
            <a:spAutoFit/>
          </a:bodyPr>
          <a:lstStyle>
            <a:lvl1pPr algn="r">
              <a:defRPr lang="en-GB" sz="1100"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a:p>
        </p:txBody>
      </p:sp>
      <p:sp>
        <p:nvSpPr>
          <p:cNvPr id="17" name="Text Placeholder 16"/>
          <p:cNvSpPr>
            <a:spLocks noGrp="1"/>
          </p:cNvSpPr>
          <p:nvPr>
            <p:ph type="body" sz="quarter" idx="10"/>
          </p:nvPr>
        </p:nvSpPr>
        <p:spPr>
          <a:xfrm>
            <a:off x="611187" y="2019298"/>
            <a:ext cx="9136495" cy="38941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8551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 boxes Numbered + Content">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3CE22646-B5C0-BE14-FE9C-679028AD323A}"/>
              </a:ext>
            </a:extLst>
          </p:cNvPr>
          <p:cNvSpPr>
            <a:spLocks noGrp="1"/>
          </p:cNvSpPr>
          <p:nvPr>
            <p:ph idx="16"/>
          </p:nvPr>
        </p:nvSpPr>
        <p:spPr>
          <a:xfrm>
            <a:off x="6203952" y="2019299"/>
            <a:ext cx="5375275" cy="3894137"/>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21">
            <a:extLst>
              <a:ext uri="{FF2B5EF4-FFF2-40B4-BE49-F238E27FC236}">
                <a16:creationId xmlns:a16="http://schemas.microsoft.com/office/drawing/2014/main" id="{431F036E-3717-5331-ACFB-C78A8760DB17}"/>
              </a:ext>
            </a:extLst>
          </p:cNvPr>
          <p:cNvSpPr>
            <a:spLocks noGrp="1"/>
          </p:cNvSpPr>
          <p:nvPr>
            <p:ph type="body" sz="quarter" idx="15"/>
          </p:nvPr>
        </p:nvSpPr>
        <p:spPr>
          <a:xfrm>
            <a:off x="611190" y="1170155"/>
            <a:ext cx="10968036" cy="540000"/>
          </a:xfrm>
        </p:spPr>
        <p:txBody>
          <a:bodyPr>
            <a:noAutofit/>
          </a:bodyPr>
          <a:lstStyle>
            <a:lvl1pPr marL="0" indent="0">
              <a:lnSpc>
                <a:spcPct val="100000"/>
              </a:lnSpc>
              <a:spcAft>
                <a:spcPts val="0"/>
              </a:spcAft>
              <a:buFont typeface="Arial" panose="020B0604020202020204" pitchFamily="34" charset="0"/>
              <a:buNone/>
              <a:defRPr sz="1600" b="1">
                <a:solidFill>
                  <a:schemeClr val="accent1"/>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Click to edit Master text styles</a:t>
            </a:r>
          </a:p>
        </p:txBody>
      </p:sp>
      <p:sp>
        <p:nvSpPr>
          <p:cNvPr id="3" name="Title 1">
            <a:extLst>
              <a:ext uri="{FF2B5EF4-FFF2-40B4-BE49-F238E27FC236}">
                <a16:creationId xmlns:a16="http://schemas.microsoft.com/office/drawing/2014/main" id="{423DB29F-5418-64F6-2288-2B0720810E22}"/>
              </a:ext>
            </a:extLst>
          </p:cNvPr>
          <p:cNvSpPr>
            <a:spLocks noGrp="1"/>
          </p:cNvSpPr>
          <p:nvPr>
            <p:ph type="title"/>
          </p:nvPr>
        </p:nvSpPr>
        <p:spPr>
          <a:xfrm>
            <a:off x="611191" y="623487"/>
            <a:ext cx="9340887" cy="481900"/>
          </a:xfrm>
        </p:spPr>
        <p:txBody>
          <a:bodyPr/>
          <a:lstStyle/>
          <a:p>
            <a:r>
              <a:rPr lang="en-US"/>
              <a:t>Click to edit Master title style</a:t>
            </a:r>
            <a:endParaRPr lang="en-GB"/>
          </a:p>
        </p:txBody>
      </p:sp>
      <p:sp>
        <p:nvSpPr>
          <p:cNvPr id="6" name="Text Placeholder 11">
            <a:extLst>
              <a:ext uri="{FF2B5EF4-FFF2-40B4-BE49-F238E27FC236}">
                <a16:creationId xmlns:a16="http://schemas.microsoft.com/office/drawing/2014/main" id="{5D8976D7-A935-7363-5E3E-B7136579CDC5}"/>
              </a:ext>
            </a:extLst>
          </p:cNvPr>
          <p:cNvSpPr>
            <a:spLocks noGrp="1"/>
          </p:cNvSpPr>
          <p:nvPr>
            <p:ph type="body" sz="quarter" idx="13" hasCustomPrompt="1"/>
          </p:nvPr>
        </p:nvSpPr>
        <p:spPr>
          <a:xfrm>
            <a:off x="611190" y="5988292"/>
            <a:ext cx="10958511" cy="246221"/>
          </a:xfrm>
        </p:spPr>
        <p:txBody>
          <a:bodyPr anchor="b">
            <a:spAutoFit/>
          </a:bodyPr>
          <a:lstStyle>
            <a:lvl1pPr marL="0" indent="0">
              <a:lnSpc>
                <a:spcPct val="100000"/>
              </a:lnSpc>
              <a:spcAft>
                <a:spcPts val="0"/>
              </a:spcAft>
              <a:buFont typeface="Arial" panose="020B0604020202020204" pitchFamily="34" charset="0"/>
              <a:buNone/>
              <a:defRPr sz="800" b="0" i="1">
                <a:solidFill>
                  <a:schemeClr val="bg1">
                    <a:lumMod val="50000"/>
                  </a:schemeClr>
                </a:solidFill>
              </a:defRPr>
            </a:lvl1pPr>
            <a:lvl2pPr marL="0" indent="0">
              <a:lnSpc>
                <a:spcPct val="100000"/>
              </a:lnSpc>
              <a:spcAft>
                <a:spcPts val="0"/>
              </a:spcAft>
              <a:buNone/>
              <a:defRPr sz="700" i="1">
                <a:solidFill>
                  <a:schemeClr val="bg1">
                    <a:lumMod val="50000"/>
                  </a:schemeClr>
                </a:solidFill>
              </a:defRPr>
            </a:lvl2pPr>
            <a:lvl3pPr marL="0" indent="0">
              <a:lnSpc>
                <a:spcPct val="100000"/>
              </a:lnSpc>
              <a:spcAft>
                <a:spcPts val="0"/>
              </a:spcAft>
              <a:buNone/>
              <a:defRPr sz="700" i="1">
                <a:solidFill>
                  <a:schemeClr val="bg1">
                    <a:lumMod val="50000"/>
                  </a:schemeClr>
                </a:solidFill>
              </a:defRPr>
            </a:lvl3pPr>
            <a:lvl4pPr marL="0" indent="0">
              <a:lnSpc>
                <a:spcPct val="100000"/>
              </a:lnSpc>
              <a:spcAft>
                <a:spcPts val="0"/>
              </a:spcAft>
              <a:buNone/>
              <a:defRPr sz="700" i="1">
                <a:solidFill>
                  <a:schemeClr val="bg1">
                    <a:lumMod val="50000"/>
                  </a:schemeClr>
                </a:solidFill>
              </a:defRPr>
            </a:lvl4pPr>
            <a:lvl5pPr marL="0" indent="0">
              <a:lnSpc>
                <a:spcPct val="100000"/>
              </a:lnSpc>
              <a:spcAft>
                <a:spcPts val="0"/>
              </a:spcAft>
              <a:buNone/>
              <a:defRPr sz="700" i="1">
                <a:solidFill>
                  <a:schemeClr val="bg1">
                    <a:lumMod val="50000"/>
                  </a:schemeClr>
                </a:solidFill>
              </a:defRPr>
            </a:lvl5pPr>
          </a:lstStyle>
          <a:p>
            <a:pPr lvl="0"/>
            <a:r>
              <a:rPr lang="en-US"/>
              <a:t>Source: Insert source here</a:t>
            </a:r>
            <a:br>
              <a:rPr lang="en-US"/>
            </a:br>
            <a:r>
              <a:rPr lang="en-US"/>
              <a:t>Notes: Insert notes here</a:t>
            </a:r>
          </a:p>
        </p:txBody>
      </p:sp>
      <p:sp>
        <p:nvSpPr>
          <p:cNvPr id="28"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611191" y="6401514"/>
            <a:ext cx="1838645" cy="123111"/>
          </a:xfrm>
          <a:prstGeom prst="rect">
            <a:avLst/>
          </a:prstGeom>
        </p:spPr>
        <p:txBody>
          <a:bodyPr vert="horz" wrap="none" lIns="0" tIns="0" rIns="0" bIns="0" rtlCol="0" anchor="ctr">
            <a:spAutoFit/>
          </a:bodyPr>
          <a:lstStyle>
            <a:lvl1pPr algn="l">
              <a:defRPr sz="800">
                <a:solidFill>
                  <a:schemeClr val="bg1">
                    <a:lumMod val="50000"/>
                  </a:schemeClr>
                </a:solidFill>
                <a:latin typeface="+mj-lt"/>
              </a:defRPr>
            </a:lvl1pPr>
          </a:lstStyle>
          <a:p>
            <a:r>
              <a:rPr lang="en-US">
                <a:cs typeface="Arial" panose="020B0604020202020204" pitchFamily="34" charset="0"/>
              </a:rPr>
              <a:t>©2024 ARTHUR J. GALLAGHER &amp; CO.</a:t>
            </a:r>
          </a:p>
        </p:txBody>
      </p:sp>
      <p:sp>
        <p:nvSpPr>
          <p:cNvPr id="29"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11409291" y="6378430"/>
            <a:ext cx="171522" cy="169277"/>
          </a:xfrm>
          <a:prstGeom prst="rect">
            <a:avLst/>
          </a:prstGeom>
          <a:noFill/>
        </p:spPr>
        <p:txBody>
          <a:bodyPr wrap="none" lIns="0" tIns="0" rIns="0" bIns="0" rtlCol="0">
            <a:spAutoFit/>
          </a:bodyPr>
          <a:lstStyle>
            <a:lvl1pPr algn="r">
              <a:defRPr lang="en-GB" sz="1100"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a:p>
        </p:txBody>
      </p:sp>
      <p:graphicFrame>
        <p:nvGraphicFramePr>
          <p:cNvPr id="5" name="Content Placeholder 13">
            <a:extLst>
              <a:ext uri="{FF2B5EF4-FFF2-40B4-BE49-F238E27FC236}">
                <a16:creationId xmlns:a16="http://schemas.microsoft.com/office/drawing/2014/main" id="{12FCF5B8-60D7-679B-CEA4-92B09D7CD738}"/>
              </a:ext>
            </a:extLst>
          </p:cNvPr>
          <p:cNvGraphicFramePr>
            <a:graphicFrameLocks/>
          </p:cNvGraphicFramePr>
          <p:nvPr userDrawn="1">
            <p:extLst>
              <p:ext uri="{D42A27DB-BD31-4B8C-83A1-F6EECF244321}">
                <p14:modId xmlns:p14="http://schemas.microsoft.com/office/powerpoint/2010/main" val="2337102606"/>
              </p:ext>
            </p:extLst>
          </p:nvPr>
        </p:nvGraphicFramePr>
        <p:xfrm>
          <a:off x="601747" y="2019299"/>
          <a:ext cx="5479256" cy="3946854"/>
        </p:xfrm>
        <a:graphic>
          <a:graphicData uri="http://schemas.openxmlformats.org/drawingml/2006/table">
            <a:tbl>
              <a:tblPr>
                <a:tableStyleId>{5C22544A-7EE6-4342-B048-85BDC9FD1C3A}</a:tableStyleId>
              </a:tblPr>
              <a:tblGrid>
                <a:gridCol w="2739628">
                  <a:extLst>
                    <a:ext uri="{9D8B030D-6E8A-4147-A177-3AD203B41FA5}">
                      <a16:colId xmlns:a16="http://schemas.microsoft.com/office/drawing/2014/main" val="509180888"/>
                    </a:ext>
                  </a:extLst>
                </a:gridCol>
                <a:gridCol w="2739628">
                  <a:extLst>
                    <a:ext uri="{9D8B030D-6E8A-4147-A177-3AD203B41FA5}">
                      <a16:colId xmlns:a16="http://schemas.microsoft.com/office/drawing/2014/main" val="3992992021"/>
                    </a:ext>
                  </a:extLst>
                </a:gridCol>
              </a:tblGrid>
              <a:tr h="1973427">
                <a:tc>
                  <a:txBody>
                    <a:bodyPr/>
                    <a:lstStyle/>
                    <a:p>
                      <a:pPr algn="ctr"/>
                      <a:endParaRPr lang="en-GB" sz="2100" dirty="0">
                        <a:solidFill>
                          <a:schemeClr val="bg1"/>
                        </a:solidFill>
                      </a:endParaRPr>
                    </a:p>
                  </a:txBody>
                  <a:tcPr marL="121920" marR="121920" marT="60960" marB="60960" anchor="ctr">
                    <a:lnR w="7620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chemeClr val="accent1"/>
                    </a:solidFill>
                  </a:tcPr>
                </a:tc>
                <a:tc>
                  <a:txBody>
                    <a:bodyPr/>
                    <a:lstStyle/>
                    <a:p>
                      <a:pPr algn="ctr"/>
                      <a:endParaRPr lang="en-GB" sz="2100" b="0" dirty="0">
                        <a:solidFill>
                          <a:schemeClr val="bg2"/>
                        </a:solidFill>
                      </a:endParaRPr>
                    </a:p>
                  </a:txBody>
                  <a:tcPr marL="121920" marR="121920" marT="60960" marB="6096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3610316648"/>
                  </a:ext>
                </a:extLst>
              </a:tr>
              <a:tr h="1973427">
                <a:tc>
                  <a:txBody>
                    <a:bodyPr/>
                    <a:lstStyle/>
                    <a:p>
                      <a:pPr algn="ctr"/>
                      <a:endParaRPr lang="en-GB" sz="1300" dirty="0">
                        <a:solidFill>
                          <a:schemeClr val="accent1"/>
                        </a:solidFill>
                      </a:endParaRPr>
                    </a:p>
                  </a:txBody>
                  <a:tcPr marL="121920" marR="121920" marT="60960" marB="60960"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solidFill>
                      <a:schemeClr val="accent5"/>
                    </a:solidFill>
                  </a:tcPr>
                </a:tc>
                <a:tc>
                  <a:txBody>
                    <a:bodyPr/>
                    <a:lstStyle/>
                    <a:p>
                      <a:pPr algn="ctr"/>
                      <a:endParaRPr lang="en-GB" sz="2100" dirty="0">
                        <a:solidFill>
                          <a:schemeClr val="bg1"/>
                        </a:solidFill>
                      </a:endParaRPr>
                    </a:p>
                  </a:txBody>
                  <a:tcPr marL="121920" marR="121920" marT="60960" marB="6096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solidFill>
                      <a:schemeClr val="accent3"/>
                    </a:solidFill>
                  </a:tcPr>
                </a:tc>
                <a:extLst>
                  <a:ext uri="{0D108BD9-81ED-4DB2-BD59-A6C34878D82A}">
                    <a16:rowId xmlns:a16="http://schemas.microsoft.com/office/drawing/2014/main" val="2906317907"/>
                  </a:ext>
                </a:extLst>
              </a:tr>
            </a:tbl>
          </a:graphicData>
        </a:graphic>
      </p:graphicFrame>
      <p:sp>
        <p:nvSpPr>
          <p:cNvPr id="7" name="Text Placeholder 10">
            <a:extLst>
              <a:ext uri="{FF2B5EF4-FFF2-40B4-BE49-F238E27FC236}">
                <a16:creationId xmlns:a16="http://schemas.microsoft.com/office/drawing/2014/main" id="{1C296D82-11AB-4DE9-7DB2-BCBFFFF49064}"/>
              </a:ext>
            </a:extLst>
          </p:cNvPr>
          <p:cNvSpPr>
            <a:spLocks noGrp="1"/>
          </p:cNvSpPr>
          <p:nvPr>
            <p:ph type="body" sz="quarter" idx="23" hasCustomPrompt="1"/>
          </p:nvPr>
        </p:nvSpPr>
        <p:spPr>
          <a:xfrm>
            <a:off x="1725135" y="2623525"/>
            <a:ext cx="482917" cy="664860"/>
          </a:xfrm>
        </p:spPr>
        <p:txBody>
          <a:bodyPr/>
          <a:lstStyle>
            <a:lvl1pPr>
              <a:defRPr sz="4800"/>
            </a:lvl1pPr>
          </a:lstStyle>
          <a:p>
            <a:pPr lvl="0"/>
            <a:r>
              <a:rPr lang="en-US" dirty="0"/>
              <a:t>#</a:t>
            </a:r>
          </a:p>
        </p:txBody>
      </p:sp>
      <p:sp>
        <p:nvSpPr>
          <p:cNvPr id="9" name="Text Placeholder 22">
            <a:extLst>
              <a:ext uri="{FF2B5EF4-FFF2-40B4-BE49-F238E27FC236}">
                <a16:creationId xmlns:a16="http://schemas.microsoft.com/office/drawing/2014/main" id="{569BBE2E-C490-A568-23F2-F23C352B325E}"/>
              </a:ext>
            </a:extLst>
          </p:cNvPr>
          <p:cNvSpPr>
            <a:spLocks noGrp="1"/>
          </p:cNvSpPr>
          <p:nvPr>
            <p:ph type="body" sz="quarter" idx="24" hasCustomPrompt="1"/>
          </p:nvPr>
        </p:nvSpPr>
        <p:spPr>
          <a:xfrm>
            <a:off x="1349058" y="3378539"/>
            <a:ext cx="1235075" cy="221599"/>
          </a:xfrm>
        </p:spPr>
        <p:txBody>
          <a:bodyPr wrap="none">
            <a:spAutoFit/>
          </a:bodyPr>
          <a:lstStyle>
            <a:lvl1pPr algn="ctr">
              <a:defRPr sz="1600" b="0">
                <a:solidFill>
                  <a:schemeClr val="bg2"/>
                </a:solidFill>
              </a:defRPr>
            </a:lvl1pPr>
          </a:lstStyle>
          <a:p>
            <a:pPr lvl="0"/>
            <a:r>
              <a:rPr lang="en-US" dirty="0"/>
              <a:t>Add text here</a:t>
            </a:r>
          </a:p>
        </p:txBody>
      </p:sp>
      <p:sp>
        <p:nvSpPr>
          <p:cNvPr id="10" name="Text Placeholder 10">
            <a:extLst>
              <a:ext uri="{FF2B5EF4-FFF2-40B4-BE49-F238E27FC236}">
                <a16:creationId xmlns:a16="http://schemas.microsoft.com/office/drawing/2014/main" id="{0770E629-D71C-DFB0-9426-7E8606574EE4}"/>
              </a:ext>
            </a:extLst>
          </p:cNvPr>
          <p:cNvSpPr>
            <a:spLocks noGrp="1"/>
          </p:cNvSpPr>
          <p:nvPr>
            <p:ph type="body" sz="quarter" idx="25" hasCustomPrompt="1"/>
          </p:nvPr>
        </p:nvSpPr>
        <p:spPr>
          <a:xfrm>
            <a:off x="4428427" y="4486867"/>
            <a:ext cx="482917" cy="664860"/>
          </a:xfrm>
        </p:spPr>
        <p:txBody>
          <a:bodyPr/>
          <a:lstStyle>
            <a:lvl1pPr>
              <a:defRPr sz="4800"/>
            </a:lvl1pPr>
          </a:lstStyle>
          <a:p>
            <a:pPr lvl="0"/>
            <a:r>
              <a:rPr lang="en-US" dirty="0"/>
              <a:t>#</a:t>
            </a:r>
          </a:p>
        </p:txBody>
      </p:sp>
      <p:sp>
        <p:nvSpPr>
          <p:cNvPr id="11" name="Text Placeholder 22">
            <a:extLst>
              <a:ext uri="{FF2B5EF4-FFF2-40B4-BE49-F238E27FC236}">
                <a16:creationId xmlns:a16="http://schemas.microsoft.com/office/drawing/2014/main" id="{0AD7C70C-33DD-99CC-7AB4-08A18D4999F9}"/>
              </a:ext>
            </a:extLst>
          </p:cNvPr>
          <p:cNvSpPr>
            <a:spLocks noGrp="1"/>
          </p:cNvSpPr>
          <p:nvPr>
            <p:ph type="body" sz="quarter" idx="26" hasCustomPrompt="1"/>
          </p:nvPr>
        </p:nvSpPr>
        <p:spPr>
          <a:xfrm>
            <a:off x="1349054" y="5311582"/>
            <a:ext cx="1235075" cy="221599"/>
          </a:xfrm>
        </p:spPr>
        <p:txBody>
          <a:bodyPr wrap="none">
            <a:spAutoFit/>
          </a:bodyPr>
          <a:lstStyle>
            <a:lvl1pPr algn="ctr">
              <a:defRPr sz="1600" b="0">
                <a:solidFill>
                  <a:schemeClr val="bg2"/>
                </a:solidFill>
              </a:defRPr>
            </a:lvl1pPr>
          </a:lstStyle>
          <a:p>
            <a:pPr lvl="0"/>
            <a:r>
              <a:rPr lang="en-US" dirty="0"/>
              <a:t>Add text here</a:t>
            </a:r>
          </a:p>
        </p:txBody>
      </p:sp>
      <p:sp>
        <p:nvSpPr>
          <p:cNvPr id="12" name="Text Placeholder 10">
            <a:extLst>
              <a:ext uri="{FF2B5EF4-FFF2-40B4-BE49-F238E27FC236}">
                <a16:creationId xmlns:a16="http://schemas.microsoft.com/office/drawing/2014/main" id="{90987F8F-E986-A19A-6EA1-EA3956716181}"/>
              </a:ext>
            </a:extLst>
          </p:cNvPr>
          <p:cNvSpPr>
            <a:spLocks noGrp="1"/>
          </p:cNvSpPr>
          <p:nvPr>
            <p:ph type="body" sz="quarter" idx="27" hasCustomPrompt="1"/>
          </p:nvPr>
        </p:nvSpPr>
        <p:spPr>
          <a:xfrm>
            <a:off x="1725134" y="4562770"/>
            <a:ext cx="482917" cy="664860"/>
          </a:xfrm>
        </p:spPr>
        <p:txBody>
          <a:bodyPr/>
          <a:lstStyle>
            <a:lvl1pPr>
              <a:defRPr sz="4800"/>
            </a:lvl1pPr>
          </a:lstStyle>
          <a:p>
            <a:pPr lvl="0"/>
            <a:r>
              <a:rPr lang="en-US" dirty="0"/>
              <a:t>#</a:t>
            </a:r>
          </a:p>
        </p:txBody>
      </p:sp>
      <p:sp>
        <p:nvSpPr>
          <p:cNvPr id="17" name="Text Placeholder 22">
            <a:extLst>
              <a:ext uri="{FF2B5EF4-FFF2-40B4-BE49-F238E27FC236}">
                <a16:creationId xmlns:a16="http://schemas.microsoft.com/office/drawing/2014/main" id="{8BEF781A-AF6F-74CE-DBF6-4FAAF6137EDB}"/>
              </a:ext>
            </a:extLst>
          </p:cNvPr>
          <p:cNvSpPr>
            <a:spLocks noGrp="1"/>
          </p:cNvSpPr>
          <p:nvPr>
            <p:ph type="body" sz="quarter" idx="28" hasCustomPrompt="1"/>
          </p:nvPr>
        </p:nvSpPr>
        <p:spPr>
          <a:xfrm>
            <a:off x="4065782" y="5311582"/>
            <a:ext cx="1235075" cy="221599"/>
          </a:xfrm>
        </p:spPr>
        <p:txBody>
          <a:bodyPr wrap="none">
            <a:spAutoFit/>
          </a:bodyPr>
          <a:lstStyle>
            <a:lvl1pPr algn="ctr">
              <a:defRPr sz="1600" b="0">
                <a:solidFill>
                  <a:schemeClr val="bg2"/>
                </a:solidFill>
              </a:defRPr>
            </a:lvl1pPr>
          </a:lstStyle>
          <a:p>
            <a:pPr lvl="0"/>
            <a:r>
              <a:rPr lang="en-US" dirty="0"/>
              <a:t>Add text here</a:t>
            </a:r>
          </a:p>
        </p:txBody>
      </p:sp>
      <p:sp>
        <p:nvSpPr>
          <p:cNvPr id="19" name="Text Placeholder 10">
            <a:extLst>
              <a:ext uri="{FF2B5EF4-FFF2-40B4-BE49-F238E27FC236}">
                <a16:creationId xmlns:a16="http://schemas.microsoft.com/office/drawing/2014/main" id="{47314DA6-AAD5-DE92-CFA4-CC2E5D905981}"/>
              </a:ext>
            </a:extLst>
          </p:cNvPr>
          <p:cNvSpPr>
            <a:spLocks noGrp="1"/>
          </p:cNvSpPr>
          <p:nvPr>
            <p:ph type="body" sz="quarter" idx="29" hasCustomPrompt="1"/>
          </p:nvPr>
        </p:nvSpPr>
        <p:spPr>
          <a:xfrm>
            <a:off x="4428426" y="2623525"/>
            <a:ext cx="482917" cy="664860"/>
          </a:xfrm>
        </p:spPr>
        <p:txBody>
          <a:bodyPr/>
          <a:lstStyle>
            <a:lvl1pPr>
              <a:defRPr sz="4800">
                <a:solidFill>
                  <a:schemeClr val="bg2"/>
                </a:solidFill>
              </a:defRPr>
            </a:lvl1pPr>
          </a:lstStyle>
          <a:p>
            <a:pPr lvl="0"/>
            <a:r>
              <a:rPr lang="en-US" dirty="0"/>
              <a:t>#</a:t>
            </a:r>
          </a:p>
        </p:txBody>
      </p:sp>
      <p:sp>
        <p:nvSpPr>
          <p:cNvPr id="22" name="Text Placeholder 22">
            <a:extLst>
              <a:ext uri="{FF2B5EF4-FFF2-40B4-BE49-F238E27FC236}">
                <a16:creationId xmlns:a16="http://schemas.microsoft.com/office/drawing/2014/main" id="{9FA21D4D-4D95-0771-91D7-8A06B9C4F0E0}"/>
              </a:ext>
            </a:extLst>
          </p:cNvPr>
          <p:cNvSpPr>
            <a:spLocks noGrp="1"/>
          </p:cNvSpPr>
          <p:nvPr>
            <p:ph type="body" sz="quarter" idx="30" hasCustomPrompt="1"/>
          </p:nvPr>
        </p:nvSpPr>
        <p:spPr>
          <a:xfrm>
            <a:off x="4065782" y="3378539"/>
            <a:ext cx="1235075" cy="221599"/>
          </a:xfrm>
        </p:spPr>
        <p:txBody>
          <a:bodyPr wrap="none">
            <a:spAutoFit/>
          </a:bodyPr>
          <a:lstStyle>
            <a:lvl1pPr algn="ctr">
              <a:defRPr sz="1600" b="0">
                <a:solidFill>
                  <a:schemeClr val="bg2"/>
                </a:solidFill>
              </a:defRPr>
            </a:lvl1pPr>
          </a:lstStyle>
          <a:p>
            <a:pPr lvl="0"/>
            <a:r>
              <a:rPr lang="en-US" dirty="0"/>
              <a:t>Add text here</a:t>
            </a:r>
          </a:p>
        </p:txBody>
      </p:sp>
    </p:spTree>
    <p:extLst>
      <p:ext uri="{BB962C8B-B14F-4D97-AF65-F5344CB8AC3E}">
        <p14:creationId xmlns:p14="http://schemas.microsoft.com/office/powerpoint/2010/main" val="1311590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 Content+ 4 boxes Numbere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3CE22646-B5C0-BE14-FE9C-679028AD323A}"/>
              </a:ext>
            </a:extLst>
          </p:cNvPr>
          <p:cNvSpPr>
            <a:spLocks noGrp="1"/>
          </p:cNvSpPr>
          <p:nvPr>
            <p:ph idx="16"/>
          </p:nvPr>
        </p:nvSpPr>
        <p:spPr>
          <a:xfrm>
            <a:off x="611190" y="2019299"/>
            <a:ext cx="5375275" cy="3894137"/>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21">
            <a:extLst>
              <a:ext uri="{FF2B5EF4-FFF2-40B4-BE49-F238E27FC236}">
                <a16:creationId xmlns:a16="http://schemas.microsoft.com/office/drawing/2014/main" id="{431F036E-3717-5331-ACFB-C78A8760DB17}"/>
              </a:ext>
            </a:extLst>
          </p:cNvPr>
          <p:cNvSpPr>
            <a:spLocks noGrp="1"/>
          </p:cNvSpPr>
          <p:nvPr>
            <p:ph type="body" sz="quarter" idx="15"/>
          </p:nvPr>
        </p:nvSpPr>
        <p:spPr>
          <a:xfrm>
            <a:off x="611190" y="1170155"/>
            <a:ext cx="10968036" cy="540000"/>
          </a:xfrm>
        </p:spPr>
        <p:txBody>
          <a:bodyPr>
            <a:noAutofit/>
          </a:bodyPr>
          <a:lstStyle>
            <a:lvl1pPr marL="0" indent="0">
              <a:lnSpc>
                <a:spcPct val="100000"/>
              </a:lnSpc>
              <a:spcAft>
                <a:spcPts val="0"/>
              </a:spcAft>
              <a:buFont typeface="Arial" panose="020B0604020202020204" pitchFamily="34" charset="0"/>
              <a:buNone/>
              <a:defRPr sz="1600" b="1">
                <a:solidFill>
                  <a:schemeClr val="accent1"/>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Click to edit Master text styles</a:t>
            </a:r>
          </a:p>
        </p:txBody>
      </p:sp>
      <p:sp>
        <p:nvSpPr>
          <p:cNvPr id="3" name="Title 1">
            <a:extLst>
              <a:ext uri="{FF2B5EF4-FFF2-40B4-BE49-F238E27FC236}">
                <a16:creationId xmlns:a16="http://schemas.microsoft.com/office/drawing/2014/main" id="{423DB29F-5418-64F6-2288-2B0720810E22}"/>
              </a:ext>
            </a:extLst>
          </p:cNvPr>
          <p:cNvSpPr>
            <a:spLocks noGrp="1"/>
          </p:cNvSpPr>
          <p:nvPr>
            <p:ph type="title"/>
          </p:nvPr>
        </p:nvSpPr>
        <p:spPr>
          <a:xfrm>
            <a:off x="611191" y="623487"/>
            <a:ext cx="9340887" cy="481900"/>
          </a:xfrm>
        </p:spPr>
        <p:txBody>
          <a:bodyPr/>
          <a:lstStyle/>
          <a:p>
            <a:r>
              <a:rPr lang="en-US"/>
              <a:t>Click to edit Master title style</a:t>
            </a:r>
            <a:endParaRPr lang="en-GB"/>
          </a:p>
        </p:txBody>
      </p:sp>
      <p:sp>
        <p:nvSpPr>
          <p:cNvPr id="6" name="Text Placeholder 11">
            <a:extLst>
              <a:ext uri="{FF2B5EF4-FFF2-40B4-BE49-F238E27FC236}">
                <a16:creationId xmlns:a16="http://schemas.microsoft.com/office/drawing/2014/main" id="{5D8976D7-A935-7363-5E3E-B7136579CDC5}"/>
              </a:ext>
            </a:extLst>
          </p:cNvPr>
          <p:cNvSpPr>
            <a:spLocks noGrp="1"/>
          </p:cNvSpPr>
          <p:nvPr>
            <p:ph type="body" sz="quarter" idx="13" hasCustomPrompt="1"/>
          </p:nvPr>
        </p:nvSpPr>
        <p:spPr>
          <a:xfrm>
            <a:off x="611190" y="5988292"/>
            <a:ext cx="10958511" cy="246221"/>
          </a:xfrm>
        </p:spPr>
        <p:txBody>
          <a:bodyPr anchor="b">
            <a:spAutoFit/>
          </a:bodyPr>
          <a:lstStyle>
            <a:lvl1pPr marL="0" indent="0">
              <a:lnSpc>
                <a:spcPct val="100000"/>
              </a:lnSpc>
              <a:spcAft>
                <a:spcPts val="0"/>
              </a:spcAft>
              <a:buFont typeface="Arial" panose="020B0604020202020204" pitchFamily="34" charset="0"/>
              <a:buNone/>
              <a:defRPr sz="800" b="0" i="1">
                <a:solidFill>
                  <a:schemeClr val="bg1">
                    <a:lumMod val="50000"/>
                  </a:schemeClr>
                </a:solidFill>
              </a:defRPr>
            </a:lvl1pPr>
            <a:lvl2pPr marL="0" indent="0">
              <a:lnSpc>
                <a:spcPct val="100000"/>
              </a:lnSpc>
              <a:spcAft>
                <a:spcPts val="0"/>
              </a:spcAft>
              <a:buNone/>
              <a:defRPr sz="700" i="1">
                <a:solidFill>
                  <a:schemeClr val="bg1">
                    <a:lumMod val="50000"/>
                  </a:schemeClr>
                </a:solidFill>
              </a:defRPr>
            </a:lvl2pPr>
            <a:lvl3pPr marL="0" indent="0">
              <a:lnSpc>
                <a:spcPct val="100000"/>
              </a:lnSpc>
              <a:spcAft>
                <a:spcPts val="0"/>
              </a:spcAft>
              <a:buNone/>
              <a:defRPr sz="700" i="1">
                <a:solidFill>
                  <a:schemeClr val="bg1">
                    <a:lumMod val="50000"/>
                  </a:schemeClr>
                </a:solidFill>
              </a:defRPr>
            </a:lvl3pPr>
            <a:lvl4pPr marL="0" indent="0">
              <a:lnSpc>
                <a:spcPct val="100000"/>
              </a:lnSpc>
              <a:spcAft>
                <a:spcPts val="0"/>
              </a:spcAft>
              <a:buNone/>
              <a:defRPr sz="700" i="1">
                <a:solidFill>
                  <a:schemeClr val="bg1">
                    <a:lumMod val="50000"/>
                  </a:schemeClr>
                </a:solidFill>
              </a:defRPr>
            </a:lvl4pPr>
            <a:lvl5pPr marL="0" indent="0">
              <a:lnSpc>
                <a:spcPct val="100000"/>
              </a:lnSpc>
              <a:spcAft>
                <a:spcPts val="0"/>
              </a:spcAft>
              <a:buNone/>
              <a:defRPr sz="700" i="1">
                <a:solidFill>
                  <a:schemeClr val="bg1">
                    <a:lumMod val="50000"/>
                  </a:schemeClr>
                </a:solidFill>
              </a:defRPr>
            </a:lvl5pPr>
          </a:lstStyle>
          <a:p>
            <a:pPr lvl="0"/>
            <a:r>
              <a:rPr lang="en-US"/>
              <a:t>Source: Insert source here</a:t>
            </a:r>
            <a:br>
              <a:rPr lang="en-US"/>
            </a:br>
            <a:r>
              <a:rPr lang="en-US"/>
              <a:t>Notes: Insert notes here</a:t>
            </a:r>
          </a:p>
        </p:txBody>
      </p:sp>
      <p:sp>
        <p:nvSpPr>
          <p:cNvPr id="28"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611191" y="6401514"/>
            <a:ext cx="1838645" cy="123111"/>
          </a:xfrm>
          <a:prstGeom prst="rect">
            <a:avLst/>
          </a:prstGeom>
        </p:spPr>
        <p:txBody>
          <a:bodyPr vert="horz" wrap="none" lIns="0" tIns="0" rIns="0" bIns="0" rtlCol="0" anchor="ctr">
            <a:spAutoFit/>
          </a:bodyPr>
          <a:lstStyle>
            <a:lvl1pPr algn="l">
              <a:defRPr sz="800">
                <a:solidFill>
                  <a:schemeClr val="bg1">
                    <a:lumMod val="50000"/>
                  </a:schemeClr>
                </a:solidFill>
                <a:latin typeface="+mj-lt"/>
              </a:defRPr>
            </a:lvl1pPr>
          </a:lstStyle>
          <a:p>
            <a:r>
              <a:rPr lang="en-US">
                <a:cs typeface="Arial" panose="020B0604020202020204" pitchFamily="34" charset="0"/>
              </a:rPr>
              <a:t>©2024 ARTHUR J. GALLAGHER &amp; CO.</a:t>
            </a:r>
          </a:p>
        </p:txBody>
      </p:sp>
      <p:sp>
        <p:nvSpPr>
          <p:cNvPr id="29"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11409291" y="6378430"/>
            <a:ext cx="171522" cy="169277"/>
          </a:xfrm>
          <a:prstGeom prst="rect">
            <a:avLst/>
          </a:prstGeom>
          <a:noFill/>
        </p:spPr>
        <p:txBody>
          <a:bodyPr wrap="none" lIns="0" tIns="0" rIns="0" bIns="0" rtlCol="0">
            <a:spAutoFit/>
          </a:bodyPr>
          <a:lstStyle>
            <a:lvl1pPr algn="r">
              <a:defRPr lang="en-GB" sz="1100"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a:p>
        </p:txBody>
      </p:sp>
      <p:graphicFrame>
        <p:nvGraphicFramePr>
          <p:cNvPr id="5" name="Content Placeholder 13">
            <a:extLst>
              <a:ext uri="{FF2B5EF4-FFF2-40B4-BE49-F238E27FC236}">
                <a16:creationId xmlns:a16="http://schemas.microsoft.com/office/drawing/2014/main" id="{12FCF5B8-60D7-679B-CEA4-92B09D7CD738}"/>
              </a:ext>
            </a:extLst>
          </p:cNvPr>
          <p:cNvGraphicFramePr>
            <a:graphicFrameLocks/>
          </p:cNvGraphicFramePr>
          <p:nvPr userDrawn="1">
            <p:extLst>
              <p:ext uri="{D42A27DB-BD31-4B8C-83A1-F6EECF244321}">
                <p14:modId xmlns:p14="http://schemas.microsoft.com/office/powerpoint/2010/main" val="3961534263"/>
              </p:ext>
            </p:extLst>
          </p:nvPr>
        </p:nvGraphicFramePr>
        <p:xfrm>
          <a:off x="6205537" y="2019299"/>
          <a:ext cx="5479256" cy="3946854"/>
        </p:xfrm>
        <a:graphic>
          <a:graphicData uri="http://schemas.openxmlformats.org/drawingml/2006/table">
            <a:tbl>
              <a:tblPr>
                <a:tableStyleId>{5C22544A-7EE6-4342-B048-85BDC9FD1C3A}</a:tableStyleId>
              </a:tblPr>
              <a:tblGrid>
                <a:gridCol w="2739628">
                  <a:extLst>
                    <a:ext uri="{9D8B030D-6E8A-4147-A177-3AD203B41FA5}">
                      <a16:colId xmlns:a16="http://schemas.microsoft.com/office/drawing/2014/main" val="509180888"/>
                    </a:ext>
                  </a:extLst>
                </a:gridCol>
                <a:gridCol w="2739628">
                  <a:extLst>
                    <a:ext uri="{9D8B030D-6E8A-4147-A177-3AD203B41FA5}">
                      <a16:colId xmlns:a16="http://schemas.microsoft.com/office/drawing/2014/main" val="3992992021"/>
                    </a:ext>
                  </a:extLst>
                </a:gridCol>
              </a:tblGrid>
              <a:tr h="1973427">
                <a:tc>
                  <a:txBody>
                    <a:bodyPr/>
                    <a:lstStyle/>
                    <a:p>
                      <a:pPr algn="ctr"/>
                      <a:endParaRPr lang="en-GB" sz="2100" dirty="0">
                        <a:solidFill>
                          <a:schemeClr val="bg1"/>
                        </a:solidFill>
                      </a:endParaRPr>
                    </a:p>
                  </a:txBody>
                  <a:tcPr marL="121920" marR="121920" marT="60960" marB="60960" anchor="ctr">
                    <a:lnR w="7620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chemeClr val="accent1"/>
                    </a:solidFill>
                  </a:tcPr>
                </a:tc>
                <a:tc>
                  <a:txBody>
                    <a:bodyPr/>
                    <a:lstStyle/>
                    <a:p>
                      <a:pPr algn="ctr"/>
                      <a:endParaRPr lang="en-GB" sz="2100" b="0" dirty="0">
                        <a:solidFill>
                          <a:schemeClr val="bg2"/>
                        </a:solidFill>
                      </a:endParaRPr>
                    </a:p>
                  </a:txBody>
                  <a:tcPr marL="121920" marR="121920" marT="60960" marB="6096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3610316648"/>
                  </a:ext>
                </a:extLst>
              </a:tr>
              <a:tr h="1973427">
                <a:tc>
                  <a:txBody>
                    <a:bodyPr/>
                    <a:lstStyle/>
                    <a:p>
                      <a:pPr algn="ctr"/>
                      <a:endParaRPr lang="en-GB" sz="1300" dirty="0">
                        <a:solidFill>
                          <a:schemeClr val="accent1"/>
                        </a:solidFill>
                      </a:endParaRPr>
                    </a:p>
                  </a:txBody>
                  <a:tcPr marL="121920" marR="121920" marT="60960" marB="60960" anchor="ct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solidFill>
                      <a:schemeClr val="accent5"/>
                    </a:solidFill>
                  </a:tcPr>
                </a:tc>
                <a:tc>
                  <a:txBody>
                    <a:bodyPr/>
                    <a:lstStyle/>
                    <a:p>
                      <a:pPr algn="ctr"/>
                      <a:endParaRPr lang="en-GB" sz="2100" dirty="0">
                        <a:solidFill>
                          <a:schemeClr val="bg1"/>
                        </a:solidFill>
                      </a:endParaRPr>
                    </a:p>
                  </a:txBody>
                  <a:tcPr marL="121920" marR="121920" marT="60960" marB="6096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solidFill>
                      <a:schemeClr val="accent3"/>
                    </a:solidFill>
                  </a:tcPr>
                </a:tc>
                <a:extLst>
                  <a:ext uri="{0D108BD9-81ED-4DB2-BD59-A6C34878D82A}">
                    <a16:rowId xmlns:a16="http://schemas.microsoft.com/office/drawing/2014/main" val="2906317907"/>
                  </a:ext>
                </a:extLst>
              </a:tr>
            </a:tbl>
          </a:graphicData>
        </a:graphic>
      </p:graphicFrame>
      <p:sp>
        <p:nvSpPr>
          <p:cNvPr id="7" name="Text Placeholder 10">
            <a:extLst>
              <a:ext uri="{FF2B5EF4-FFF2-40B4-BE49-F238E27FC236}">
                <a16:creationId xmlns:a16="http://schemas.microsoft.com/office/drawing/2014/main" id="{1C296D82-11AB-4DE9-7DB2-BCBFFFF49064}"/>
              </a:ext>
            </a:extLst>
          </p:cNvPr>
          <p:cNvSpPr>
            <a:spLocks noGrp="1"/>
          </p:cNvSpPr>
          <p:nvPr>
            <p:ph type="body" sz="quarter" idx="23" hasCustomPrompt="1"/>
          </p:nvPr>
        </p:nvSpPr>
        <p:spPr>
          <a:xfrm>
            <a:off x="7386103" y="2556791"/>
            <a:ext cx="482917" cy="664860"/>
          </a:xfrm>
        </p:spPr>
        <p:txBody>
          <a:bodyPr/>
          <a:lstStyle>
            <a:lvl1pPr>
              <a:defRPr sz="4800"/>
            </a:lvl1pPr>
          </a:lstStyle>
          <a:p>
            <a:pPr lvl="0"/>
            <a:r>
              <a:rPr lang="en-US" dirty="0"/>
              <a:t>#</a:t>
            </a:r>
          </a:p>
        </p:txBody>
      </p:sp>
      <p:sp>
        <p:nvSpPr>
          <p:cNvPr id="9" name="Text Placeholder 22">
            <a:extLst>
              <a:ext uri="{FF2B5EF4-FFF2-40B4-BE49-F238E27FC236}">
                <a16:creationId xmlns:a16="http://schemas.microsoft.com/office/drawing/2014/main" id="{569BBE2E-C490-A568-23F2-F23C352B325E}"/>
              </a:ext>
            </a:extLst>
          </p:cNvPr>
          <p:cNvSpPr>
            <a:spLocks noGrp="1"/>
          </p:cNvSpPr>
          <p:nvPr>
            <p:ph type="body" sz="quarter" idx="24" hasCustomPrompt="1"/>
          </p:nvPr>
        </p:nvSpPr>
        <p:spPr>
          <a:xfrm>
            <a:off x="7010026" y="3311805"/>
            <a:ext cx="1235075" cy="221599"/>
          </a:xfrm>
        </p:spPr>
        <p:txBody>
          <a:bodyPr wrap="none">
            <a:spAutoFit/>
          </a:bodyPr>
          <a:lstStyle>
            <a:lvl1pPr algn="ctr">
              <a:defRPr sz="1600" b="0">
                <a:solidFill>
                  <a:schemeClr val="bg2"/>
                </a:solidFill>
              </a:defRPr>
            </a:lvl1pPr>
          </a:lstStyle>
          <a:p>
            <a:pPr lvl="0"/>
            <a:r>
              <a:rPr lang="en-US" dirty="0"/>
              <a:t>Add text here</a:t>
            </a:r>
          </a:p>
        </p:txBody>
      </p:sp>
      <p:sp>
        <p:nvSpPr>
          <p:cNvPr id="10" name="Text Placeholder 10">
            <a:extLst>
              <a:ext uri="{FF2B5EF4-FFF2-40B4-BE49-F238E27FC236}">
                <a16:creationId xmlns:a16="http://schemas.microsoft.com/office/drawing/2014/main" id="{0770E629-D71C-DFB0-9426-7E8606574EE4}"/>
              </a:ext>
            </a:extLst>
          </p:cNvPr>
          <p:cNvSpPr>
            <a:spLocks noGrp="1"/>
          </p:cNvSpPr>
          <p:nvPr>
            <p:ph type="body" sz="quarter" idx="25" hasCustomPrompt="1"/>
          </p:nvPr>
        </p:nvSpPr>
        <p:spPr>
          <a:xfrm>
            <a:off x="10089395" y="4420133"/>
            <a:ext cx="482917" cy="664860"/>
          </a:xfrm>
        </p:spPr>
        <p:txBody>
          <a:bodyPr/>
          <a:lstStyle>
            <a:lvl1pPr>
              <a:defRPr sz="4800"/>
            </a:lvl1pPr>
          </a:lstStyle>
          <a:p>
            <a:pPr lvl="0"/>
            <a:r>
              <a:rPr lang="en-US" dirty="0"/>
              <a:t>#</a:t>
            </a:r>
          </a:p>
        </p:txBody>
      </p:sp>
      <p:sp>
        <p:nvSpPr>
          <p:cNvPr id="11" name="Text Placeholder 22">
            <a:extLst>
              <a:ext uri="{FF2B5EF4-FFF2-40B4-BE49-F238E27FC236}">
                <a16:creationId xmlns:a16="http://schemas.microsoft.com/office/drawing/2014/main" id="{0AD7C70C-33DD-99CC-7AB4-08A18D4999F9}"/>
              </a:ext>
            </a:extLst>
          </p:cNvPr>
          <p:cNvSpPr>
            <a:spLocks noGrp="1"/>
          </p:cNvSpPr>
          <p:nvPr>
            <p:ph type="body" sz="quarter" idx="26" hasCustomPrompt="1"/>
          </p:nvPr>
        </p:nvSpPr>
        <p:spPr>
          <a:xfrm>
            <a:off x="7010022" y="5244848"/>
            <a:ext cx="1235075" cy="221599"/>
          </a:xfrm>
        </p:spPr>
        <p:txBody>
          <a:bodyPr wrap="none">
            <a:spAutoFit/>
          </a:bodyPr>
          <a:lstStyle>
            <a:lvl1pPr algn="ctr">
              <a:defRPr sz="1600" b="0">
                <a:solidFill>
                  <a:schemeClr val="bg2"/>
                </a:solidFill>
              </a:defRPr>
            </a:lvl1pPr>
          </a:lstStyle>
          <a:p>
            <a:pPr lvl="0"/>
            <a:r>
              <a:rPr lang="en-US" dirty="0"/>
              <a:t>Add text here</a:t>
            </a:r>
          </a:p>
        </p:txBody>
      </p:sp>
      <p:sp>
        <p:nvSpPr>
          <p:cNvPr id="12" name="Text Placeholder 10">
            <a:extLst>
              <a:ext uri="{FF2B5EF4-FFF2-40B4-BE49-F238E27FC236}">
                <a16:creationId xmlns:a16="http://schemas.microsoft.com/office/drawing/2014/main" id="{90987F8F-E986-A19A-6EA1-EA3956716181}"/>
              </a:ext>
            </a:extLst>
          </p:cNvPr>
          <p:cNvSpPr>
            <a:spLocks noGrp="1"/>
          </p:cNvSpPr>
          <p:nvPr>
            <p:ph type="body" sz="quarter" idx="27" hasCustomPrompt="1"/>
          </p:nvPr>
        </p:nvSpPr>
        <p:spPr>
          <a:xfrm>
            <a:off x="7386102" y="4496036"/>
            <a:ext cx="482917" cy="664860"/>
          </a:xfrm>
        </p:spPr>
        <p:txBody>
          <a:bodyPr/>
          <a:lstStyle>
            <a:lvl1pPr>
              <a:defRPr sz="4800"/>
            </a:lvl1pPr>
          </a:lstStyle>
          <a:p>
            <a:pPr lvl="0"/>
            <a:r>
              <a:rPr lang="en-US" dirty="0"/>
              <a:t>#</a:t>
            </a:r>
          </a:p>
        </p:txBody>
      </p:sp>
      <p:sp>
        <p:nvSpPr>
          <p:cNvPr id="17" name="Text Placeholder 22">
            <a:extLst>
              <a:ext uri="{FF2B5EF4-FFF2-40B4-BE49-F238E27FC236}">
                <a16:creationId xmlns:a16="http://schemas.microsoft.com/office/drawing/2014/main" id="{8BEF781A-AF6F-74CE-DBF6-4FAAF6137EDB}"/>
              </a:ext>
            </a:extLst>
          </p:cNvPr>
          <p:cNvSpPr>
            <a:spLocks noGrp="1"/>
          </p:cNvSpPr>
          <p:nvPr>
            <p:ph type="body" sz="quarter" idx="28" hasCustomPrompt="1"/>
          </p:nvPr>
        </p:nvSpPr>
        <p:spPr>
          <a:xfrm>
            <a:off x="9726750" y="5244848"/>
            <a:ext cx="1235075" cy="221599"/>
          </a:xfrm>
        </p:spPr>
        <p:txBody>
          <a:bodyPr wrap="none">
            <a:spAutoFit/>
          </a:bodyPr>
          <a:lstStyle>
            <a:lvl1pPr algn="ctr">
              <a:defRPr sz="1600" b="0">
                <a:solidFill>
                  <a:schemeClr val="bg2"/>
                </a:solidFill>
              </a:defRPr>
            </a:lvl1pPr>
          </a:lstStyle>
          <a:p>
            <a:pPr lvl="0"/>
            <a:r>
              <a:rPr lang="en-US" dirty="0"/>
              <a:t>Add text here</a:t>
            </a:r>
          </a:p>
        </p:txBody>
      </p:sp>
      <p:sp>
        <p:nvSpPr>
          <p:cNvPr id="19" name="Text Placeholder 10">
            <a:extLst>
              <a:ext uri="{FF2B5EF4-FFF2-40B4-BE49-F238E27FC236}">
                <a16:creationId xmlns:a16="http://schemas.microsoft.com/office/drawing/2014/main" id="{47314DA6-AAD5-DE92-CFA4-CC2E5D905981}"/>
              </a:ext>
            </a:extLst>
          </p:cNvPr>
          <p:cNvSpPr>
            <a:spLocks noGrp="1"/>
          </p:cNvSpPr>
          <p:nvPr>
            <p:ph type="body" sz="quarter" idx="29" hasCustomPrompt="1"/>
          </p:nvPr>
        </p:nvSpPr>
        <p:spPr>
          <a:xfrm>
            <a:off x="10089394" y="2556791"/>
            <a:ext cx="482917" cy="664860"/>
          </a:xfrm>
        </p:spPr>
        <p:txBody>
          <a:bodyPr/>
          <a:lstStyle>
            <a:lvl1pPr>
              <a:defRPr sz="4800">
                <a:solidFill>
                  <a:schemeClr val="bg2"/>
                </a:solidFill>
              </a:defRPr>
            </a:lvl1pPr>
          </a:lstStyle>
          <a:p>
            <a:pPr lvl="0"/>
            <a:r>
              <a:rPr lang="en-US" dirty="0"/>
              <a:t>#</a:t>
            </a:r>
          </a:p>
        </p:txBody>
      </p:sp>
      <p:sp>
        <p:nvSpPr>
          <p:cNvPr id="22" name="Text Placeholder 22">
            <a:extLst>
              <a:ext uri="{FF2B5EF4-FFF2-40B4-BE49-F238E27FC236}">
                <a16:creationId xmlns:a16="http://schemas.microsoft.com/office/drawing/2014/main" id="{9FA21D4D-4D95-0771-91D7-8A06B9C4F0E0}"/>
              </a:ext>
            </a:extLst>
          </p:cNvPr>
          <p:cNvSpPr>
            <a:spLocks noGrp="1"/>
          </p:cNvSpPr>
          <p:nvPr>
            <p:ph type="body" sz="quarter" idx="30" hasCustomPrompt="1"/>
          </p:nvPr>
        </p:nvSpPr>
        <p:spPr>
          <a:xfrm>
            <a:off x="9726750" y="3311805"/>
            <a:ext cx="1235075" cy="221599"/>
          </a:xfrm>
        </p:spPr>
        <p:txBody>
          <a:bodyPr wrap="none">
            <a:spAutoFit/>
          </a:bodyPr>
          <a:lstStyle>
            <a:lvl1pPr algn="ctr">
              <a:defRPr sz="1600" b="0">
                <a:solidFill>
                  <a:schemeClr val="bg2"/>
                </a:solidFill>
              </a:defRPr>
            </a:lvl1pPr>
          </a:lstStyle>
          <a:p>
            <a:pPr lvl="0"/>
            <a:r>
              <a:rPr lang="en-US" dirty="0"/>
              <a:t>Add text here</a:t>
            </a:r>
          </a:p>
        </p:txBody>
      </p:sp>
    </p:spTree>
    <p:extLst>
      <p:ext uri="{BB962C8B-B14F-4D97-AF65-F5344CB8AC3E}">
        <p14:creationId xmlns:p14="http://schemas.microsoft.com/office/powerpoint/2010/main" val="688476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4 boxes Numbered + Content">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AC0E8B47-727D-C3D8-AB2C-1AEE9B45E6C3}"/>
              </a:ext>
            </a:extLst>
          </p:cNvPr>
          <p:cNvSpPr>
            <a:spLocks noGrp="1"/>
          </p:cNvSpPr>
          <p:nvPr>
            <p:ph type="body" sz="quarter" idx="21"/>
          </p:nvPr>
        </p:nvSpPr>
        <p:spPr>
          <a:xfrm>
            <a:off x="611187" y="2125596"/>
            <a:ext cx="5374800" cy="794660"/>
          </a:xfrm>
          <a:solidFill>
            <a:schemeClr val="accent1">
              <a:lumMod val="60000"/>
              <a:lumOff val="40000"/>
            </a:schemeClr>
          </a:solidFill>
        </p:spPr>
        <p:txBody>
          <a:bodyPr lIns="864000" tIns="144000" bIns="144000" anchor="ctr"/>
          <a:lstStyle>
            <a:lvl1pPr>
              <a:defRPr sz="1200"/>
            </a:lvl1pPr>
            <a:lvl2pPr>
              <a:defRPr sz="1200"/>
            </a:lvl2pPr>
            <a:lvl3pPr>
              <a:defRPr sz="1000"/>
            </a:lvl3pPr>
            <a:lvl4pPr>
              <a:defRPr sz="1100"/>
            </a:lvl4pPr>
            <a:lvl5pPr>
              <a:defRPr sz="1051"/>
            </a:lvl5pPr>
          </a:lstStyle>
          <a:p>
            <a:pPr lvl="0"/>
            <a:r>
              <a:rPr lang="en-US"/>
              <a:t>Click to edit Master text styles</a:t>
            </a:r>
          </a:p>
          <a:p>
            <a:pPr lvl="1"/>
            <a:r>
              <a:rPr lang="en-US"/>
              <a:t>Second level</a:t>
            </a:r>
          </a:p>
        </p:txBody>
      </p:sp>
      <p:sp>
        <p:nvSpPr>
          <p:cNvPr id="4" name="Content Placeholder 2">
            <a:extLst>
              <a:ext uri="{FF2B5EF4-FFF2-40B4-BE49-F238E27FC236}">
                <a16:creationId xmlns:a16="http://schemas.microsoft.com/office/drawing/2014/main" id="{3CE22646-B5C0-BE14-FE9C-679028AD323A}"/>
              </a:ext>
            </a:extLst>
          </p:cNvPr>
          <p:cNvSpPr>
            <a:spLocks noGrp="1"/>
          </p:cNvSpPr>
          <p:nvPr>
            <p:ph idx="16"/>
          </p:nvPr>
        </p:nvSpPr>
        <p:spPr>
          <a:xfrm>
            <a:off x="6203952" y="2019299"/>
            <a:ext cx="5375275" cy="3894137"/>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8" name="Straight Connector 7">
            <a:extLst>
              <a:ext uri="{FF2B5EF4-FFF2-40B4-BE49-F238E27FC236}">
                <a16:creationId xmlns:a16="http://schemas.microsoft.com/office/drawing/2014/main" id="{4E05121D-F212-733A-3E42-044442694C77}"/>
              </a:ext>
            </a:extLst>
          </p:cNvPr>
          <p:cNvCxnSpPr>
            <a:cxnSpLocks/>
          </p:cNvCxnSpPr>
          <p:nvPr userDrawn="1"/>
        </p:nvCxnSpPr>
        <p:spPr>
          <a:xfrm>
            <a:off x="611983" y="2024063"/>
            <a:ext cx="5374800" cy="0"/>
          </a:xfrm>
          <a:prstGeom prst="line">
            <a:avLst/>
          </a:prstGeom>
          <a:ln w="3175">
            <a:solidFill>
              <a:schemeClr val="accent1"/>
            </a:solidFill>
          </a:ln>
        </p:spPr>
        <p:style>
          <a:lnRef idx="2">
            <a:schemeClr val="accent1"/>
          </a:lnRef>
          <a:fillRef idx="0">
            <a:schemeClr val="accent1"/>
          </a:fillRef>
          <a:effectRef idx="1">
            <a:schemeClr val="accent1"/>
          </a:effectRef>
          <a:fontRef idx="minor">
            <a:schemeClr val="tx1"/>
          </a:fontRef>
        </p:style>
      </p:cxnSp>
      <p:sp>
        <p:nvSpPr>
          <p:cNvPr id="14" name="Text Placeholder 18">
            <a:extLst>
              <a:ext uri="{FF2B5EF4-FFF2-40B4-BE49-F238E27FC236}">
                <a16:creationId xmlns:a16="http://schemas.microsoft.com/office/drawing/2014/main" id="{88FF1E2D-3878-FBCE-3D87-1FEEE0D14233}"/>
              </a:ext>
            </a:extLst>
          </p:cNvPr>
          <p:cNvSpPr>
            <a:spLocks noGrp="1" noChangeAspect="1"/>
          </p:cNvSpPr>
          <p:nvPr>
            <p:ph type="body" sz="quarter" idx="22" hasCustomPrompt="1"/>
          </p:nvPr>
        </p:nvSpPr>
        <p:spPr>
          <a:xfrm>
            <a:off x="722599" y="2164781"/>
            <a:ext cx="605120" cy="605120"/>
          </a:xfrm>
          <a:prstGeom prst="ellipse">
            <a:avLst/>
          </a:prstGeom>
          <a:noFill/>
          <a:ln w="3175">
            <a:solidFill>
              <a:schemeClr val="bg1"/>
            </a:solidFill>
          </a:ln>
        </p:spPr>
        <p:txBody>
          <a:bodyPr anchor="ctr">
            <a:normAutofit/>
          </a:bodyPr>
          <a:lstStyle>
            <a:lvl1pPr algn="ctr">
              <a:lnSpc>
                <a:spcPct val="100000"/>
              </a:lnSpc>
              <a:defRPr sz="133" b="1">
                <a:solidFill>
                  <a:schemeClr val="bg1">
                    <a:alpha val="0"/>
                  </a:schemeClr>
                </a:solidFill>
              </a:defRPr>
            </a:lvl1pPr>
          </a:lstStyle>
          <a:p>
            <a:pPr lvl="0"/>
            <a:r>
              <a:rPr lang="en-GB"/>
              <a:t>.</a:t>
            </a:r>
          </a:p>
        </p:txBody>
      </p:sp>
      <p:sp>
        <p:nvSpPr>
          <p:cNvPr id="15" name="Text Placeholder 18">
            <a:extLst>
              <a:ext uri="{FF2B5EF4-FFF2-40B4-BE49-F238E27FC236}">
                <a16:creationId xmlns:a16="http://schemas.microsoft.com/office/drawing/2014/main" id="{33D4BFA5-0210-A171-7DBB-A4BCA22BD9A8}"/>
              </a:ext>
            </a:extLst>
          </p:cNvPr>
          <p:cNvSpPr>
            <a:spLocks noGrp="1" noChangeAspect="1"/>
          </p:cNvSpPr>
          <p:nvPr>
            <p:ph type="body" sz="quarter" idx="10" hasCustomPrompt="1"/>
          </p:nvPr>
        </p:nvSpPr>
        <p:spPr>
          <a:xfrm>
            <a:off x="762063" y="2204245"/>
            <a:ext cx="526192" cy="526192"/>
          </a:xfrm>
          <a:prstGeom prst="ellipse">
            <a:avLst/>
          </a:prstGeom>
          <a:solidFill>
            <a:schemeClr val="bg1"/>
          </a:solidFill>
        </p:spPr>
        <p:txBody>
          <a:bodyPr anchor="ctr">
            <a:normAutofit/>
          </a:bodyPr>
          <a:lstStyle>
            <a:lvl1pPr algn="ctr">
              <a:lnSpc>
                <a:spcPct val="100000"/>
              </a:lnSpc>
              <a:defRPr sz="1400" b="1">
                <a:solidFill>
                  <a:schemeClr val="bg1">
                    <a:alpha val="0"/>
                  </a:schemeClr>
                </a:solidFill>
              </a:defRPr>
            </a:lvl1pPr>
          </a:lstStyle>
          <a:p>
            <a:pPr lvl="0"/>
            <a:r>
              <a:rPr lang="en-US"/>
              <a:t>##</a:t>
            </a:r>
            <a:endParaRPr lang="en-GB"/>
          </a:p>
        </p:txBody>
      </p:sp>
      <p:sp>
        <p:nvSpPr>
          <p:cNvPr id="16" name="Text Placeholder 21">
            <a:extLst>
              <a:ext uri="{FF2B5EF4-FFF2-40B4-BE49-F238E27FC236}">
                <a16:creationId xmlns:a16="http://schemas.microsoft.com/office/drawing/2014/main" id="{956225AF-C21E-0DB4-31A1-8AD6C81F9072}"/>
              </a:ext>
            </a:extLst>
          </p:cNvPr>
          <p:cNvSpPr>
            <a:spLocks noGrp="1"/>
          </p:cNvSpPr>
          <p:nvPr>
            <p:ph type="body" sz="quarter" idx="28" hasCustomPrompt="1"/>
          </p:nvPr>
        </p:nvSpPr>
        <p:spPr>
          <a:xfrm>
            <a:off x="925775" y="2359620"/>
            <a:ext cx="198772" cy="215444"/>
          </a:xfrm>
        </p:spPr>
        <p:txBody>
          <a:bodyPr wrap="none" anchor="ctr">
            <a:spAutoFit/>
          </a:bodyPr>
          <a:lstStyle>
            <a:lvl1pPr marL="0" indent="0" algn="ctr">
              <a:lnSpc>
                <a:spcPct val="100000"/>
              </a:lnSpc>
              <a:spcAft>
                <a:spcPts val="0"/>
              </a:spcAft>
              <a:buFont typeface="Arial" panose="020B0604020202020204" pitchFamily="34" charset="0"/>
              <a:buNone/>
              <a:defRPr lang="en-US" sz="1400" b="1" kern="1200" dirty="0">
                <a:solidFill>
                  <a:schemeClr val="tx1"/>
                </a:solidFill>
                <a:latin typeface="+mn-lt"/>
                <a:ea typeface="+mn-ea"/>
                <a:cs typeface="+mn-cs"/>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
        <p:nvSpPr>
          <p:cNvPr id="18" name="Text Placeholder 12">
            <a:extLst>
              <a:ext uri="{FF2B5EF4-FFF2-40B4-BE49-F238E27FC236}">
                <a16:creationId xmlns:a16="http://schemas.microsoft.com/office/drawing/2014/main" id="{819B2670-56D5-3262-DFF3-2068FE706DA9}"/>
              </a:ext>
            </a:extLst>
          </p:cNvPr>
          <p:cNvSpPr>
            <a:spLocks noGrp="1"/>
          </p:cNvSpPr>
          <p:nvPr>
            <p:ph type="body" sz="quarter" idx="29"/>
          </p:nvPr>
        </p:nvSpPr>
        <p:spPr>
          <a:xfrm>
            <a:off x="611187" y="3123322"/>
            <a:ext cx="5374800" cy="794660"/>
          </a:xfrm>
          <a:solidFill>
            <a:schemeClr val="accent3">
              <a:lumMod val="60000"/>
              <a:lumOff val="40000"/>
            </a:schemeClr>
          </a:solidFill>
        </p:spPr>
        <p:txBody>
          <a:bodyPr lIns="864000" tIns="144000" bIns="144000" anchor="ctr"/>
          <a:lstStyle>
            <a:lvl1pPr>
              <a:defRPr sz="1200"/>
            </a:lvl1pPr>
            <a:lvl2pPr>
              <a:defRPr sz="1200"/>
            </a:lvl2pPr>
            <a:lvl3pPr>
              <a:defRPr sz="1000"/>
            </a:lvl3pPr>
            <a:lvl4pPr>
              <a:defRPr sz="1100"/>
            </a:lvl4pPr>
            <a:lvl5pPr>
              <a:defRPr sz="1051"/>
            </a:lvl5pPr>
          </a:lstStyle>
          <a:p>
            <a:pPr lvl="0"/>
            <a:r>
              <a:rPr lang="en-US"/>
              <a:t>Click to edit Master text styles</a:t>
            </a:r>
          </a:p>
          <a:p>
            <a:pPr lvl="1"/>
            <a:r>
              <a:rPr lang="en-US"/>
              <a:t>Second level</a:t>
            </a:r>
          </a:p>
        </p:txBody>
      </p:sp>
      <p:sp>
        <p:nvSpPr>
          <p:cNvPr id="20" name="Text Placeholder 12">
            <a:extLst>
              <a:ext uri="{FF2B5EF4-FFF2-40B4-BE49-F238E27FC236}">
                <a16:creationId xmlns:a16="http://schemas.microsoft.com/office/drawing/2014/main" id="{DF139923-7F44-28AB-8781-A5E790B12F9D}"/>
              </a:ext>
            </a:extLst>
          </p:cNvPr>
          <p:cNvSpPr>
            <a:spLocks noGrp="1"/>
          </p:cNvSpPr>
          <p:nvPr>
            <p:ph type="body" sz="quarter" idx="30"/>
          </p:nvPr>
        </p:nvSpPr>
        <p:spPr>
          <a:xfrm>
            <a:off x="611187" y="4121048"/>
            <a:ext cx="5374800" cy="794660"/>
          </a:xfrm>
          <a:solidFill>
            <a:schemeClr val="accent4">
              <a:lumMod val="60000"/>
              <a:lumOff val="40000"/>
            </a:schemeClr>
          </a:solidFill>
        </p:spPr>
        <p:txBody>
          <a:bodyPr lIns="864000" tIns="144000" bIns="144000" anchor="ctr"/>
          <a:lstStyle>
            <a:lvl1pPr>
              <a:defRPr sz="1200"/>
            </a:lvl1pPr>
            <a:lvl2pPr>
              <a:defRPr sz="1200"/>
            </a:lvl2pPr>
            <a:lvl3pPr>
              <a:defRPr sz="1000"/>
            </a:lvl3pPr>
            <a:lvl4pPr>
              <a:defRPr sz="1100"/>
            </a:lvl4pPr>
            <a:lvl5pPr>
              <a:defRPr sz="1051"/>
            </a:lvl5pPr>
          </a:lstStyle>
          <a:p>
            <a:pPr lvl="0"/>
            <a:r>
              <a:rPr lang="en-US"/>
              <a:t>Click to edit Master text styles</a:t>
            </a:r>
          </a:p>
          <a:p>
            <a:pPr lvl="1"/>
            <a:r>
              <a:rPr lang="en-US"/>
              <a:t>Second level</a:t>
            </a:r>
          </a:p>
        </p:txBody>
      </p:sp>
      <p:sp>
        <p:nvSpPr>
          <p:cNvPr id="21" name="Text Placeholder 12">
            <a:extLst>
              <a:ext uri="{FF2B5EF4-FFF2-40B4-BE49-F238E27FC236}">
                <a16:creationId xmlns:a16="http://schemas.microsoft.com/office/drawing/2014/main" id="{E165B01E-2EC4-F216-EB1F-30E003AA7AC8}"/>
              </a:ext>
            </a:extLst>
          </p:cNvPr>
          <p:cNvSpPr>
            <a:spLocks noGrp="1"/>
          </p:cNvSpPr>
          <p:nvPr>
            <p:ph type="body" sz="quarter" idx="31"/>
          </p:nvPr>
        </p:nvSpPr>
        <p:spPr>
          <a:xfrm>
            <a:off x="611187" y="5118776"/>
            <a:ext cx="5374800" cy="794660"/>
          </a:xfrm>
          <a:solidFill>
            <a:schemeClr val="accent6">
              <a:lumMod val="60000"/>
              <a:lumOff val="40000"/>
            </a:schemeClr>
          </a:solidFill>
        </p:spPr>
        <p:txBody>
          <a:bodyPr lIns="864000" tIns="144000" bIns="144000" anchor="ctr"/>
          <a:lstStyle>
            <a:lvl1pPr>
              <a:defRPr sz="1200"/>
            </a:lvl1pPr>
            <a:lvl2pPr>
              <a:defRPr sz="1200"/>
            </a:lvl2pPr>
            <a:lvl3pPr>
              <a:defRPr sz="1000"/>
            </a:lvl3pPr>
            <a:lvl4pPr>
              <a:defRPr sz="1100"/>
            </a:lvl4pPr>
            <a:lvl5pPr>
              <a:defRPr sz="1051"/>
            </a:lvl5pPr>
          </a:lstStyle>
          <a:p>
            <a:pPr lvl="0"/>
            <a:r>
              <a:rPr lang="en-US"/>
              <a:t>Click to edit Master text styles</a:t>
            </a:r>
          </a:p>
          <a:p>
            <a:pPr lvl="1"/>
            <a:r>
              <a:rPr lang="en-US"/>
              <a:t>Second level</a:t>
            </a:r>
          </a:p>
        </p:txBody>
      </p:sp>
      <p:cxnSp>
        <p:nvCxnSpPr>
          <p:cNvPr id="24" name="Straight Connector 23">
            <a:extLst>
              <a:ext uri="{FF2B5EF4-FFF2-40B4-BE49-F238E27FC236}">
                <a16:creationId xmlns:a16="http://schemas.microsoft.com/office/drawing/2014/main" id="{54300FD0-411C-F8B5-98A9-BC62748BB702}"/>
              </a:ext>
            </a:extLst>
          </p:cNvPr>
          <p:cNvCxnSpPr>
            <a:cxnSpLocks/>
          </p:cNvCxnSpPr>
          <p:nvPr userDrawn="1"/>
        </p:nvCxnSpPr>
        <p:spPr>
          <a:xfrm>
            <a:off x="611983" y="3021789"/>
            <a:ext cx="5374800" cy="0"/>
          </a:xfrm>
          <a:prstGeom prst="line">
            <a:avLst/>
          </a:prstGeom>
          <a:ln w="3175">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3FEDC833-22DF-62CA-58B2-4A8996E20CC8}"/>
              </a:ext>
            </a:extLst>
          </p:cNvPr>
          <p:cNvCxnSpPr>
            <a:cxnSpLocks/>
          </p:cNvCxnSpPr>
          <p:nvPr userDrawn="1"/>
        </p:nvCxnSpPr>
        <p:spPr>
          <a:xfrm>
            <a:off x="611983" y="4019515"/>
            <a:ext cx="5374800" cy="0"/>
          </a:xfrm>
          <a:prstGeom prst="line">
            <a:avLst/>
          </a:prstGeom>
          <a:ln w="3175">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40101374-05C3-D5C4-C7F9-1DD81E3EED3F}"/>
              </a:ext>
            </a:extLst>
          </p:cNvPr>
          <p:cNvCxnSpPr>
            <a:cxnSpLocks/>
          </p:cNvCxnSpPr>
          <p:nvPr userDrawn="1"/>
        </p:nvCxnSpPr>
        <p:spPr>
          <a:xfrm>
            <a:off x="611983" y="5017241"/>
            <a:ext cx="5374800" cy="0"/>
          </a:xfrm>
          <a:prstGeom prst="line">
            <a:avLst/>
          </a:prstGeom>
          <a:ln w="31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0" name="Text Placeholder 18">
            <a:extLst>
              <a:ext uri="{FF2B5EF4-FFF2-40B4-BE49-F238E27FC236}">
                <a16:creationId xmlns:a16="http://schemas.microsoft.com/office/drawing/2014/main" id="{683363A3-6FA0-3DB4-927A-7D51DC7FCE7A}"/>
              </a:ext>
            </a:extLst>
          </p:cNvPr>
          <p:cNvSpPr>
            <a:spLocks noGrp="1" noChangeAspect="1"/>
          </p:cNvSpPr>
          <p:nvPr>
            <p:ph type="body" sz="quarter" idx="32" hasCustomPrompt="1"/>
          </p:nvPr>
        </p:nvSpPr>
        <p:spPr>
          <a:xfrm>
            <a:off x="722599" y="3218092"/>
            <a:ext cx="605120" cy="605120"/>
          </a:xfrm>
          <a:prstGeom prst="ellipse">
            <a:avLst/>
          </a:prstGeom>
          <a:noFill/>
          <a:ln w="3175">
            <a:solidFill>
              <a:schemeClr val="bg1"/>
            </a:solidFill>
          </a:ln>
        </p:spPr>
        <p:txBody>
          <a:bodyPr anchor="ctr">
            <a:normAutofit/>
          </a:bodyPr>
          <a:lstStyle>
            <a:lvl1pPr algn="ctr">
              <a:lnSpc>
                <a:spcPct val="100000"/>
              </a:lnSpc>
              <a:defRPr sz="133" b="1">
                <a:solidFill>
                  <a:schemeClr val="bg1">
                    <a:alpha val="0"/>
                  </a:schemeClr>
                </a:solidFill>
              </a:defRPr>
            </a:lvl1pPr>
          </a:lstStyle>
          <a:p>
            <a:pPr lvl="0"/>
            <a:r>
              <a:rPr lang="en-GB"/>
              <a:t>.</a:t>
            </a:r>
          </a:p>
        </p:txBody>
      </p:sp>
      <p:sp>
        <p:nvSpPr>
          <p:cNvPr id="31" name="Text Placeholder 18">
            <a:extLst>
              <a:ext uri="{FF2B5EF4-FFF2-40B4-BE49-F238E27FC236}">
                <a16:creationId xmlns:a16="http://schemas.microsoft.com/office/drawing/2014/main" id="{7124C7ED-58C0-196D-29F3-589145BE2FF3}"/>
              </a:ext>
            </a:extLst>
          </p:cNvPr>
          <p:cNvSpPr>
            <a:spLocks noGrp="1" noChangeAspect="1"/>
          </p:cNvSpPr>
          <p:nvPr>
            <p:ph type="body" sz="quarter" idx="33" hasCustomPrompt="1"/>
          </p:nvPr>
        </p:nvSpPr>
        <p:spPr>
          <a:xfrm>
            <a:off x="762063" y="3257556"/>
            <a:ext cx="526192" cy="526192"/>
          </a:xfrm>
          <a:prstGeom prst="ellipse">
            <a:avLst/>
          </a:prstGeom>
          <a:solidFill>
            <a:schemeClr val="bg1"/>
          </a:solidFill>
        </p:spPr>
        <p:txBody>
          <a:bodyPr anchor="ctr">
            <a:normAutofit/>
          </a:bodyPr>
          <a:lstStyle>
            <a:lvl1pPr algn="ctr">
              <a:lnSpc>
                <a:spcPct val="100000"/>
              </a:lnSpc>
              <a:defRPr sz="1400" b="1">
                <a:solidFill>
                  <a:schemeClr val="bg1">
                    <a:alpha val="0"/>
                  </a:schemeClr>
                </a:solidFill>
              </a:defRPr>
            </a:lvl1pPr>
          </a:lstStyle>
          <a:p>
            <a:pPr lvl="0"/>
            <a:r>
              <a:rPr lang="en-US"/>
              <a:t>##</a:t>
            </a:r>
            <a:endParaRPr lang="en-GB"/>
          </a:p>
        </p:txBody>
      </p:sp>
      <p:sp>
        <p:nvSpPr>
          <p:cNvPr id="32" name="Text Placeholder 21">
            <a:extLst>
              <a:ext uri="{FF2B5EF4-FFF2-40B4-BE49-F238E27FC236}">
                <a16:creationId xmlns:a16="http://schemas.microsoft.com/office/drawing/2014/main" id="{BF9387B9-A15F-7B03-597D-074200EBB475}"/>
              </a:ext>
            </a:extLst>
          </p:cNvPr>
          <p:cNvSpPr>
            <a:spLocks noGrp="1"/>
          </p:cNvSpPr>
          <p:nvPr>
            <p:ph type="body" sz="quarter" idx="34" hasCustomPrompt="1"/>
          </p:nvPr>
        </p:nvSpPr>
        <p:spPr>
          <a:xfrm>
            <a:off x="925775" y="3412930"/>
            <a:ext cx="198772" cy="215444"/>
          </a:xfrm>
        </p:spPr>
        <p:txBody>
          <a:bodyPr wrap="none" anchor="ctr">
            <a:spAutoFit/>
          </a:bodyPr>
          <a:lstStyle>
            <a:lvl1pPr marL="0" indent="0" algn="ctr">
              <a:lnSpc>
                <a:spcPct val="100000"/>
              </a:lnSpc>
              <a:spcAft>
                <a:spcPts val="0"/>
              </a:spcAft>
              <a:buFont typeface="Arial" panose="020B0604020202020204" pitchFamily="34" charset="0"/>
              <a:buNone/>
              <a:defRPr lang="en-US" sz="1400" b="1" kern="1200" dirty="0">
                <a:solidFill>
                  <a:schemeClr val="tx1"/>
                </a:solidFill>
                <a:latin typeface="+mn-lt"/>
                <a:ea typeface="+mn-ea"/>
                <a:cs typeface="+mn-cs"/>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
        <p:nvSpPr>
          <p:cNvPr id="37" name="Text Placeholder 18">
            <a:extLst>
              <a:ext uri="{FF2B5EF4-FFF2-40B4-BE49-F238E27FC236}">
                <a16:creationId xmlns:a16="http://schemas.microsoft.com/office/drawing/2014/main" id="{C354FFCE-BA03-A37B-2158-32DF75D31871}"/>
              </a:ext>
            </a:extLst>
          </p:cNvPr>
          <p:cNvSpPr>
            <a:spLocks noGrp="1" noChangeAspect="1"/>
          </p:cNvSpPr>
          <p:nvPr>
            <p:ph type="body" sz="quarter" idx="35" hasCustomPrompt="1"/>
          </p:nvPr>
        </p:nvSpPr>
        <p:spPr>
          <a:xfrm>
            <a:off x="722599" y="4215818"/>
            <a:ext cx="605120" cy="605120"/>
          </a:xfrm>
          <a:prstGeom prst="ellipse">
            <a:avLst/>
          </a:prstGeom>
          <a:noFill/>
          <a:ln w="3175">
            <a:solidFill>
              <a:schemeClr val="bg1"/>
            </a:solidFill>
          </a:ln>
        </p:spPr>
        <p:txBody>
          <a:bodyPr anchor="ctr">
            <a:normAutofit/>
          </a:bodyPr>
          <a:lstStyle>
            <a:lvl1pPr algn="ctr">
              <a:lnSpc>
                <a:spcPct val="100000"/>
              </a:lnSpc>
              <a:defRPr sz="133" b="1">
                <a:solidFill>
                  <a:schemeClr val="bg1">
                    <a:alpha val="0"/>
                  </a:schemeClr>
                </a:solidFill>
              </a:defRPr>
            </a:lvl1pPr>
          </a:lstStyle>
          <a:p>
            <a:pPr lvl="0"/>
            <a:r>
              <a:rPr lang="en-GB"/>
              <a:t>.</a:t>
            </a:r>
          </a:p>
        </p:txBody>
      </p:sp>
      <p:sp>
        <p:nvSpPr>
          <p:cNvPr id="38" name="Text Placeholder 18">
            <a:extLst>
              <a:ext uri="{FF2B5EF4-FFF2-40B4-BE49-F238E27FC236}">
                <a16:creationId xmlns:a16="http://schemas.microsoft.com/office/drawing/2014/main" id="{697AF2DC-7092-2F49-F276-164878E11FBE}"/>
              </a:ext>
            </a:extLst>
          </p:cNvPr>
          <p:cNvSpPr>
            <a:spLocks noGrp="1" noChangeAspect="1"/>
          </p:cNvSpPr>
          <p:nvPr>
            <p:ph type="body" sz="quarter" idx="36" hasCustomPrompt="1"/>
          </p:nvPr>
        </p:nvSpPr>
        <p:spPr>
          <a:xfrm>
            <a:off x="762063" y="4255282"/>
            <a:ext cx="526192" cy="526192"/>
          </a:xfrm>
          <a:prstGeom prst="ellipse">
            <a:avLst/>
          </a:prstGeom>
          <a:solidFill>
            <a:schemeClr val="bg1"/>
          </a:solidFill>
        </p:spPr>
        <p:txBody>
          <a:bodyPr anchor="ctr">
            <a:normAutofit/>
          </a:bodyPr>
          <a:lstStyle>
            <a:lvl1pPr algn="ctr">
              <a:lnSpc>
                <a:spcPct val="100000"/>
              </a:lnSpc>
              <a:defRPr sz="1400" b="1">
                <a:solidFill>
                  <a:schemeClr val="bg1">
                    <a:alpha val="0"/>
                  </a:schemeClr>
                </a:solidFill>
              </a:defRPr>
            </a:lvl1pPr>
          </a:lstStyle>
          <a:p>
            <a:pPr lvl="0"/>
            <a:r>
              <a:rPr lang="en-US"/>
              <a:t>##</a:t>
            </a:r>
            <a:endParaRPr lang="en-GB"/>
          </a:p>
        </p:txBody>
      </p:sp>
      <p:sp>
        <p:nvSpPr>
          <p:cNvPr id="39" name="Text Placeholder 21">
            <a:extLst>
              <a:ext uri="{FF2B5EF4-FFF2-40B4-BE49-F238E27FC236}">
                <a16:creationId xmlns:a16="http://schemas.microsoft.com/office/drawing/2014/main" id="{B4C5C32B-E0B6-64A5-8304-C96370C6EF2D}"/>
              </a:ext>
            </a:extLst>
          </p:cNvPr>
          <p:cNvSpPr>
            <a:spLocks noGrp="1"/>
          </p:cNvSpPr>
          <p:nvPr>
            <p:ph type="body" sz="quarter" idx="37" hasCustomPrompt="1"/>
          </p:nvPr>
        </p:nvSpPr>
        <p:spPr>
          <a:xfrm>
            <a:off x="925775" y="4410656"/>
            <a:ext cx="198772" cy="215444"/>
          </a:xfrm>
        </p:spPr>
        <p:txBody>
          <a:bodyPr wrap="none" anchor="ctr">
            <a:spAutoFit/>
          </a:bodyPr>
          <a:lstStyle>
            <a:lvl1pPr marL="0" indent="0" algn="ctr">
              <a:lnSpc>
                <a:spcPct val="100000"/>
              </a:lnSpc>
              <a:spcAft>
                <a:spcPts val="0"/>
              </a:spcAft>
              <a:buFont typeface="Arial" panose="020B0604020202020204" pitchFamily="34" charset="0"/>
              <a:buNone/>
              <a:defRPr lang="en-US" sz="1400" b="1" kern="1200" dirty="0">
                <a:solidFill>
                  <a:schemeClr val="tx1"/>
                </a:solidFill>
                <a:latin typeface="+mn-lt"/>
                <a:ea typeface="+mn-ea"/>
                <a:cs typeface="+mn-cs"/>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
        <p:nvSpPr>
          <p:cNvPr id="40" name="Text Placeholder 18">
            <a:extLst>
              <a:ext uri="{FF2B5EF4-FFF2-40B4-BE49-F238E27FC236}">
                <a16:creationId xmlns:a16="http://schemas.microsoft.com/office/drawing/2014/main" id="{29A6AF46-B917-BBA9-5642-774A7212DA30}"/>
              </a:ext>
            </a:extLst>
          </p:cNvPr>
          <p:cNvSpPr>
            <a:spLocks noGrp="1" noChangeAspect="1"/>
          </p:cNvSpPr>
          <p:nvPr>
            <p:ph type="body" sz="quarter" idx="38" hasCustomPrompt="1"/>
          </p:nvPr>
        </p:nvSpPr>
        <p:spPr>
          <a:xfrm>
            <a:off x="722599" y="5213546"/>
            <a:ext cx="605120" cy="605120"/>
          </a:xfrm>
          <a:prstGeom prst="ellipse">
            <a:avLst/>
          </a:prstGeom>
          <a:noFill/>
          <a:ln w="3175">
            <a:solidFill>
              <a:schemeClr val="bg1"/>
            </a:solidFill>
          </a:ln>
        </p:spPr>
        <p:txBody>
          <a:bodyPr anchor="ctr">
            <a:normAutofit/>
          </a:bodyPr>
          <a:lstStyle>
            <a:lvl1pPr algn="ctr">
              <a:lnSpc>
                <a:spcPct val="100000"/>
              </a:lnSpc>
              <a:defRPr sz="133" b="1">
                <a:solidFill>
                  <a:schemeClr val="bg1">
                    <a:alpha val="0"/>
                  </a:schemeClr>
                </a:solidFill>
              </a:defRPr>
            </a:lvl1pPr>
          </a:lstStyle>
          <a:p>
            <a:pPr lvl="0"/>
            <a:r>
              <a:rPr lang="en-GB"/>
              <a:t>.</a:t>
            </a:r>
          </a:p>
        </p:txBody>
      </p:sp>
      <p:sp>
        <p:nvSpPr>
          <p:cNvPr id="41" name="Text Placeholder 18">
            <a:extLst>
              <a:ext uri="{FF2B5EF4-FFF2-40B4-BE49-F238E27FC236}">
                <a16:creationId xmlns:a16="http://schemas.microsoft.com/office/drawing/2014/main" id="{ACAA156C-4EA4-4284-E608-66D9AFBC5FEF}"/>
              </a:ext>
            </a:extLst>
          </p:cNvPr>
          <p:cNvSpPr>
            <a:spLocks noGrp="1" noChangeAspect="1"/>
          </p:cNvSpPr>
          <p:nvPr>
            <p:ph type="body" sz="quarter" idx="39" hasCustomPrompt="1"/>
          </p:nvPr>
        </p:nvSpPr>
        <p:spPr>
          <a:xfrm>
            <a:off x="762063" y="5253010"/>
            <a:ext cx="526192" cy="526192"/>
          </a:xfrm>
          <a:prstGeom prst="ellipse">
            <a:avLst/>
          </a:prstGeom>
          <a:solidFill>
            <a:schemeClr val="bg1"/>
          </a:solidFill>
        </p:spPr>
        <p:txBody>
          <a:bodyPr anchor="ctr">
            <a:normAutofit/>
          </a:bodyPr>
          <a:lstStyle>
            <a:lvl1pPr algn="ctr">
              <a:lnSpc>
                <a:spcPct val="100000"/>
              </a:lnSpc>
              <a:defRPr sz="1400" b="1">
                <a:solidFill>
                  <a:schemeClr val="bg1">
                    <a:alpha val="0"/>
                  </a:schemeClr>
                </a:solidFill>
              </a:defRPr>
            </a:lvl1pPr>
          </a:lstStyle>
          <a:p>
            <a:pPr lvl="0"/>
            <a:r>
              <a:rPr lang="en-US"/>
              <a:t>##</a:t>
            </a:r>
            <a:endParaRPr lang="en-GB"/>
          </a:p>
        </p:txBody>
      </p:sp>
      <p:sp>
        <p:nvSpPr>
          <p:cNvPr id="42" name="Text Placeholder 21">
            <a:extLst>
              <a:ext uri="{FF2B5EF4-FFF2-40B4-BE49-F238E27FC236}">
                <a16:creationId xmlns:a16="http://schemas.microsoft.com/office/drawing/2014/main" id="{469E0E56-3A04-69BB-F03C-F956FF282495}"/>
              </a:ext>
            </a:extLst>
          </p:cNvPr>
          <p:cNvSpPr>
            <a:spLocks noGrp="1"/>
          </p:cNvSpPr>
          <p:nvPr>
            <p:ph type="body" sz="quarter" idx="40" hasCustomPrompt="1"/>
          </p:nvPr>
        </p:nvSpPr>
        <p:spPr>
          <a:xfrm>
            <a:off x="925775" y="5408384"/>
            <a:ext cx="198772" cy="215444"/>
          </a:xfrm>
        </p:spPr>
        <p:txBody>
          <a:bodyPr wrap="none" anchor="ctr">
            <a:spAutoFit/>
          </a:bodyPr>
          <a:lstStyle>
            <a:lvl1pPr marL="0" indent="0" algn="ctr">
              <a:lnSpc>
                <a:spcPct val="100000"/>
              </a:lnSpc>
              <a:spcAft>
                <a:spcPts val="0"/>
              </a:spcAft>
              <a:buFont typeface="Arial" panose="020B0604020202020204" pitchFamily="34" charset="0"/>
              <a:buNone/>
              <a:defRPr lang="en-US" sz="1400" b="1" kern="1200" dirty="0">
                <a:solidFill>
                  <a:schemeClr val="tx1"/>
                </a:solidFill>
                <a:latin typeface="+mn-lt"/>
                <a:ea typeface="+mn-ea"/>
                <a:cs typeface="+mn-cs"/>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
        <p:nvSpPr>
          <p:cNvPr id="2" name="Text Placeholder 21">
            <a:extLst>
              <a:ext uri="{FF2B5EF4-FFF2-40B4-BE49-F238E27FC236}">
                <a16:creationId xmlns:a16="http://schemas.microsoft.com/office/drawing/2014/main" id="{431F036E-3717-5331-ACFB-C78A8760DB17}"/>
              </a:ext>
            </a:extLst>
          </p:cNvPr>
          <p:cNvSpPr>
            <a:spLocks noGrp="1"/>
          </p:cNvSpPr>
          <p:nvPr>
            <p:ph type="body" sz="quarter" idx="15"/>
          </p:nvPr>
        </p:nvSpPr>
        <p:spPr>
          <a:xfrm>
            <a:off x="611190" y="1170155"/>
            <a:ext cx="10968036" cy="540000"/>
          </a:xfrm>
        </p:spPr>
        <p:txBody>
          <a:bodyPr>
            <a:noAutofit/>
          </a:bodyPr>
          <a:lstStyle>
            <a:lvl1pPr marL="0" indent="0">
              <a:lnSpc>
                <a:spcPct val="100000"/>
              </a:lnSpc>
              <a:spcAft>
                <a:spcPts val="0"/>
              </a:spcAft>
              <a:buFont typeface="Arial" panose="020B0604020202020204" pitchFamily="34" charset="0"/>
              <a:buNone/>
              <a:defRPr sz="1600" b="1">
                <a:solidFill>
                  <a:schemeClr val="accent1"/>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Click to edit Master text styles</a:t>
            </a:r>
          </a:p>
        </p:txBody>
      </p:sp>
      <p:sp>
        <p:nvSpPr>
          <p:cNvPr id="3" name="Title 1">
            <a:extLst>
              <a:ext uri="{FF2B5EF4-FFF2-40B4-BE49-F238E27FC236}">
                <a16:creationId xmlns:a16="http://schemas.microsoft.com/office/drawing/2014/main" id="{423DB29F-5418-64F6-2288-2B0720810E22}"/>
              </a:ext>
            </a:extLst>
          </p:cNvPr>
          <p:cNvSpPr>
            <a:spLocks noGrp="1"/>
          </p:cNvSpPr>
          <p:nvPr>
            <p:ph type="title"/>
          </p:nvPr>
        </p:nvSpPr>
        <p:spPr>
          <a:xfrm>
            <a:off x="611191" y="623487"/>
            <a:ext cx="9340887" cy="481900"/>
          </a:xfrm>
        </p:spPr>
        <p:txBody>
          <a:bodyPr/>
          <a:lstStyle/>
          <a:p>
            <a:r>
              <a:rPr lang="en-US"/>
              <a:t>Click to edit Master title style</a:t>
            </a:r>
            <a:endParaRPr lang="en-GB"/>
          </a:p>
        </p:txBody>
      </p:sp>
      <p:sp>
        <p:nvSpPr>
          <p:cNvPr id="6" name="Text Placeholder 11">
            <a:extLst>
              <a:ext uri="{FF2B5EF4-FFF2-40B4-BE49-F238E27FC236}">
                <a16:creationId xmlns:a16="http://schemas.microsoft.com/office/drawing/2014/main" id="{5D8976D7-A935-7363-5E3E-B7136579CDC5}"/>
              </a:ext>
            </a:extLst>
          </p:cNvPr>
          <p:cNvSpPr>
            <a:spLocks noGrp="1"/>
          </p:cNvSpPr>
          <p:nvPr>
            <p:ph type="body" sz="quarter" idx="13" hasCustomPrompt="1"/>
          </p:nvPr>
        </p:nvSpPr>
        <p:spPr>
          <a:xfrm>
            <a:off x="611190" y="5988292"/>
            <a:ext cx="10958511" cy="246221"/>
          </a:xfrm>
        </p:spPr>
        <p:txBody>
          <a:bodyPr anchor="b">
            <a:spAutoFit/>
          </a:bodyPr>
          <a:lstStyle>
            <a:lvl1pPr marL="0" indent="0">
              <a:lnSpc>
                <a:spcPct val="100000"/>
              </a:lnSpc>
              <a:spcAft>
                <a:spcPts val="0"/>
              </a:spcAft>
              <a:buFont typeface="Arial" panose="020B0604020202020204" pitchFamily="34" charset="0"/>
              <a:buNone/>
              <a:defRPr sz="800" b="0" i="1">
                <a:solidFill>
                  <a:schemeClr val="bg1">
                    <a:lumMod val="50000"/>
                  </a:schemeClr>
                </a:solidFill>
              </a:defRPr>
            </a:lvl1pPr>
            <a:lvl2pPr marL="0" indent="0">
              <a:lnSpc>
                <a:spcPct val="100000"/>
              </a:lnSpc>
              <a:spcAft>
                <a:spcPts val="0"/>
              </a:spcAft>
              <a:buNone/>
              <a:defRPr sz="700" i="1">
                <a:solidFill>
                  <a:schemeClr val="bg1">
                    <a:lumMod val="50000"/>
                  </a:schemeClr>
                </a:solidFill>
              </a:defRPr>
            </a:lvl2pPr>
            <a:lvl3pPr marL="0" indent="0">
              <a:lnSpc>
                <a:spcPct val="100000"/>
              </a:lnSpc>
              <a:spcAft>
                <a:spcPts val="0"/>
              </a:spcAft>
              <a:buNone/>
              <a:defRPr sz="700" i="1">
                <a:solidFill>
                  <a:schemeClr val="bg1">
                    <a:lumMod val="50000"/>
                  </a:schemeClr>
                </a:solidFill>
              </a:defRPr>
            </a:lvl3pPr>
            <a:lvl4pPr marL="0" indent="0">
              <a:lnSpc>
                <a:spcPct val="100000"/>
              </a:lnSpc>
              <a:spcAft>
                <a:spcPts val="0"/>
              </a:spcAft>
              <a:buNone/>
              <a:defRPr sz="700" i="1">
                <a:solidFill>
                  <a:schemeClr val="bg1">
                    <a:lumMod val="50000"/>
                  </a:schemeClr>
                </a:solidFill>
              </a:defRPr>
            </a:lvl4pPr>
            <a:lvl5pPr marL="0" indent="0">
              <a:lnSpc>
                <a:spcPct val="100000"/>
              </a:lnSpc>
              <a:spcAft>
                <a:spcPts val="0"/>
              </a:spcAft>
              <a:buNone/>
              <a:defRPr sz="700" i="1">
                <a:solidFill>
                  <a:schemeClr val="bg1">
                    <a:lumMod val="50000"/>
                  </a:schemeClr>
                </a:solidFill>
              </a:defRPr>
            </a:lvl5pPr>
          </a:lstStyle>
          <a:p>
            <a:pPr lvl="0"/>
            <a:r>
              <a:rPr lang="en-US"/>
              <a:t>Source: Insert source here</a:t>
            </a:r>
            <a:br>
              <a:rPr lang="en-US"/>
            </a:br>
            <a:r>
              <a:rPr lang="en-US"/>
              <a:t>Notes: Insert notes here</a:t>
            </a:r>
          </a:p>
        </p:txBody>
      </p:sp>
      <p:sp>
        <p:nvSpPr>
          <p:cNvPr id="28"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611191" y="6401514"/>
            <a:ext cx="1838645" cy="123111"/>
          </a:xfrm>
          <a:prstGeom prst="rect">
            <a:avLst/>
          </a:prstGeom>
        </p:spPr>
        <p:txBody>
          <a:bodyPr vert="horz" wrap="none" lIns="0" tIns="0" rIns="0" bIns="0" rtlCol="0" anchor="ctr">
            <a:spAutoFit/>
          </a:bodyPr>
          <a:lstStyle>
            <a:lvl1pPr algn="l">
              <a:defRPr sz="800">
                <a:solidFill>
                  <a:schemeClr val="bg1">
                    <a:lumMod val="50000"/>
                  </a:schemeClr>
                </a:solidFill>
                <a:latin typeface="+mj-lt"/>
              </a:defRPr>
            </a:lvl1pPr>
          </a:lstStyle>
          <a:p>
            <a:r>
              <a:rPr lang="en-US">
                <a:cs typeface="Arial" panose="020B0604020202020204" pitchFamily="34" charset="0"/>
              </a:rPr>
              <a:t>©2024 ARTHUR J. GALLAGHER &amp; CO.</a:t>
            </a:r>
          </a:p>
        </p:txBody>
      </p:sp>
      <p:sp>
        <p:nvSpPr>
          <p:cNvPr id="29"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11409291" y="6378430"/>
            <a:ext cx="171522" cy="169277"/>
          </a:xfrm>
          <a:prstGeom prst="rect">
            <a:avLst/>
          </a:prstGeom>
          <a:noFill/>
        </p:spPr>
        <p:txBody>
          <a:bodyPr wrap="none" lIns="0" tIns="0" rIns="0" bIns="0" rtlCol="0">
            <a:spAutoFit/>
          </a:bodyPr>
          <a:lstStyle>
            <a:lvl1pPr algn="r">
              <a:defRPr lang="en-GB" sz="1100"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a:p>
        </p:txBody>
      </p:sp>
    </p:spTree>
    <p:extLst>
      <p:ext uri="{BB962C8B-B14F-4D97-AF65-F5344CB8AC3E}">
        <p14:creationId xmlns:p14="http://schemas.microsoft.com/office/powerpoint/2010/main" val="450171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 3 boxes Stats">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A53AFA0E-CB71-82AE-49EF-6093E416397B}"/>
              </a:ext>
            </a:extLst>
          </p:cNvPr>
          <p:cNvSpPr>
            <a:spLocks noGrp="1"/>
          </p:cNvSpPr>
          <p:nvPr>
            <p:ph idx="1"/>
          </p:nvPr>
        </p:nvSpPr>
        <p:spPr>
          <a:xfrm>
            <a:off x="611188" y="2019302"/>
            <a:ext cx="10968037" cy="2156278"/>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8" name="Straight Connector 7">
            <a:extLst>
              <a:ext uri="{FF2B5EF4-FFF2-40B4-BE49-F238E27FC236}">
                <a16:creationId xmlns:a16="http://schemas.microsoft.com/office/drawing/2014/main" id="{9089BCF7-3F03-B468-729C-DF225818E8F9}"/>
              </a:ext>
            </a:extLst>
          </p:cNvPr>
          <p:cNvCxnSpPr>
            <a:cxnSpLocks/>
          </p:cNvCxnSpPr>
          <p:nvPr userDrawn="1"/>
        </p:nvCxnSpPr>
        <p:spPr>
          <a:xfrm>
            <a:off x="611984" y="4319497"/>
            <a:ext cx="10968037" cy="0"/>
          </a:xfrm>
          <a:prstGeom prst="line">
            <a:avLst/>
          </a:prstGeom>
          <a:ln w="3175">
            <a:solidFill>
              <a:schemeClr val="accent1"/>
            </a:solidFill>
          </a:ln>
        </p:spPr>
        <p:style>
          <a:lnRef idx="2">
            <a:schemeClr val="accent1"/>
          </a:lnRef>
          <a:fillRef idx="0">
            <a:schemeClr val="accent1"/>
          </a:fillRef>
          <a:effectRef idx="1">
            <a:schemeClr val="accent1"/>
          </a:effectRef>
          <a:fontRef idx="minor">
            <a:schemeClr val="tx1"/>
          </a:fontRef>
        </p:style>
      </p:cxnSp>
      <p:sp>
        <p:nvSpPr>
          <p:cNvPr id="10" name="Text Placeholder 9">
            <a:extLst>
              <a:ext uri="{FF2B5EF4-FFF2-40B4-BE49-F238E27FC236}">
                <a16:creationId xmlns:a16="http://schemas.microsoft.com/office/drawing/2014/main" id="{13EA5B7E-BB7F-37D3-2B1A-AC55EDD93939}"/>
              </a:ext>
            </a:extLst>
          </p:cNvPr>
          <p:cNvSpPr>
            <a:spLocks noGrp="1"/>
          </p:cNvSpPr>
          <p:nvPr>
            <p:ph type="body" sz="quarter" idx="20" hasCustomPrompt="1"/>
          </p:nvPr>
        </p:nvSpPr>
        <p:spPr>
          <a:xfrm>
            <a:off x="611190" y="4425342"/>
            <a:ext cx="2535239" cy="1479449"/>
          </a:xfrm>
          <a:solidFill>
            <a:schemeClr val="accent1">
              <a:lumMod val="60000"/>
              <a:lumOff val="40000"/>
            </a:schemeClr>
          </a:solidFill>
        </p:spPr>
        <p:txBody>
          <a:bodyPr lIns="72000" tIns="144000" rIns="72000" bIns="144000"/>
          <a:lstStyle>
            <a:lvl1pPr algn="ctr">
              <a:defRPr sz="2400"/>
            </a:lvl1pPr>
            <a:lvl2pPr algn="ctr">
              <a:defRPr sz="1400" b="1"/>
            </a:lvl2pPr>
            <a:lvl3pPr marL="0" indent="0" algn="ctr">
              <a:buNone/>
              <a:defRPr sz="1200"/>
            </a:lvl3pPr>
          </a:lstStyle>
          <a:p>
            <a:pPr lvl="0"/>
            <a:r>
              <a:rPr lang="en-US"/>
              <a:t>####</a:t>
            </a:r>
          </a:p>
          <a:p>
            <a:pPr lvl="1"/>
            <a:r>
              <a:rPr lang="en-US"/>
              <a:t>Second level</a:t>
            </a:r>
          </a:p>
          <a:p>
            <a:pPr lvl="2"/>
            <a:r>
              <a:rPr lang="en-US"/>
              <a:t>Third level</a:t>
            </a:r>
          </a:p>
        </p:txBody>
      </p:sp>
      <p:sp>
        <p:nvSpPr>
          <p:cNvPr id="11" name="Text Placeholder 9">
            <a:extLst>
              <a:ext uri="{FF2B5EF4-FFF2-40B4-BE49-F238E27FC236}">
                <a16:creationId xmlns:a16="http://schemas.microsoft.com/office/drawing/2014/main" id="{E8F49831-C184-1968-F648-91D705D26CE3}"/>
              </a:ext>
            </a:extLst>
          </p:cNvPr>
          <p:cNvSpPr>
            <a:spLocks noGrp="1"/>
          </p:cNvSpPr>
          <p:nvPr>
            <p:ph type="body" sz="quarter" idx="21" hasCustomPrompt="1"/>
          </p:nvPr>
        </p:nvSpPr>
        <p:spPr>
          <a:xfrm>
            <a:off x="3422123" y="4425342"/>
            <a:ext cx="2535239" cy="1479449"/>
          </a:xfrm>
          <a:solidFill>
            <a:schemeClr val="accent3">
              <a:lumMod val="60000"/>
              <a:lumOff val="40000"/>
            </a:schemeClr>
          </a:solidFill>
        </p:spPr>
        <p:txBody>
          <a:bodyPr lIns="72000" tIns="144000" rIns="72000" bIns="144000"/>
          <a:lstStyle>
            <a:lvl1pPr algn="ctr">
              <a:defRPr sz="2400"/>
            </a:lvl1pPr>
            <a:lvl2pPr algn="ctr">
              <a:defRPr sz="1400" b="1"/>
            </a:lvl2pPr>
            <a:lvl3pPr marL="0" indent="0" algn="ctr">
              <a:buNone/>
              <a:defRPr sz="1200"/>
            </a:lvl3pPr>
          </a:lstStyle>
          <a:p>
            <a:pPr lvl="0"/>
            <a:r>
              <a:rPr lang="en-US"/>
              <a:t>####</a:t>
            </a:r>
          </a:p>
          <a:p>
            <a:pPr lvl="1"/>
            <a:r>
              <a:rPr lang="en-US"/>
              <a:t>Second level</a:t>
            </a:r>
          </a:p>
          <a:p>
            <a:pPr lvl="2"/>
            <a:r>
              <a:rPr lang="en-US"/>
              <a:t>Third level</a:t>
            </a:r>
          </a:p>
        </p:txBody>
      </p:sp>
      <p:sp>
        <p:nvSpPr>
          <p:cNvPr id="13" name="Text Placeholder 9">
            <a:extLst>
              <a:ext uri="{FF2B5EF4-FFF2-40B4-BE49-F238E27FC236}">
                <a16:creationId xmlns:a16="http://schemas.microsoft.com/office/drawing/2014/main" id="{24161B36-EF2E-BAB2-2C97-B0A1EEE7FA4D}"/>
              </a:ext>
            </a:extLst>
          </p:cNvPr>
          <p:cNvSpPr>
            <a:spLocks noGrp="1"/>
          </p:cNvSpPr>
          <p:nvPr>
            <p:ph type="body" sz="quarter" idx="22" hasCustomPrompt="1"/>
          </p:nvPr>
        </p:nvSpPr>
        <p:spPr>
          <a:xfrm>
            <a:off x="6233055" y="4425342"/>
            <a:ext cx="2535239" cy="1479449"/>
          </a:xfrm>
          <a:solidFill>
            <a:schemeClr val="accent4">
              <a:lumMod val="60000"/>
              <a:lumOff val="40000"/>
            </a:schemeClr>
          </a:solidFill>
        </p:spPr>
        <p:txBody>
          <a:bodyPr lIns="72000" tIns="144000" rIns="72000" bIns="144000"/>
          <a:lstStyle>
            <a:lvl1pPr algn="ctr">
              <a:defRPr sz="2400"/>
            </a:lvl1pPr>
            <a:lvl2pPr algn="ctr">
              <a:defRPr sz="1400" b="1"/>
            </a:lvl2pPr>
            <a:lvl3pPr marL="0" indent="0" algn="ctr">
              <a:buNone/>
              <a:defRPr sz="1200"/>
            </a:lvl3pPr>
          </a:lstStyle>
          <a:p>
            <a:pPr lvl="0"/>
            <a:r>
              <a:rPr lang="en-US"/>
              <a:t>####</a:t>
            </a:r>
          </a:p>
          <a:p>
            <a:pPr lvl="1"/>
            <a:r>
              <a:rPr lang="en-US"/>
              <a:t>Second level</a:t>
            </a:r>
          </a:p>
          <a:p>
            <a:pPr lvl="2"/>
            <a:r>
              <a:rPr lang="en-US"/>
              <a:t>Third level</a:t>
            </a:r>
          </a:p>
        </p:txBody>
      </p:sp>
      <p:sp>
        <p:nvSpPr>
          <p:cNvPr id="16" name="Text Placeholder 9">
            <a:extLst>
              <a:ext uri="{FF2B5EF4-FFF2-40B4-BE49-F238E27FC236}">
                <a16:creationId xmlns:a16="http://schemas.microsoft.com/office/drawing/2014/main" id="{8FAC1BF2-688F-FE15-24A5-24F6E93E36FF}"/>
              </a:ext>
            </a:extLst>
          </p:cNvPr>
          <p:cNvSpPr>
            <a:spLocks noGrp="1"/>
          </p:cNvSpPr>
          <p:nvPr>
            <p:ph type="body" sz="quarter" idx="23" hasCustomPrompt="1"/>
          </p:nvPr>
        </p:nvSpPr>
        <p:spPr>
          <a:xfrm>
            <a:off x="9043989" y="4425342"/>
            <a:ext cx="2535239" cy="1479449"/>
          </a:xfrm>
          <a:solidFill>
            <a:schemeClr val="accent6">
              <a:lumMod val="60000"/>
              <a:lumOff val="40000"/>
            </a:schemeClr>
          </a:solidFill>
        </p:spPr>
        <p:txBody>
          <a:bodyPr lIns="72000" tIns="144000" rIns="72000" bIns="144000"/>
          <a:lstStyle>
            <a:lvl1pPr algn="ctr">
              <a:defRPr sz="2400"/>
            </a:lvl1pPr>
            <a:lvl2pPr algn="ctr">
              <a:defRPr sz="1400" b="1"/>
            </a:lvl2pPr>
            <a:lvl3pPr marL="0" indent="0" algn="ctr">
              <a:buNone/>
              <a:defRPr sz="1200"/>
            </a:lvl3pPr>
          </a:lstStyle>
          <a:p>
            <a:pPr lvl="0"/>
            <a:r>
              <a:rPr lang="en-US"/>
              <a:t>####</a:t>
            </a:r>
          </a:p>
          <a:p>
            <a:pPr lvl="1"/>
            <a:r>
              <a:rPr lang="en-US"/>
              <a:t>Second level</a:t>
            </a:r>
          </a:p>
          <a:p>
            <a:pPr lvl="2"/>
            <a:r>
              <a:rPr lang="en-US"/>
              <a:t>Third level</a:t>
            </a:r>
          </a:p>
        </p:txBody>
      </p:sp>
      <p:cxnSp>
        <p:nvCxnSpPr>
          <p:cNvPr id="18" name="Straight Connector 17">
            <a:extLst>
              <a:ext uri="{FF2B5EF4-FFF2-40B4-BE49-F238E27FC236}">
                <a16:creationId xmlns:a16="http://schemas.microsoft.com/office/drawing/2014/main" id="{C96F36FE-3543-C57C-AF23-34B869330BE3}"/>
              </a:ext>
            </a:extLst>
          </p:cNvPr>
          <p:cNvCxnSpPr>
            <a:cxnSpLocks/>
          </p:cNvCxnSpPr>
          <p:nvPr userDrawn="1"/>
        </p:nvCxnSpPr>
        <p:spPr>
          <a:xfrm>
            <a:off x="3284273" y="4319497"/>
            <a:ext cx="0" cy="1575026"/>
          </a:xfrm>
          <a:prstGeom prst="line">
            <a:avLst/>
          </a:prstGeom>
          <a:ln w="3175">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6C548764-FB10-5456-46C4-53EE77697C24}"/>
              </a:ext>
            </a:extLst>
          </p:cNvPr>
          <p:cNvCxnSpPr>
            <a:cxnSpLocks/>
          </p:cNvCxnSpPr>
          <p:nvPr userDrawn="1"/>
        </p:nvCxnSpPr>
        <p:spPr>
          <a:xfrm>
            <a:off x="6095207" y="4319497"/>
            <a:ext cx="0" cy="1575026"/>
          </a:xfrm>
          <a:prstGeom prst="line">
            <a:avLst/>
          </a:prstGeom>
          <a:ln w="3175">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B9B1BB93-E09C-DF2D-9297-BCBA1D1818A2}"/>
              </a:ext>
            </a:extLst>
          </p:cNvPr>
          <p:cNvCxnSpPr>
            <a:cxnSpLocks/>
          </p:cNvCxnSpPr>
          <p:nvPr userDrawn="1"/>
        </p:nvCxnSpPr>
        <p:spPr>
          <a:xfrm>
            <a:off x="8906139" y="4319497"/>
            <a:ext cx="0" cy="1575026"/>
          </a:xfrm>
          <a:prstGeom prst="line">
            <a:avLst/>
          </a:prstGeom>
          <a:ln w="3175">
            <a:solidFill>
              <a:schemeClr val="accent1"/>
            </a:solidFill>
          </a:ln>
        </p:spPr>
        <p:style>
          <a:lnRef idx="2">
            <a:schemeClr val="accent1"/>
          </a:lnRef>
          <a:fillRef idx="0">
            <a:schemeClr val="accent1"/>
          </a:fillRef>
          <a:effectRef idx="1">
            <a:schemeClr val="accent1"/>
          </a:effectRef>
          <a:fontRef idx="minor">
            <a:schemeClr val="tx1"/>
          </a:fontRef>
        </p:style>
      </p:cxnSp>
      <p:sp>
        <p:nvSpPr>
          <p:cNvPr id="2" name="Text Placeholder 21">
            <a:extLst>
              <a:ext uri="{FF2B5EF4-FFF2-40B4-BE49-F238E27FC236}">
                <a16:creationId xmlns:a16="http://schemas.microsoft.com/office/drawing/2014/main" id="{347A3D86-AD20-9635-6289-169A1E07E169}"/>
              </a:ext>
            </a:extLst>
          </p:cNvPr>
          <p:cNvSpPr>
            <a:spLocks noGrp="1"/>
          </p:cNvSpPr>
          <p:nvPr>
            <p:ph type="body" sz="quarter" idx="15"/>
          </p:nvPr>
        </p:nvSpPr>
        <p:spPr>
          <a:xfrm>
            <a:off x="611190" y="1170155"/>
            <a:ext cx="10968036" cy="540000"/>
          </a:xfrm>
        </p:spPr>
        <p:txBody>
          <a:bodyPr>
            <a:noAutofit/>
          </a:bodyPr>
          <a:lstStyle>
            <a:lvl1pPr marL="0" indent="0">
              <a:lnSpc>
                <a:spcPct val="100000"/>
              </a:lnSpc>
              <a:spcAft>
                <a:spcPts val="0"/>
              </a:spcAft>
              <a:buFont typeface="Arial" panose="020B0604020202020204" pitchFamily="34" charset="0"/>
              <a:buNone/>
              <a:defRPr sz="1600" b="1">
                <a:solidFill>
                  <a:schemeClr val="accent1"/>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Click to edit Master text styles</a:t>
            </a:r>
          </a:p>
        </p:txBody>
      </p:sp>
      <p:sp>
        <p:nvSpPr>
          <p:cNvPr id="3" name="Title 1">
            <a:extLst>
              <a:ext uri="{FF2B5EF4-FFF2-40B4-BE49-F238E27FC236}">
                <a16:creationId xmlns:a16="http://schemas.microsoft.com/office/drawing/2014/main" id="{DA204B5E-E126-5B9E-3ECF-AD7E5C69F010}"/>
              </a:ext>
            </a:extLst>
          </p:cNvPr>
          <p:cNvSpPr>
            <a:spLocks noGrp="1"/>
          </p:cNvSpPr>
          <p:nvPr>
            <p:ph type="title"/>
          </p:nvPr>
        </p:nvSpPr>
        <p:spPr>
          <a:xfrm>
            <a:off x="611191" y="623487"/>
            <a:ext cx="9340887" cy="481900"/>
          </a:xfrm>
        </p:spPr>
        <p:txBody>
          <a:bodyPr/>
          <a:lstStyle/>
          <a:p>
            <a:r>
              <a:rPr lang="en-US"/>
              <a:t>Click to edit Master title style</a:t>
            </a:r>
            <a:endParaRPr lang="en-GB"/>
          </a:p>
        </p:txBody>
      </p:sp>
      <p:sp>
        <p:nvSpPr>
          <p:cNvPr id="9" name="Text Placeholder 11">
            <a:extLst>
              <a:ext uri="{FF2B5EF4-FFF2-40B4-BE49-F238E27FC236}">
                <a16:creationId xmlns:a16="http://schemas.microsoft.com/office/drawing/2014/main" id="{DC70D552-7C87-13DB-9B8C-C6B58CF87631}"/>
              </a:ext>
            </a:extLst>
          </p:cNvPr>
          <p:cNvSpPr>
            <a:spLocks noGrp="1"/>
          </p:cNvSpPr>
          <p:nvPr>
            <p:ph type="body" sz="quarter" idx="13" hasCustomPrompt="1"/>
          </p:nvPr>
        </p:nvSpPr>
        <p:spPr>
          <a:xfrm>
            <a:off x="611190" y="5988292"/>
            <a:ext cx="10958511" cy="246221"/>
          </a:xfrm>
        </p:spPr>
        <p:txBody>
          <a:bodyPr anchor="b">
            <a:spAutoFit/>
          </a:bodyPr>
          <a:lstStyle>
            <a:lvl1pPr marL="0" indent="0">
              <a:lnSpc>
                <a:spcPct val="100000"/>
              </a:lnSpc>
              <a:spcAft>
                <a:spcPts val="0"/>
              </a:spcAft>
              <a:buFont typeface="Arial" panose="020B0604020202020204" pitchFamily="34" charset="0"/>
              <a:buNone/>
              <a:defRPr sz="800" b="0" i="1">
                <a:solidFill>
                  <a:schemeClr val="bg1">
                    <a:lumMod val="50000"/>
                  </a:schemeClr>
                </a:solidFill>
              </a:defRPr>
            </a:lvl1pPr>
            <a:lvl2pPr marL="0" indent="0">
              <a:lnSpc>
                <a:spcPct val="100000"/>
              </a:lnSpc>
              <a:spcAft>
                <a:spcPts val="0"/>
              </a:spcAft>
              <a:buNone/>
              <a:defRPr sz="700" i="1">
                <a:solidFill>
                  <a:schemeClr val="bg1">
                    <a:lumMod val="50000"/>
                  </a:schemeClr>
                </a:solidFill>
              </a:defRPr>
            </a:lvl2pPr>
            <a:lvl3pPr marL="0" indent="0">
              <a:lnSpc>
                <a:spcPct val="100000"/>
              </a:lnSpc>
              <a:spcAft>
                <a:spcPts val="0"/>
              </a:spcAft>
              <a:buNone/>
              <a:defRPr sz="700" i="1">
                <a:solidFill>
                  <a:schemeClr val="bg1">
                    <a:lumMod val="50000"/>
                  </a:schemeClr>
                </a:solidFill>
              </a:defRPr>
            </a:lvl3pPr>
            <a:lvl4pPr marL="0" indent="0">
              <a:lnSpc>
                <a:spcPct val="100000"/>
              </a:lnSpc>
              <a:spcAft>
                <a:spcPts val="0"/>
              </a:spcAft>
              <a:buNone/>
              <a:defRPr sz="700" i="1">
                <a:solidFill>
                  <a:schemeClr val="bg1">
                    <a:lumMod val="50000"/>
                  </a:schemeClr>
                </a:solidFill>
              </a:defRPr>
            </a:lvl4pPr>
            <a:lvl5pPr marL="0" indent="0">
              <a:lnSpc>
                <a:spcPct val="100000"/>
              </a:lnSpc>
              <a:spcAft>
                <a:spcPts val="0"/>
              </a:spcAft>
              <a:buNone/>
              <a:defRPr sz="700" i="1">
                <a:solidFill>
                  <a:schemeClr val="bg1">
                    <a:lumMod val="50000"/>
                  </a:schemeClr>
                </a:solidFill>
              </a:defRPr>
            </a:lvl5pPr>
          </a:lstStyle>
          <a:p>
            <a:pPr lvl="0"/>
            <a:r>
              <a:rPr lang="en-US"/>
              <a:t>Source: Insert source here</a:t>
            </a:r>
            <a:br>
              <a:rPr lang="en-US"/>
            </a:br>
            <a:r>
              <a:rPr lang="en-US"/>
              <a:t>Notes: Insert notes here</a:t>
            </a:r>
          </a:p>
        </p:txBody>
      </p:sp>
      <p:sp>
        <p:nvSpPr>
          <p:cNvPr id="17"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611191" y="6401514"/>
            <a:ext cx="1838645" cy="123111"/>
          </a:xfrm>
          <a:prstGeom prst="rect">
            <a:avLst/>
          </a:prstGeom>
        </p:spPr>
        <p:txBody>
          <a:bodyPr vert="horz" wrap="none" lIns="0" tIns="0" rIns="0" bIns="0" rtlCol="0" anchor="ctr">
            <a:spAutoFit/>
          </a:bodyPr>
          <a:lstStyle>
            <a:lvl1pPr algn="l">
              <a:defRPr sz="800">
                <a:solidFill>
                  <a:schemeClr val="bg1">
                    <a:lumMod val="50000"/>
                  </a:schemeClr>
                </a:solidFill>
                <a:latin typeface="+mj-lt"/>
              </a:defRPr>
            </a:lvl1pPr>
          </a:lstStyle>
          <a:p>
            <a:r>
              <a:rPr lang="en-US">
                <a:cs typeface="Arial" panose="020B0604020202020204" pitchFamily="34" charset="0"/>
              </a:rPr>
              <a:t>©2024 ARTHUR J. GALLAGHER &amp; CO.</a:t>
            </a:r>
          </a:p>
        </p:txBody>
      </p:sp>
      <p:sp>
        <p:nvSpPr>
          <p:cNvPr id="19"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11409291" y="6378430"/>
            <a:ext cx="171522" cy="169277"/>
          </a:xfrm>
          <a:prstGeom prst="rect">
            <a:avLst/>
          </a:prstGeom>
          <a:noFill/>
        </p:spPr>
        <p:txBody>
          <a:bodyPr wrap="none" lIns="0" tIns="0" rIns="0" bIns="0" rtlCol="0">
            <a:spAutoFit/>
          </a:bodyPr>
          <a:lstStyle>
            <a:lvl1pPr algn="r">
              <a:defRPr lang="en-GB" sz="1100"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a:p>
        </p:txBody>
      </p:sp>
    </p:spTree>
    <p:extLst>
      <p:ext uri="{BB962C8B-B14F-4D97-AF65-F5344CB8AC3E}">
        <p14:creationId xmlns:p14="http://schemas.microsoft.com/office/powerpoint/2010/main" val="382644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8DA0FAA-1A2C-9C24-EECC-7215964C595B}"/>
              </a:ext>
            </a:extLst>
          </p:cNvPr>
          <p:cNvSpPr>
            <a:spLocks noGrp="1"/>
          </p:cNvSpPr>
          <p:nvPr>
            <p:ph type="pic" sz="quarter" idx="17"/>
          </p:nvPr>
        </p:nvSpPr>
        <p:spPr>
          <a:xfrm>
            <a:off x="6203949" y="2019301"/>
            <a:ext cx="5375275" cy="3894137"/>
          </a:xfrm>
          <a:solidFill>
            <a:schemeClr val="bg2"/>
          </a:solidFill>
        </p:spPr>
        <p:txBody>
          <a:bodyPr/>
          <a:lstStyle/>
          <a:p>
            <a:endParaRPr lang="en-GB"/>
          </a:p>
        </p:txBody>
      </p:sp>
      <p:sp>
        <p:nvSpPr>
          <p:cNvPr id="3" name="Content Placeholder 2">
            <a:extLst>
              <a:ext uri="{FF2B5EF4-FFF2-40B4-BE49-F238E27FC236}">
                <a16:creationId xmlns:a16="http://schemas.microsoft.com/office/drawing/2014/main" id="{8167C67C-DA13-44BD-04BB-12200E94025C}"/>
              </a:ext>
            </a:extLst>
          </p:cNvPr>
          <p:cNvSpPr>
            <a:spLocks noGrp="1"/>
          </p:cNvSpPr>
          <p:nvPr>
            <p:ph idx="1"/>
          </p:nvPr>
        </p:nvSpPr>
        <p:spPr>
          <a:xfrm>
            <a:off x="611189" y="2019299"/>
            <a:ext cx="5375275" cy="3894138"/>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21">
            <a:extLst>
              <a:ext uri="{FF2B5EF4-FFF2-40B4-BE49-F238E27FC236}">
                <a16:creationId xmlns:a16="http://schemas.microsoft.com/office/drawing/2014/main" id="{A7ACC340-633D-3F1E-73A4-16E33D1D0C82}"/>
              </a:ext>
            </a:extLst>
          </p:cNvPr>
          <p:cNvSpPr>
            <a:spLocks noGrp="1"/>
          </p:cNvSpPr>
          <p:nvPr>
            <p:ph type="body" sz="quarter" idx="15"/>
          </p:nvPr>
        </p:nvSpPr>
        <p:spPr>
          <a:xfrm>
            <a:off x="611190" y="1170155"/>
            <a:ext cx="10968036" cy="540000"/>
          </a:xfrm>
        </p:spPr>
        <p:txBody>
          <a:bodyPr>
            <a:noAutofit/>
          </a:bodyPr>
          <a:lstStyle>
            <a:lvl1pPr marL="0" indent="0">
              <a:lnSpc>
                <a:spcPct val="100000"/>
              </a:lnSpc>
              <a:spcAft>
                <a:spcPts val="0"/>
              </a:spcAft>
              <a:buFont typeface="Arial" panose="020B0604020202020204" pitchFamily="34" charset="0"/>
              <a:buNone/>
              <a:defRPr sz="1600" b="1">
                <a:solidFill>
                  <a:schemeClr val="accent1"/>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Click to edit Master text styles</a:t>
            </a:r>
          </a:p>
        </p:txBody>
      </p:sp>
      <p:sp>
        <p:nvSpPr>
          <p:cNvPr id="9" name="Title 1">
            <a:extLst>
              <a:ext uri="{FF2B5EF4-FFF2-40B4-BE49-F238E27FC236}">
                <a16:creationId xmlns:a16="http://schemas.microsoft.com/office/drawing/2014/main" id="{08022E6D-6FC5-9E03-BE27-122D969E621A}"/>
              </a:ext>
            </a:extLst>
          </p:cNvPr>
          <p:cNvSpPr>
            <a:spLocks noGrp="1"/>
          </p:cNvSpPr>
          <p:nvPr>
            <p:ph type="title"/>
          </p:nvPr>
        </p:nvSpPr>
        <p:spPr>
          <a:xfrm>
            <a:off x="611191" y="623487"/>
            <a:ext cx="9340887" cy="481900"/>
          </a:xfrm>
        </p:spPr>
        <p:txBody>
          <a:bodyPr/>
          <a:lstStyle/>
          <a:p>
            <a:r>
              <a:rPr lang="en-US"/>
              <a:t>Click to edit Master title style</a:t>
            </a:r>
            <a:endParaRPr lang="en-GB"/>
          </a:p>
        </p:txBody>
      </p:sp>
      <p:sp>
        <p:nvSpPr>
          <p:cNvPr id="6" name="Text Placeholder 11">
            <a:extLst>
              <a:ext uri="{FF2B5EF4-FFF2-40B4-BE49-F238E27FC236}">
                <a16:creationId xmlns:a16="http://schemas.microsoft.com/office/drawing/2014/main" id="{A80503AE-1518-64DB-D6FC-8BC9624685F1}"/>
              </a:ext>
            </a:extLst>
          </p:cNvPr>
          <p:cNvSpPr>
            <a:spLocks noGrp="1"/>
          </p:cNvSpPr>
          <p:nvPr>
            <p:ph type="body" sz="quarter" idx="13" hasCustomPrompt="1"/>
          </p:nvPr>
        </p:nvSpPr>
        <p:spPr>
          <a:xfrm>
            <a:off x="611190" y="5988292"/>
            <a:ext cx="10958511" cy="246221"/>
          </a:xfrm>
        </p:spPr>
        <p:txBody>
          <a:bodyPr anchor="b">
            <a:spAutoFit/>
          </a:bodyPr>
          <a:lstStyle>
            <a:lvl1pPr marL="0" indent="0">
              <a:lnSpc>
                <a:spcPct val="100000"/>
              </a:lnSpc>
              <a:spcAft>
                <a:spcPts val="0"/>
              </a:spcAft>
              <a:buFont typeface="Arial" panose="020B0604020202020204" pitchFamily="34" charset="0"/>
              <a:buNone/>
              <a:defRPr sz="800" b="0" i="1">
                <a:solidFill>
                  <a:schemeClr val="bg1">
                    <a:lumMod val="50000"/>
                  </a:schemeClr>
                </a:solidFill>
              </a:defRPr>
            </a:lvl1pPr>
            <a:lvl2pPr marL="0" indent="0">
              <a:lnSpc>
                <a:spcPct val="100000"/>
              </a:lnSpc>
              <a:spcAft>
                <a:spcPts val="0"/>
              </a:spcAft>
              <a:buNone/>
              <a:defRPr sz="700" i="1">
                <a:solidFill>
                  <a:schemeClr val="bg1">
                    <a:lumMod val="50000"/>
                  </a:schemeClr>
                </a:solidFill>
              </a:defRPr>
            </a:lvl2pPr>
            <a:lvl3pPr marL="0" indent="0">
              <a:lnSpc>
                <a:spcPct val="100000"/>
              </a:lnSpc>
              <a:spcAft>
                <a:spcPts val="0"/>
              </a:spcAft>
              <a:buNone/>
              <a:defRPr sz="700" i="1">
                <a:solidFill>
                  <a:schemeClr val="bg1">
                    <a:lumMod val="50000"/>
                  </a:schemeClr>
                </a:solidFill>
              </a:defRPr>
            </a:lvl3pPr>
            <a:lvl4pPr marL="0" indent="0">
              <a:lnSpc>
                <a:spcPct val="100000"/>
              </a:lnSpc>
              <a:spcAft>
                <a:spcPts val="0"/>
              </a:spcAft>
              <a:buNone/>
              <a:defRPr sz="700" i="1">
                <a:solidFill>
                  <a:schemeClr val="bg1">
                    <a:lumMod val="50000"/>
                  </a:schemeClr>
                </a:solidFill>
              </a:defRPr>
            </a:lvl4pPr>
            <a:lvl5pPr marL="0" indent="0">
              <a:lnSpc>
                <a:spcPct val="100000"/>
              </a:lnSpc>
              <a:spcAft>
                <a:spcPts val="0"/>
              </a:spcAft>
              <a:buNone/>
              <a:defRPr sz="700" i="1">
                <a:solidFill>
                  <a:schemeClr val="bg1">
                    <a:lumMod val="50000"/>
                  </a:schemeClr>
                </a:solidFill>
              </a:defRPr>
            </a:lvl5pPr>
          </a:lstStyle>
          <a:p>
            <a:pPr lvl="0"/>
            <a:r>
              <a:rPr lang="en-US"/>
              <a:t>Source: Insert source here</a:t>
            </a:r>
            <a:br>
              <a:rPr lang="en-US"/>
            </a:br>
            <a:r>
              <a:rPr lang="en-US"/>
              <a:t>Notes: Insert notes here</a:t>
            </a:r>
          </a:p>
        </p:txBody>
      </p:sp>
      <p:sp>
        <p:nvSpPr>
          <p:cNvPr id="10"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611191" y="6401514"/>
            <a:ext cx="1838645" cy="123111"/>
          </a:xfrm>
          <a:prstGeom prst="rect">
            <a:avLst/>
          </a:prstGeom>
        </p:spPr>
        <p:txBody>
          <a:bodyPr vert="horz" wrap="none" lIns="0" tIns="0" rIns="0" bIns="0" rtlCol="0" anchor="ctr">
            <a:spAutoFit/>
          </a:bodyPr>
          <a:lstStyle>
            <a:lvl1pPr algn="l">
              <a:defRPr sz="800">
                <a:solidFill>
                  <a:schemeClr val="bg1">
                    <a:lumMod val="50000"/>
                  </a:schemeClr>
                </a:solidFill>
                <a:latin typeface="+mj-lt"/>
              </a:defRPr>
            </a:lvl1pPr>
          </a:lstStyle>
          <a:p>
            <a:r>
              <a:rPr lang="en-US">
                <a:cs typeface="Arial" panose="020B0604020202020204" pitchFamily="34" charset="0"/>
              </a:rPr>
              <a:t>©2024 ARTHUR J. GALLAGHER &amp; CO.</a:t>
            </a:r>
          </a:p>
        </p:txBody>
      </p:sp>
      <p:sp>
        <p:nvSpPr>
          <p:cNvPr id="11"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11409291" y="6378430"/>
            <a:ext cx="171522" cy="169277"/>
          </a:xfrm>
          <a:prstGeom prst="rect">
            <a:avLst/>
          </a:prstGeom>
          <a:noFill/>
        </p:spPr>
        <p:txBody>
          <a:bodyPr wrap="none" lIns="0" tIns="0" rIns="0" bIns="0" rtlCol="0">
            <a:spAutoFit/>
          </a:bodyPr>
          <a:lstStyle>
            <a:lvl1pPr algn="r">
              <a:defRPr lang="en-GB" sz="1100"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a:p>
        </p:txBody>
      </p:sp>
    </p:spTree>
    <p:extLst>
      <p:ext uri="{BB962C8B-B14F-4D97-AF65-F5344CB8AC3E}">
        <p14:creationId xmlns:p14="http://schemas.microsoft.com/office/powerpoint/2010/main" val="3608159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67C67C-DA13-44BD-04BB-12200E94025C}"/>
              </a:ext>
            </a:extLst>
          </p:cNvPr>
          <p:cNvSpPr>
            <a:spLocks noGrp="1"/>
          </p:cNvSpPr>
          <p:nvPr>
            <p:ph idx="1"/>
          </p:nvPr>
        </p:nvSpPr>
        <p:spPr>
          <a:xfrm>
            <a:off x="6203949" y="2019298"/>
            <a:ext cx="5375275" cy="3894139"/>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7">
            <a:extLst>
              <a:ext uri="{FF2B5EF4-FFF2-40B4-BE49-F238E27FC236}">
                <a16:creationId xmlns:a16="http://schemas.microsoft.com/office/drawing/2014/main" id="{C8DA0FAA-1A2C-9C24-EECC-7215964C595B}"/>
              </a:ext>
            </a:extLst>
          </p:cNvPr>
          <p:cNvSpPr>
            <a:spLocks noGrp="1"/>
          </p:cNvSpPr>
          <p:nvPr>
            <p:ph type="pic" sz="quarter" idx="17"/>
          </p:nvPr>
        </p:nvSpPr>
        <p:spPr>
          <a:xfrm>
            <a:off x="611189" y="2019302"/>
            <a:ext cx="5375275" cy="3894138"/>
          </a:xfrm>
          <a:solidFill>
            <a:schemeClr val="bg2"/>
          </a:solidFill>
        </p:spPr>
        <p:txBody>
          <a:bodyPr/>
          <a:lstStyle/>
          <a:p>
            <a:endParaRPr lang="en-GB"/>
          </a:p>
        </p:txBody>
      </p:sp>
      <p:sp>
        <p:nvSpPr>
          <p:cNvPr id="2" name="Text Placeholder 21">
            <a:extLst>
              <a:ext uri="{FF2B5EF4-FFF2-40B4-BE49-F238E27FC236}">
                <a16:creationId xmlns:a16="http://schemas.microsoft.com/office/drawing/2014/main" id="{93840786-40CE-D04C-948E-499264DDC402}"/>
              </a:ext>
            </a:extLst>
          </p:cNvPr>
          <p:cNvSpPr>
            <a:spLocks noGrp="1"/>
          </p:cNvSpPr>
          <p:nvPr>
            <p:ph type="body" sz="quarter" idx="15"/>
          </p:nvPr>
        </p:nvSpPr>
        <p:spPr>
          <a:xfrm>
            <a:off x="611190" y="1170155"/>
            <a:ext cx="10968036" cy="540000"/>
          </a:xfrm>
        </p:spPr>
        <p:txBody>
          <a:bodyPr>
            <a:noAutofit/>
          </a:bodyPr>
          <a:lstStyle>
            <a:lvl1pPr marL="0" indent="0">
              <a:lnSpc>
                <a:spcPct val="100000"/>
              </a:lnSpc>
              <a:spcAft>
                <a:spcPts val="0"/>
              </a:spcAft>
              <a:buFont typeface="Arial" panose="020B0604020202020204" pitchFamily="34" charset="0"/>
              <a:buNone/>
              <a:defRPr sz="1600" b="1">
                <a:solidFill>
                  <a:schemeClr val="accent1"/>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Click to edit Master text styles</a:t>
            </a:r>
          </a:p>
        </p:txBody>
      </p:sp>
      <p:sp>
        <p:nvSpPr>
          <p:cNvPr id="9" name="Title 1">
            <a:extLst>
              <a:ext uri="{FF2B5EF4-FFF2-40B4-BE49-F238E27FC236}">
                <a16:creationId xmlns:a16="http://schemas.microsoft.com/office/drawing/2014/main" id="{A0E05765-2B0C-AC40-686A-50B599D6F36E}"/>
              </a:ext>
            </a:extLst>
          </p:cNvPr>
          <p:cNvSpPr>
            <a:spLocks noGrp="1"/>
          </p:cNvSpPr>
          <p:nvPr>
            <p:ph type="title"/>
          </p:nvPr>
        </p:nvSpPr>
        <p:spPr>
          <a:xfrm>
            <a:off x="611191" y="623487"/>
            <a:ext cx="9340887" cy="481900"/>
          </a:xfrm>
        </p:spPr>
        <p:txBody>
          <a:bodyPr/>
          <a:lstStyle/>
          <a:p>
            <a:r>
              <a:rPr lang="en-US"/>
              <a:t>Click to edit Master title style</a:t>
            </a:r>
            <a:endParaRPr lang="en-GB"/>
          </a:p>
        </p:txBody>
      </p:sp>
      <p:sp>
        <p:nvSpPr>
          <p:cNvPr id="6" name="Text Placeholder 11">
            <a:extLst>
              <a:ext uri="{FF2B5EF4-FFF2-40B4-BE49-F238E27FC236}">
                <a16:creationId xmlns:a16="http://schemas.microsoft.com/office/drawing/2014/main" id="{0B75D693-1875-DC52-CD20-2EC0B83BB40C}"/>
              </a:ext>
            </a:extLst>
          </p:cNvPr>
          <p:cNvSpPr>
            <a:spLocks noGrp="1"/>
          </p:cNvSpPr>
          <p:nvPr>
            <p:ph type="body" sz="quarter" idx="13" hasCustomPrompt="1"/>
          </p:nvPr>
        </p:nvSpPr>
        <p:spPr>
          <a:xfrm>
            <a:off x="611190" y="5988292"/>
            <a:ext cx="10958511" cy="246221"/>
          </a:xfrm>
        </p:spPr>
        <p:txBody>
          <a:bodyPr anchor="b">
            <a:spAutoFit/>
          </a:bodyPr>
          <a:lstStyle>
            <a:lvl1pPr marL="0" indent="0">
              <a:lnSpc>
                <a:spcPct val="100000"/>
              </a:lnSpc>
              <a:spcAft>
                <a:spcPts val="0"/>
              </a:spcAft>
              <a:buFont typeface="Arial" panose="020B0604020202020204" pitchFamily="34" charset="0"/>
              <a:buNone/>
              <a:defRPr sz="800" b="0" i="1">
                <a:solidFill>
                  <a:schemeClr val="bg1">
                    <a:lumMod val="50000"/>
                  </a:schemeClr>
                </a:solidFill>
              </a:defRPr>
            </a:lvl1pPr>
            <a:lvl2pPr marL="0" indent="0">
              <a:lnSpc>
                <a:spcPct val="100000"/>
              </a:lnSpc>
              <a:spcAft>
                <a:spcPts val="0"/>
              </a:spcAft>
              <a:buNone/>
              <a:defRPr sz="700" i="1">
                <a:solidFill>
                  <a:schemeClr val="bg1">
                    <a:lumMod val="50000"/>
                  </a:schemeClr>
                </a:solidFill>
              </a:defRPr>
            </a:lvl2pPr>
            <a:lvl3pPr marL="0" indent="0">
              <a:lnSpc>
                <a:spcPct val="100000"/>
              </a:lnSpc>
              <a:spcAft>
                <a:spcPts val="0"/>
              </a:spcAft>
              <a:buNone/>
              <a:defRPr sz="700" i="1">
                <a:solidFill>
                  <a:schemeClr val="bg1">
                    <a:lumMod val="50000"/>
                  </a:schemeClr>
                </a:solidFill>
              </a:defRPr>
            </a:lvl3pPr>
            <a:lvl4pPr marL="0" indent="0">
              <a:lnSpc>
                <a:spcPct val="100000"/>
              </a:lnSpc>
              <a:spcAft>
                <a:spcPts val="0"/>
              </a:spcAft>
              <a:buNone/>
              <a:defRPr sz="700" i="1">
                <a:solidFill>
                  <a:schemeClr val="bg1">
                    <a:lumMod val="50000"/>
                  </a:schemeClr>
                </a:solidFill>
              </a:defRPr>
            </a:lvl4pPr>
            <a:lvl5pPr marL="0" indent="0">
              <a:lnSpc>
                <a:spcPct val="100000"/>
              </a:lnSpc>
              <a:spcAft>
                <a:spcPts val="0"/>
              </a:spcAft>
              <a:buNone/>
              <a:defRPr sz="700" i="1">
                <a:solidFill>
                  <a:schemeClr val="bg1">
                    <a:lumMod val="50000"/>
                  </a:schemeClr>
                </a:solidFill>
              </a:defRPr>
            </a:lvl5pPr>
          </a:lstStyle>
          <a:p>
            <a:pPr lvl="0"/>
            <a:r>
              <a:rPr lang="en-US"/>
              <a:t>Source: Insert source here</a:t>
            </a:r>
            <a:br>
              <a:rPr lang="en-US"/>
            </a:br>
            <a:r>
              <a:rPr lang="en-US"/>
              <a:t>Notes: Insert notes here</a:t>
            </a:r>
          </a:p>
        </p:txBody>
      </p:sp>
      <p:sp>
        <p:nvSpPr>
          <p:cNvPr id="10"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611191" y="6401514"/>
            <a:ext cx="1838645" cy="123111"/>
          </a:xfrm>
          <a:prstGeom prst="rect">
            <a:avLst/>
          </a:prstGeom>
        </p:spPr>
        <p:txBody>
          <a:bodyPr vert="horz" wrap="none" lIns="0" tIns="0" rIns="0" bIns="0" rtlCol="0" anchor="ctr">
            <a:spAutoFit/>
          </a:bodyPr>
          <a:lstStyle>
            <a:lvl1pPr algn="l">
              <a:defRPr sz="800">
                <a:solidFill>
                  <a:schemeClr val="bg1">
                    <a:lumMod val="50000"/>
                  </a:schemeClr>
                </a:solidFill>
                <a:latin typeface="+mj-lt"/>
              </a:defRPr>
            </a:lvl1pPr>
          </a:lstStyle>
          <a:p>
            <a:r>
              <a:rPr lang="en-US">
                <a:cs typeface="Arial" panose="020B0604020202020204" pitchFamily="34" charset="0"/>
              </a:rPr>
              <a:t>©2024 ARTHUR J. GALLAGHER &amp; CO.</a:t>
            </a:r>
          </a:p>
        </p:txBody>
      </p:sp>
      <p:sp>
        <p:nvSpPr>
          <p:cNvPr id="11"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11409291" y="6378430"/>
            <a:ext cx="171522" cy="169277"/>
          </a:xfrm>
          <a:prstGeom prst="rect">
            <a:avLst/>
          </a:prstGeom>
          <a:noFill/>
        </p:spPr>
        <p:txBody>
          <a:bodyPr wrap="none" lIns="0" tIns="0" rIns="0" bIns="0" rtlCol="0">
            <a:spAutoFit/>
          </a:bodyPr>
          <a:lstStyle>
            <a:lvl1pPr algn="r">
              <a:defRPr lang="en-GB" sz="1100"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a:p>
        </p:txBody>
      </p:sp>
    </p:spTree>
    <p:extLst>
      <p:ext uri="{BB962C8B-B14F-4D97-AF65-F5344CB8AC3E}">
        <p14:creationId xmlns:p14="http://schemas.microsoft.com/office/powerpoint/2010/main" val="1099875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 2x imag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8DA0FAA-1A2C-9C24-EECC-7215964C595B}"/>
              </a:ext>
            </a:extLst>
          </p:cNvPr>
          <p:cNvSpPr>
            <a:spLocks noGrp="1"/>
          </p:cNvSpPr>
          <p:nvPr>
            <p:ph type="pic" sz="quarter" idx="17"/>
          </p:nvPr>
        </p:nvSpPr>
        <p:spPr>
          <a:xfrm>
            <a:off x="6203949" y="2019299"/>
            <a:ext cx="5375275" cy="1836000"/>
          </a:xfrm>
          <a:solidFill>
            <a:schemeClr val="bg2"/>
          </a:solidFill>
        </p:spPr>
        <p:txBody>
          <a:bodyPr/>
          <a:lstStyle/>
          <a:p>
            <a:endParaRPr lang="en-GB"/>
          </a:p>
        </p:txBody>
      </p:sp>
      <p:sp>
        <p:nvSpPr>
          <p:cNvPr id="3" name="Content Placeholder 2">
            <a:extLst>
              <a:ext uri="{FF2B5EF4-FFF2-40B4-BE49-F238E27FC236}">
                <a16:creationId xmlns:a16="http://schemas.microsoft.com/office/drawing/2014/main" id="{8167C67C-DA13-44BD-04BB-12200E94025C}"/>
              </a:ext>
            </a:extLst>
          </p:cNvPr>
          <p:cNvSpPr>
            <a:spLocks noGrp="1"/>
          </p:cNvSpPr>
          <p:nvPr>
            <p:ph idx="1"/>
          </p:nvPr>
        </p:nvSpPr>
        <p:spPr>
          <a:xfrm>
            <a:off x="611189" y="2019298"/>
            <a:ext cx="5375275" cy="3894139"/>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Picture Placeholder 7">
            <a:extLst>
              <a:ext uri="{FF2B5EF4-FFF2-40B4-BE49-F238E27FC236}">
                <a16:creationId xmlns:a16="http://schemas.microsoft.com/office/drawing/2014/main" id="{A9B99F10-7DB5-7397-C23A-D7455A2EE832}"/>
              </a:ext>
            </a:extLst>
          </p:cNvPr>
          <p:cNvSpPr>
            <a:spLocks noGrp="1"/>
          </p:cNvSpPr>
          <p:nvPr>
            <p:ph type="pic" sz="quarter" idx="18"/>
          </p:nvPr>
        </p:nvSpPr>
        <p:spPr>
          <a:xfrm>
            <a:off x="6203949" y="4077437"/>
            <a:ext cx="5375275" cy="1836000"/>
          </a:xfrm>
          <a:solidFill>
            <a:schemeClr val="bg2"/>
          </a:solidFill>
        </p:spPr>
        <p:txBody>
          <a:bodyPr/>
          <a:lstStyle/>
          <a:p>
            <a:endParaRPr lang="en-GB"/>
          </a:p>
        </p:txBody>
      </p:sp>
      <p:sp>
        <p:nvSpPr>
          <p:cNvPr id="2" name="Text Placeholder 21">
            <a:extLst>
              <a:ext uri="{FF2B5EF4-FFF2-40B4-BE49-F238E27FC236}">
                <a16:creationId xmlns:a16="http://schemas.microsoft.com/office/drawing/2014/main" id="{D14F5EE7-E192-4502-FDDD-D31E7CF0E5D6}"/>
              </a:ext>
            </a:extLst>
          </p:cNvPr>
          <p:cNvSpPr>
            <a:spLocks noGrp="1"/>
          </p:cNvSpPr>
          <p:nvPr>
            <p:ph type="body" sz="quarter" idx="15"/>
          </p:nvPr>
        </p:nvSpPr>
        <p:spPr>
          <a:xfrm>
            <a:off x="611190" y="1170155"/>
            <a:ext cx="10968036" cy="540000"/>
          </a:xfrm>
        </p:spPr>
        <p:txBody>
          <a:bodyPr>
            <a:noAutofit/>
          </a:bodyPr>
          <a:lstStyle>
            <a:lvl1pPr marL="0" indent="0">
              <a:lnSpc>
                <a:spcPct val="100000"/>
              </a:lnSpc>
              <a:spcAft>
                <a:spcPts val="0"/>
              </a:spcAft>
              <a:buFont typeface="Arial" panose="020B0604020202020204" pitchFamily="34" charset="0"/>
              <a:buNone/>
              <a:defRPr sz="1600" b="1">
                <a:solidFill>
                  <a:schemeClr val="accent1"/>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Click to edit Master text styles</a:t>
            </a:r>
          </a:p>
        </p:txBody>
      </p:sp>
      <p:sp>
        <p:nvSpPr>
          <p:cNvPr id="5" name="Title 1">
            <a:extLst>
              <a:ext uri="{FF2B5EF4-FFF2-40B4-BE49-F238E27FC236}">
                <a16:creationId xmlns:a16="http://schemas.microsoft.com/office/drawing/2014/main" id="{B4909D36-6A6C-8633-E559-BFB82AAEAB82}"/>
              </a:ext>
            </a:extLst>
          </p:cNvPr>
          <p:cNvSpPr>
            <a:spLocks noGrp="1"/>
          </p:cNvSpPr>
          <p:nvPr>
            <p:ph type="title"/>
          </p:nvPr>
        </p:nvSpPr>
        <p:spPr>
          <a:xfrm>
            <a:off x="611191" y="623487"/>
            <a:ext cx="9340887" cy="481900"/>
          </a:xfrm>
        </p:spPr>
        <p:txBody>
          <a:bodyPr/>
          <a:lstStyle/>
          <a:p>
            <a:r>
              <a:rPr lang="en-US"/>
              <a:t>Click to edit Master title style</a:t>
            </a:r>
            <a:endParaRPr lang="en-GB"/>
          </a:p>
        </p:txBody>
      </p:sp>
      <p:sp>
        <p:nvSpPr>
          <p:cNvPr id="6" name="Text Placeholder 11">
            <a:extLst>
              <a:ext uri="{FF2B5EF4-FFF2-40B4-BE49-F238E27FC236}">
                <a16:creationId xmlns:a16="http://schemas.microsoft.com/office/drawing/2014/main" id="{ABBF0441-B67C-756C-929E-BE3FA5E7357E}"/>
              </a:ext>
            </a:extLst>
          </p:cNvPr>
          <p:cNvSpPr>
            <a:spLocks noGrp="1"/>
          </p:cNvSpPr>
          <p:nvPr>
            <p:ph type="body" sz="quarter" idx="13" hasCustomPrompt="1"/>
          </p:nvPr>
        </p:nvSpPr>
        <p:spPr>
          <a:xfrm>
            <a:off x="611190" y="5988292"/>
            <a:ext cx="10958511" cy="246221"/>
          </a:xfrm>
        </p:spPr>
        <p:txBody>
          <a:bodyPr anchor="b">
            <a:spAutoFit/>
          </a:bodyPr>
          <a:lstStyle>
            <a:lvl1pPr marL="0" indent="0">
              <a:lnSpc>
                <a:spcPct val="100000"/>
              </a:lnSpc>
              <a:spcAft>
                <a:spcPts val="0"/>
              </a:spcAft>
              <a:buFont typeface="Arial" panose="020B0604020202020204" pitchFamily="34" charset="0"/>
              <a:buNone/>
              <a:defRPr sz="800" b="0" i="1">
                <a:solidFill>
                  <a:schemeClr val="bg1">
                    <a:lumMod val="50000"/>
                  </a:schemeClr>
                </a:solidFill>
              </a:defRPr>
            </a:lvl1pPr>
            <a:lvl2pPr marL="0" indent="0">
              <a:lnSpc>
                <a:spcPct val="100000"/>
              </a:lnSpc>
              <a:spcAft>
                <a:spcPts val="0"/>
              </a:spcAft>
              <a:buNone/>
              <a:defRPr sz="700" i="1">
                <a:solidFill>
                  <a:schemeClr val="bg1">
                    <a:lumMod val="50000"/>
                  </a:schemeClr>
                </a:solidFill>
              </a:defRPr>
            </a:lvl2pPr>
            <a:lvl3pPr marL="0" indent="0">
              <a:lnSpc>
                <a:spcPct val="100000"/>
              </a:lnSpc>
              <a:spcAft>
                <a:spcPts val="0"/>
              </a:spcAft>
              <a:buNone/>
              <a:defRPr sz="700" i="1">
                <a:solidFill>
                  <a:schemeClr val="bg1">
                    <a:lumMod val="50000"/>
                  </a:schemeClr>
                </a:solidFill>
              </a:defRPr>
            </a:lvl3pPr>
            <a:lvl4pPr marL="0" indent="0">
              <a:lnSpc>
                <a:spcPct val="100000"/>
              </a:lnSpc>
              <a:spcAft>
                <a:spcPts val="0"/>
              </a:spcAft>
              <a:buNone/>
              <a:defRPr sz="700" i="1">
                <a:solidFill>
                  <a:schemeClr val="bg1">
                    <a:lumMod val="50000"/>
                  </a:schemeClr>
                </a:solidFill>
              </a:defRPr>
            </a:lvl4pPr>
            <a:lvl5pPr marL="0" indent="0">
              <a:lnSpc>
                <a:spcPct val="100000"/>
              </a:lnSpc>
              <a:spcAft>
                <a:spcPts val="0"/>
              </a:spcAft>
              <a:buNone/>
              <a:defRPr sz="700" i="1">
                <a:solidFill>
                  <a:schemeClr val="bg1">
                    <a:lumMod val="50000"/>
                  </a:schemeClr>
                </a:solidFill>
              </a:defRPr>
            </a:lvl5pPr>
          </a:lstStyle>
          <a:p>
            <a:pPr lvl="0"/>
            <a:r>
              <a:rPr lang="en-US"/>
              <a:t>Source: Insert source here</a:t>
            </a:r>
            <a:br>
              <a:rPr lang="en-US"/>
            </a:br>
            <a:r>
              <a:rPr lang="en-US"/>
              <a:t>Notes: Insert notes here</a:t>
            </a:r>
          </a:p>
        </p:txBody>
      </p:sp>
      <p:sp>
        <p:nvSpPr>
          <p:cNvPr id="10"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611191" y="6401514"/>
            <a:ext cx="1838645" cy="123111"/>
          </a:xfrm>
          <a:prstGeom prst="rect">
            <a:avLst/>
          </a:prstGeom>
        </p:spPr>
        <p:txBody>
          <a:bodyPr vert="horz" wrap="none" lIns="0" tIns="0" rIns="0" bIns="0" rtlCol="0" anchor="ctr">
            <a:spAutoFit/>
          </a:bodyPr>
          <a:lstStyle>
            <a:lvl1pPr algn="l">
              <a:defRPr sz="800">
                <a:solidFill>
                  <a:schemeClr val="bg1">
                    <a:lumMod val="50000"/>
                  </a:schemeClr>
                </a:solidFill>
                <a:latin typeface="+mj-lt"/>
              </a:defRPr>
            </a:lvl1pPr>
          </a:lstStyle>
          <a:p>
            <a:r>
              <a:rPr lang="en-US">
                <a:cs typeface="Arial" panose="020B0604020202020204" pitchFamily="34" charset="0"/>
              </a:rPr>
              <a:t>©2024 ARTHUR J. GALLAGHER &amp; CO.</a:t>
            </a:r>
          </a:p>
        </p:txBody>
      </p:sp>
      <p:sp>
        <p:nvSpPr>
          <p:cNvPr id="11"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11409291" y="6378430"/>
            <a:ext cx="171522" cy="169277"/>
          </a:xfrm>
          <a:prstGeom prst="rect">
            <a:avLst/>
          </a:prstGeom>
          <a:noFill/>
        </p:spPr>
        <p:txBody>
          <a:bodyPr wrap="none" lIns="0" tIns="0" rIns="0" bIns="0" rtlCol="0">
            <a:spAutoFit/>
          </a:bodyPr>
          <a:lstStyle>
            <a:lvl1pPr algn="r">
              <a:defRPr lang="en-GB" sz="1100"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a:p>
        </p:txBody>
      </p:sp>
    </p:spTree>
    <p:extLst>
      <p:ext uri="{BB962C8B-B14F-4D97-AF65-F5344CB8AC3E}">
        <p14:creationId xmlns:p14="http://schemas.microsoft.com/office/powerpoint/2010/main" val="2472855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x image + Conten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8DA0FAA-1A2C-9C24-EECC-7215964C595B}"/>
              </a:ext>
            </a:extLst>
          </p:cNvPr>
          <p:cNvSpPr>
            <a:spLocks noGrp="1"/>
          </p:cNvSpPr>
          <p:nvPr>
            <p:ph type="pic" sz="quarter" idx="17"/>
          </p:nvPr>
        </p:nvSpPr>
        <p:spPr>
          <a:xfrm>
            <a:off x="611189" y="2019299"/>
            <a:ext cx="5375275" cy="1836000"/>
          </a:xfrm>
          <a:solidFill>
            <a:schemeClr val="bg2"/>
          </a:solidFill>
        </p:spPr>
        <p:txBody>
          <a:bodyPr/>
          <a:lstStyle/>
          <a:p>
            <a:endParaRPr lang="en-GB"/>
          </a:p>
        </p:txBody>
      </p:sp>
      <p:sp>
        <p:nvSpPr>
          <p:cNvPr id="7" name="Picture Placeholder 7">
            <a:extLst>
              <a:ext uri="{FF2B5EF4-FFF2-40B4-BE49-F238E27FC236}">
                <a16:creationId xmlns:a16="http://schemas.microsoft.com/office/drawing/2014/main" id="{A9B99F10-7DB5-7397-C23A-D7455A2EE832}"/>
              </a:ext>
            </a:extLst>
          </p:cNvPr>
          <p:cNvSpPr>
            <a:spLocks noGrp="1"/>
          </p:cNvSpPr>
          <p:nvPr>
            <p:ph type="pic" sz="quarter" idx="18"/>
          </p:nvPr>
        </p:nvSpPr>
        <p:spPr>
          <a:xfrm>
            <a:off x="611189" y="4077437"/>
            <a:ext cx="5375275" cy="1836000"/>
          </a:xfrm>
          <a:solidFill>
            <a:schemeClr val="bg2"/>
          </a:solidFill>
        </p:spPr>
        <p:txBody>
          <a:bodyPr/>
          <a:lstStyle/>
          <a:p>
            <a:endParaRPr lang="en-GB"/>
          </a:p>
        </p:txBody>
      </p:sp>
      <p:sp>
        <p:nvSpPr>
          <p:cNvPr id="3" name="Content Placeholder 2">
            <a:extLst>
              <a:ext uri="{FF2B5EF4-FFF2-40B4-BE49-F238E27FC236}">
                <a16:creationId xmlns:a16="http://schemas.microsoft.com/office/drawing/2014/main" id="{8167C67C-DA13-44BD-04BB-12200E94025C}"/>
              </a:ext>
            </a:extLst>
          </p:cNvPr>
          <p:cNvSpPr>
            <a:spLocks noGrp="1"/>
          </p:cNvSpPr>
          <p:nvPr>
            <p:ph idx="1"/>
          </p:nvPr>
        </p:nvSpPr>
        <p:spPr>
          <a:xfrm>
            <a:off x="6203949" y="2019298"/>
            <a:ext cx="5375275" cy="3894139"/>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21">
            <a:extLst>
              <a:ext uri="{FF2B5EF4-FFF2-40B4-BE49-F238E27FC236}">
                <a16:creationId xmlns:a16="http://schemas.microsoft.com/office/drawing/2014/main" id="{6AEBDC97-1E92-6824-8AEF-4882F850EF0D}"/>
              </a:ext>
            </a:extLst>
          </p:cNvPr>
          <p:cNvSpPr>
            <a:spLocks noGrp="1"/>
          </p:cNvSpPr>
          <p:nvPr>
            <p:ph type="body" sz="quarter" idx="15"/>
          </p:nvPr>
        </p:nvSpPr>
        <p:spPr>
          <a:xfrm>
            <a:off x="611190" y="1170155"/>
            <a:ext cx="10968036" cy="540000"/>
          </a:xfrm>
        </p:spPr>
        <p:txBody>
          <a:bodyPr>
            <a:noAutofit/>
          </a:bodyPr>
          <a:lstStyle>
            <a:lvl1pPr marL="0" indent="0">
              <a:lnSpc>
                <a:spcPct val="100000"/>
              </a:lnSpc>
              <a:spcAft>
                <a:spcPts val="0"/>
              </a:spcAft>
              <a:buFont typeface="Arial" panose="020B0604020202020204" pitchFamily="34" charset="0"/>
              <a:buNone/>
              <a:defRPr sz="1600" b="1">
                <a:solidFill>
                  <a:schemeClr val="accent1"/>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Click to edit Master text styles</a:t>
            </a:r>
          </a:p>
        </p:txBody>
      </p:sp>
      <p:sp>
        <p:nvSpPr>
          <p:cNvPr id="13" name="Title 1">
            <a:extLst>
              <a:ext uri="{FF2B5EF4-FFF2-40B4-BE49-F238E27FC236}">
                <a16:creationId xmlns:a16="http://schemas.microsoft.com/office/drawing/2014/main" id="{77B6ABF3-62CE-25B0-373C-51628A2A5B24}"/>
              </a:ext>
            </a:extLst>
          </p:cNvPr>
          <p:cNvSpPr>
            <a:spLocks noGrp="1"/>
          </p:cNvSpPr>
          <p:nvPr>
            <p:ph type="title"/>
          </p:nvPr>
        </p:nvSpPr>
        <p:spPr>
          <a:xfrm>
            <a:off x="611191" y="623487"/>
            <a:ext cx="9340887" cy="481900"/>
          </a:xfrm>
        </p:spPr>
        <p:txBody>
          <a:bodyPr/>
          <a:lstStyle/>
          <a:p>
            <a:r>
              <a:rPr lang="en-US"/>
              <a:t>Click to edit Master title style</a:t>
            </a:r>
            <a:endParaRPr lang="en-GB"/>
          </a:p>
        </p:txBody>
      </p:sp>
      <p:sp>
        <p:nvSpPr>
          <p:cNvPr id="2" name="Text Placeholder 11">
            <a:extLst>
              <a:ext uri="{FF2B5EF4-FFF2-40B4-BE49-F238E27FC236}">
                <a16:creationId xmlns:a16="http://schemas.microsoft.com/office/drawing/2014/main" id="{D364B594-376F-90AB-1228-434D2B881F72}"/>
              </a:ext>
            </a:extLst>
          </p:cNvPr>
          <p:cNvSpPr>
            <a:spLocks noGrp="1"/>
          </p:cNvSpPr>
          <p:nvPr>
            <p:ph type="body" sz="quarter" idx="13" hasCustomPrompt="1"/>
          </p:nvPr>
        </p:nvSpPr>
        <p:spPr>
          <a:xfrm>
            <a:off x="611190" y="5988292"/>
            <a:ext cx="10958511" cy="246221"/>
          </a:xfrm>
        </p:spPr>
        <p:txBody>
          <a:bodyPr anchor="b">
            <a:spAutoFit/>
          </a:bodyPr>
          <a:lstStyle>
            <a:lvl1pPr marL="0" indent="0">
              <a:lnSpc>
                <a:spcPct val="100000"/>
              </a:lnSpc>
              <a:spcAft>
                <a:spcPts val="0"/>
              </a:spcAft>
              <a:buFont typeface="Arial" panose="020B0604020202020204" pitchFamily="34" charset="0"/>
              <a:buNone/>
              <a:defRPr sz="800" b="0" i="1">
                <a:solidFill>
                  <a:schemeClr val="bg1">
                    <a:lumMod val="50000"/>
                  </a:schemeClr>
                </a:solidFill>
              </a:defRPr>
            </a:lvl1pPr>
            <a:lvl2pPr marL="0" indent="0">
              <a:lnSpc>
                <a:spcPct val="100000"/>
              </a:lnSpc>
              <a:spcAft>
                <a:spcPts val="0"/>
              </a:spcAft>
              <a:buNone/>
              <a:defRPr sz="700" i="1">
                <a:solidFill>
                  <a:schemeClr val="bg1">
                    <a:lumMod val="50000"/>
                  </a:schemeClr>
                </a:solidFill>
              </a:defRPr>
            </a:lvl2pPr>
            <a:lvl3pPr marL="0" indent="0">
              <a:lnSpc>
                <a:spcPct val="100000"/>
              </a:lnSpc>
              <a:spcAft>
                <a:spcPts val="0"/>
              </a:spcAft>
              <a:buNone/>
              <a:defRPr sz="700" i="1">
                <a:solidFill>
                  <a:schemeClr val="bg1">
                    <a:lumMod val="50000"/>
                  </a:schemeClr>
                </a:solidFill>
              </a:defRPr>
            </a:lvl3pPr>
            <a:lvl4pPr marL="0" indent="0">
              <a:lnSpc>
                <a:spcPct val="100000"/>
              </a:lnSpc>
              <a:spcAft>
                <a:spcPts val="0"/>
              </a:spcAft>
              <a:buNone/>
              <a:defRPr sz="700" i="1">
                <a:solidFill>
                  <a:schemeClr val="bg1">
                    <a:lumMod val="50000"/>
                  </a:schemeClr>
                </a:solidFill>
              </a:defRPr>
            </a:lvl4pPr>
            <a:lvl5pPr marL="0" indent="0">
              <a:lnSpc>
                <a:spcPct val="100000"/>
              </a:lnSpc>
              <a:spcAft>
                <a:spcPts val="0"/>
              </a:spcAft>
              <a:buNone/>
              <a:defRPr sz="700" i="1">
                <a:solidFill>
                  <a:schemeClr val="bg1">
                    <a:lumMod val="50000"/>
                  </a:schemeClr>
                </a:solidFill>
              </a:defRPr>
            </a:lvl5pPr>
          </a:lstStyle>
          <a:p>
            <a:pPr lvl="0"/>
            <a:r>
              <a:rPr lang="en-US"/>
              <a:t>Source: Insert source here</a:t>
            </a:r>
            <a:br>
              <a:rPr lang="en-US"/>
            </a:br>
            <a:r>
              <a:rPr lang="en-US"/>
              <a:t>Notes: Insert notes here</a:t>
            </a:r>
          </a:p>
        </p:txBody>
      </p:sp>
      <p:sp>
        <p:nvSpPr>
          <p:cNvPr id="10"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611191" y="6401514"/>
            <a:ext cx="1838645" cy="123111"/>
          </a:xfrm>
          <a:prstGeom prst="rect">
            <a:avLst/>
          </a:prstGeom>
        </p:spPr>
        <p:txBody>
          <a:bodyPr vert="horz" wrap="none" lIns="0" tIns="0" rIns="0" bIns="0" rtlCol="0" anchor="ctr">
            <a:spAutoFit/>
          </a:bodyPr>
          <a:lstStyle>
            <a:lvl1pPr algn="l">
              <a:defRPr sz="800">
                <a:solidFill>
                  <a:schemeClr val="bg1">
                    <a:lumMod val="50000"/>
                  </a:schemeClr>
                </a:solidFill>
                <a:latin typeface="+mj-lt"/>
              </a:defRPr>
            </a:lvl1pPr>
          </a:lstStyle>
          <a:p>
            <a:r>
              <a:rPr lang="en-US">
                <a:cs typeface="Arial" panose="020B0604020202020204" pitchFamily="34" charset="0"/>
              </a:rPr>
              <a:t>©2024 ARTHUR J. GALLAGHER &amp; CO.</a:t>
            </a:r>
          </a:p>
        </p:txBody>
      </p:sp>
      <p:sp>
        <p:nvSpPr>
          <p:cNvPr id="11"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11409291" y="6378430"/>
            <a:ext cx="171522" cy="169277"/>
          </a:xfrm>
          <a:prstGeom prst="rect">
            <a:avLst/>
          </a:prstGeom>
          <a:noFill/>
        </p:spPr>
        <p:txBody>
          <a:bodyPr wrap="none" lIns="0" tIns="0" rIns="0" bIns="0" rtlCol="0">
            <a:spAutoFit/>
          </a:bodyPr>
          <a:lstStyle>
            <a:lvl1pPr algn="r">
              <a:defRPr lang="en-GB" sz="1100"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a:p>
        </p:txBody>
      </p:sp>
    </p:spTree>
    <p:extLst>
      <p:ext uri="{BB962C8B-B14F-4D97-AF65-F5344CB8AC3E}">
        <p14:creationId xmlns:p14="http://schemas.microsoft.com/office/powerpoint/2010/main" val="3723311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x icons + Content">
    <p:spTree>
      <p:nvGrpSpPr>
        <p:cNvPr id="1" name=""/>
        <p:cNvGrpSpPr/>
        <p:nvPr/>
      </p:nvGrpSpPr>
      <p:grpSpPr>
        <a:xfrm>
          <a:off x="0" y="0"/>
          <a:ext cx="0" cy="0"/>
          <a:chOff x="0" y="0"/>
          <a:chExt cx="0" cy="0"/>
        </a:xfrm>
      </p:grpSpPr>
      <p:sp>
        <p:nvSpPr>
          <p:cNvPr id="7" name="Text Placeholder 18">
            <a:extLst>
              <a:ext uri="{FF2B5EF4-FFF2-40B4-BE49-F238E27FC236}">
                <a16:creationId xmlns:a16="http://schemas.microsoft.com/office/drawing/2014/main" id="{66D9405D-42A2-DBC0-23CA-E8C123CF2B24}"/>
              </a:ext>
            </a:extLst>
          </p:cNvPr>
          <p:cNvSpPr>
            <a:spLocks noGrp="1" noChangeAspect="1"/>
          </p:cNvSpPr>
          <p:nvPr>
            <p:ph type="body" sz="quarter" idx="18" hasCustomPrompt="1"/>
          </p:nvPr>
        </p:nvSpPr>
        <p:spPr>
          <a:xfrm>
            <a:off x="611190" y="2027133"/>
            <a:ext cx="915695" cy="915694"/>
          </a:xfrm>
          <a:prstGeom prst="ellipse">
            <a:avLst/>
          </a:prstGeom>
          <a:noFill/>
          <a:ln w="3175">
            <a:solidFill>
              <a:schemeClr val="accent1"/>
            </a:solidFill>
          </a:ln>
        </p:spPr>
        <p:txBody>
          <a:bodyPr anchor="ctr">
            <a:normAutofit/>
          </a:bodyPr>
          <a:lstStyle>
            <a:lvl1pPr algn="ctr">
              <a:lnSpc>
                <a:spcPct val="100000"/>
              </a:lnSpc>
              <a:defRPr sz="133" b="1">
                <a:solidFill>
                  <a:schemeClr val="bg1">
                    <a:alpha val="0"/>
                  </a:schemeClr>
                </a:solidFill>
              </a:defRPr>
            </a:lvl1pPr>
          </a:lstStyle>
          <a:p>
            <a:pPr lvl="0"/>
            <a:r>
              <a:rPr lang="en-GB"/>
              <a:t>.</a:t>
            </a:r>
          </a:p>
        </p:txBody>
      </p:sp>
      <p:sp>
        <p:nvSpPr>
          <p:cNvPr id="18" name="Text Placeholder 18">
            <a:extLst>
              <a:ext uri="{FF2B5EF4-FFF2-40B4-BE49-F238E27FC236}">
                <a16:creationId xmlns:a16="http://schemas.microsoft.com/office/drawing/2014/main" id="{B7B98472-6EEB-9D31-15BD-BE4AEFFC7DCD}"/>
              </a:ext>
            </a:extLst>
          </p:cNvPr>
          <p:cNvSpPr>
            <a:spLocks noGrp="1" noChangeAspect="1"/>
          </p:cNvSpPr>
          <p:nvPr>
            <p:ph type="body" sz="quarter" idx="21"/>
          </p:nvPr>
        </p:nvSpPr>
        <p:spPr>
          <a:xfrm>
            <a:off x="611190" y="3512439"/>
            <a:ext cx="915695" cy="915694"/>
          </a:xfrm>
          <a:prstGeom prst="ellipse">
            <a:avLst/>
          </a:prstGeom>
          <a:noFill/>
          <a:ln w="3175">
            <a:solidFill>
              <a:schemeClr val="accent1"/>
            </a:solidFill>
          </a:ln>
        </p:spPr>
        <p:txBody>
          <a:bodyPr anchor="ctr">
            <a:normAutofit/>
          </a:bodyPr>
          <a:lstStyle>
            <a:lvl1pPr algn="ctr">
              <a:lnSpc>
                <a:spcPct val="100000"/>
              </a:lnSpc>
              <a:defRPr sz="133" b="1">
                <a:solidFill>
                  <a:schemeClr val="bg1">
                    <a:alpha val="0"/>
                  </a:schemeClr>
                </a:solidFill>
              </a:defRPr>
            </a:lvl1pPr>
          </a:lstStyle>
          <a:p>
            <a:pPr lvl="0"/>
            <a:endParaRPr lang="en-GB"/>
          </a:p>
        </p:txBody>
      </p:sp>
      <p:sp>
        <p:nvSpPr>
          <p:cNvPr id="23" name="Text Placeholder 18">
            <a:extLst>
              <a:ext uri="{FF2B5EF4-FFF2-40B4-BE49-F238E27FC236}">
                <a16:creationId xmlns:a16="http://schemas.microsoft.com/office/drawing/2014/main" id="{1ABCE9BF-08CF-C362-BED3-C05B6686F2BF}"/>
              </a:ext>
            </a:extLst>
          </p:cNvPr>
          <p:cNvSpPr>
            <a:spLocks noGrp="1" noChangeAspect="1"/>
          </p:cNvSpPr>
          <p:nvPr>
            <p:ph type="body" sz="quarter" idx="24" hasCustomPrompt="1"/>
          </p:nvPr>
        </p:nvSpPr>
        <p:spPr>
          <a:xfrm>
            <a:off x="611190" y="4997744"/>
            <a:ext cx="915695" cy="915694"/>
          </a:xfrm>
          <a:prstGeom prst="ellipse">
            <a:avLst/>
          </a:prstGeom>
          <a:noFill/>
          <a:ln w="3175">
            <a:solidFill>
              <a:schemeClr val="accent1"/>
            </a:solidFill>
          </a:ln>
        </p:spPr>
        <p:txBody>
          <a:bodyPr anchor="ctr">
            <a:normAutofit/>
          </a:bodyPr>
          <a:lstStyle>
            <a:lvl1pPr algn="ctr">
              <a:lnSpc>
                <a:spcPct val="100000"/>
              </a:lnSpc>
              <a:defRPr sz="133" b="1">
                <a:solidFill>
                  <a:schemeClr val="bg1">
                    <a:alpha val="0"/>
                  </a:schemeClr>
                </a:solidFill>
              </a:defRPr>
            </a:lvl1pPr>
          </a:lstStyle>
          <a:p>
            <a:pPr lvl="0"/>
            <a:r>
              <a:rPr lang="en-GB"/>
              <a:t>.</a:t>
            </a:r>
          </a:p>
        </p:txBody>
      </p:sp>
      <p:sp>
        <p:nvSpPr>
          <p:cNvPr id="4" name="Text Placeholder 18">
            <a:extLst>
              <a:ext uri="{FF2B5EF4-FFF2-40B4-BE49-F238E27FC236}">
                <a16:creationId xmlns:a16="http://schemas.microsoft.com/office/drawing/2014/main" id="{E05098E2-2A05-BB9E-FFE7-B1557E3824AD}"/>
              </a:ext>
            </a:extLst>
          </p:cNvPr>
          <p:cNvSpPr>
            <a:spLocks noGrp="1" noChangeAspect="1"/>
          </p:cNvSpPr>
          <p:nvPr>
            <p:ph type="body" sz="quarter" idx="10" hasCustomPrompt="1"/>
          </p:nvPr>
        </p:nvSpPr>
        <p:spPr>
          <a:xfrm>
            <a:off x="666687" y="2082630"/>
            <a:ext cx="804700" cy="804700"/>
          </a:xfrm>
          <a:prstGeom prst="ellipse">
            <a:avLst/>
          </a:prstGeom>
          <a:solidFill>
            <a:schemeClr val="accent1"/>
          </a:solidFill>
        </p:spPr>
        <p:txBody>
          <a:bodyPr anchor="ctr">
            <a:normAutofit/>
          </a:bodyPr>
          <a:lstStyle>
            <a:lvl1pPr algn="ctr">
              <a:lnSpc>
                <a:spcPct val="100000"/>
              </a:lnSpc>
              <a:defRPr sz="1400" b="1">
                <a:solidFill>
                  <a:schemeClr val="bg1">
                    <a:alpha val="0"/>
                  </a:schemeClr>
                </a:solidFill>
              </a:defRPr>
            </a:lvl1pPr>
          </a:lstStyle>
          <a:p>
            <a:pPr lvl="0"/>
            <a:r>
              <a:rPr lang="en-US"/>
              <a:t>##</a:t>
            </a:r>
            <a:endParaRPr lang="en-GB"/>
          </a:p>
        </p:txBody>
      </p:sp>
      <p:sp>
        <p:nvSpPr>
          <p:cNvPr id="9" name="Text Placeholder 21">
            <a:extLst>
              <a:ext uri="{FF2B5EF4-FFF2-40B4-BE49-F238E27FC236}">
                <a16:creationId xmlns:a16="http://schemas.microsoft.com/office/drawing/2014/main" id="{BF9AF2A9-4912-C144-8247-F613614D7745}"/>
              </a:ext>
            </a:extLst>
          </p:cNvPr>
          <p:cNvSpPr>
            <a:spLocks noGrp="1"/>
          </p:cNvSpPr>
          <p:nvPr>
            <p:ph type="body" sz="quarter" idx="19"/>
          </p:nvPr>
        </p:nvSpPr>
        <p:spPr>
          <a:xfrm>
            <a:off x="1690219" y="2215680"/>
            <a:ext cx="4296247" cy="538609"/>
          </a:xfrm>
        </p:spPr>
        <p:txBody>
          <a:bodyPr wrap="square" anchor="ctr">
            <a:spAutoFit/>
          </a:bodyPr>
          <a:lstStyle>
            <a:lvl1pPr>
              <a:lnSpc>
                <a:spcPct val="100000"/>
              </a:lnSpc>
              <a:defRPr sz="1600" b="1"/>
            </a:lvl1pPr>
            <a:lvl2pPr marL="0" indent="0">
              <a:lnSpc>
                <a:spcPct val="100000"/>
              </a:lnSpc>
              <a:buNone/>
              <a:defRPr sz="1400"/>
            </a:lvl2pPr>
          </a:lstStyle>
          <a:p>
            <a:pPr lvl="0"/>
            <a:r>
              <a:rPr lang="en-US"/>
              <a:t>Click to edit Master text styles</a:t>
            </a:r>
          </a:p>
          <a:p>
            <a:pPr lvl="1"/>
            <a:r>
              <a:rPr lang="en-US"/>
              <a:t>Second level</a:t>
            </a:r>
          </a:p>
        </p:txBody>
      </p:sp>
      <p:sp>
        <p:nvSpPr>
          <p:cNvPr id="17" name="Text Placeholder 18">
            <a:extLst>
              <a:ext uri="{FF2B5EF4-FFF2-40B4-BE49-F238E27FC236}">
                <a16:creationId xmlns:a16="http://schemas.microsoft.com/office/drawing/2014/main" id="{204EB375-9526-AD77-AF98-831AD58E0B4D}"/>
              </a:ext>
            </a:extLst>
          </p:cNvPr>
          <p:cNvSpPr>
            <a:spLocks noGrp="1" noChangeAspect="1"/>
          </p:cNvSpPr>
          <p:nvPr>
            <p:ph type="body" sz="quarter" idx="20" hasCustomPrompt="1"/>
          </p:nvPr>
        </p:nvSpPr>
        <p:spPr>
          <a:xfrm>
            <a:off x="666687" y="3567936"/>
            <a:ext cx="804700" cy="804700"/>
          </a:xfrm>
          <a:prstGeom prst="ellipse">
            <a:avLst/>
          </a:prstGeom>
          <a:solidFill>
            <a:schemeClr val="accent1"/>
          </a:solidFill>
        </p:spPr>
        <p:txBody>
          <a:bodyPr anchor="ctr">
            <a:normAutofit/>
          </a:bodyPr>
          <a:lstStyle>
            <a:lvl1pPr algn="ctr">
              <a:lnSpc>
                <a:spcPct val="100000"/>
              </a:lnSpc>
              <a:defRPr sz="1400" b="1">
                <a:solidFill>
                  <a:schemeClr val="bg1">
                    <a:alpha val="0"/>
                  </a:schemeClr>
                </a:solidFill>
              </a:defRPr>
            </a:lvl1pPr>
          </a:lstStyle>
          <a:p>
            <a:pPr lvl="0"/>
            <a:r>
              <a:rPr lang="en-US"/>
              <a:t>##</a:t>
            </a:r>
            <a:endParaRPr lang="en-GB"/>
          </a:p>
        </p:txBody>
      </p:sp>
      <p:sp>
        <p:nvSpPr>
          <p:cNvPr id="20" name="Text Placeholder 21">
            <a:extLst>
              <a:ext uri="{FF2B5EF4-FFF2-40B4-BE49-F238E27FC236}">
                <a16:creationId xmlns:a16="http://schemas.microsoft.com/office/drawing/2014/main" id="{92588CAE-DBD7-99F7-20AB-1A776B208F80}"/>
              </a:ext>
            </a:extLst>
          </p:cNvPr>
          <p:cNvSpPr>
            <a:spLocks noGrp="1"/>
          </p:cNvSpPr>
          <p:nvPr>
            <p:ph type="body" sz="quarter" idx="22"/>
          </p:nvPr>
        </p:nvSpPr>
        <p:spPr>
          <a:xfrm>
            <a:off x="1690219" y="3700982"/>
            <a:ext cx="4296247" cy="538609"/>
          </a:xfrm>
        </p:spPr>
        <p:txBody>
          <a:bodyPr wrap="square" anchor="ctr">
            <a:spAutoFit/>
          </a:bodyPr>
          <a:lstStyle>
            <a:lvl1pPr>
              <a:lnSpc>
                <a:spcPct val="100000"/>
              </a:lnSpc>
              <a:defRPr sz="1600" b="1"/>
            </a:lvl1pPr>
            <a:lvl2pPr marL="0" indent="0">
              <a:lnSpc>
                <a:spcPct val="100000"/>
              </a:lnSpc>
              <a:buNone/>
              <a:defRPr sz="1400"/>
            </a:lvl2pPr>
          </a:lstStyle>
          <a:p>
            <a:pPr lvl="0"/>
            <a:r>
              <a:rPr lang="en-US"/>
              <a:t>Click to edit Master text styles</a:t>
            </a:r>
          </a:p>
          <a:p>
            <a:pPr lvl="1"/>
            <a:r>
              <a:rPr lang="en-US"/>
              <a:t>Second level</a:t>
            </a:r>
          </a:p>
        </p:txBody>
      </p:sp>
      <p:sp>
        <p:nvSpPr>
          <p:cNvPr id="21" name="Text Placeholder 18">
            <a:extLst>
              <a:ext uri="{FF2B5EF4-FFF2-40B4-BE49-F238E27FC236}">
                <a16:creationId xmlns:a16="http://schemas.microsoft.com/office/drawing/2014/main" id="{4F97C9CC-713D-23B8-1AA9-85B6EC31155F}"/>
              </a:ext>
            </a:extLst>
          </p:cNvPr>
          <p:cNvSpPr>
            <a:spLocks noGrp="1" noChangeAspect="1"/>
          </p:cNvSpPr>
          <p:nvPr>
            <p:ph type="body" sz="quarter" idx="23" hasCustomPrompt="1"/>
          </p:nvPr>
        </p:nvSpPr>
        <p:spPr>
          <a:xfrm>
            <a:off x="666687" y="5053241"/>
            <a:ext cx="804700" cy="804700"/>
          </a:xfrm>
          <a:prstGeom prst="ellipse">
            <a:avLst/>
          </a:prstGeom>
          <a:solidFill>
            <a:schemeClr val="accent1"/>
          </a:solidFill>
        </p:spPr>
        <p:txBody>
          <a:bodyPr anchor="ctr">
            <a:normAutofit/>
          </a:bodyPr>
          <a:lstStyle>
            <a:lvl1pPr algn="ctr">
              <a:lnSpc>
                <a:spcPct val="100000"/>
              </a:lnSpc>
              <a:defRPr sz="1400" b="1">
                <a:solidFill>
                  <a:schemeClr val="bg1">
                    <a:alpha val="0"/>
                  </a:schemeClr>
                </a:solidFill>
              </a:defRPr>
            </a:lvl1pPr>
          </a:lstStyle>
          <a:p>
            <a:pPr lvl="0"/>
            <a:r>
              <a:rPr lang="en-US"/>
              <a:t>##</a:t>
            </a:r>
            <a:endParaRPr lang="en-GB"/>
          </a:p>
        </p:txBody>
      </p:sp>
      <p:sp>
        <p:nvSpPr>
          <p:cNvPr id="24" name="Text Placeholder 21">
            <a:extLst>
              <a:ext uri="{FF2B5EF4-FFF2-40B4-BE49-F238E27FC236}">
                <a16:creationId xmlns:a16="http://schemas.microsoft.com/office/drawing/2014/main" id="{535406DA-C90E-7CE5-30DB-2F0A836C209E}"/>
              </a:ext>
            </a:extLst>
          </p:cNvPr>
          <p:cNvSpPr>
            <a:spLocks noGrp="1"/>
          </p:cNvSpPr>
          <p:nvPr>
            <p:ph type="body" sz="quarter" idx="25"/>
          </p:nvPr>
        </p:nvSpPr>
        <p:spPr>
          <a:xfrm>
            <a:off x="1690219" y="5186291"/>
            <a:ext cx="4296247" cy="538609"/>
          </a:xfrm>
        </p:spPr>
        <p:txBody>
          <a:bodyPr wrap="square" anchor="ctr">
            <a:spAutoFit/>
          </a:bodyPr>
          <a:lstStyle>
            <a:lvl1pPr>
              <a:lnSpc>
                <a:spcPct val="100000"/>
              </a:lnSpc>
              <a:defRPr sz="1600" b="1"/>
            </a:lvl1pPr>
            <a:lvl2pPr marL="0" indent="0">
              <a:lnSpc>
                <a:spcPct val="100000"/>
              </a:lnSpc>
              <a:buNone/>
              <a:defRPr sz="1400"/>
            </a:lvl2pPr>
          </a:lstStyle>
          <a:p>
            <a:pPr lvl="0"/>
            <a:r>
              <a:rPr lang="en-US"/>
              <a:t>Click to edit Master text styles</a:t>
            </a:r>
          </a:p>
          <a:p>
            <a:pPr lvl="1"/>
            <a:r>
              <a:rPr lang="en-US"/>
              <a:t>Second level</a:t>
            </a:r>
          </a:p>
        </p:txBody>
      </p:sp>
      <p:sp>
        <p:nvSpPr>
          <p:cNvPr id="5" name="Text Placeholder 21">
            <a:extLst>
              <a:ext uri="{FF2B5EF4-FFF2-40B4-BE49-F238E27FC236}">
                <a16:creationId xmlns:a16="http://schemas.microsoft.com/office/drawing/2014/main" id="{808C90DF-E1D2-A6FD-F57A-D18C57FC7268}"/>
              </a:ext>
            </a:extLst>
          </p:cNvPr>
          <p:cNvSpPr>
            <a:spLocks noGrp="1"/>
          </p:cNvSpPr>
          <p:nvPr>
            <p:ph type="body" sz="quarter" idx="28" hasCustomPrompt="1"/>
          </p:nvPr>
        </p:nvSpPr>
        <p:spPr>
          <a:xfrm>
            <a:off x="969651" y="2377259"/>
            <a:ext cx="198772" cy="215444"/>
          </a:xfrm>
        </p:spPr>
        <p:txBody>
          <a:bodyPr wrap="none" anchor="ctr">
            <a:spAutoFit/>
          </a:bodyPr>
          <a:lstStyle>
            <a:lvl1pPr marL="0" indent="0" algn="ctr">
              <a:lnSpc>
                <a:spcPct val="100000"/>
              </a:lnSpc>
              <a:spcAft>
                <a:spcPts val="0"/>
              </a:spcAft>
              <a:buFont typeface="Arial" panose="020B0604020202020204" pitchFamily="34" charset="0"/>
              <a:buNone/>
              <a:defRPr lang="en-US" sz="1400" b="1" kern="1200" dirty="0">
                <a:solidFill>
                  <a:schemeClr val="bg1"/>
                </a:solidFill>
                <a:latin typeface="+mn-lt"/>
                <a:ea typeface="+mn-ea"/>
                <a:cs typeface="+mn-cs"/>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
        <p:nvSpPr>
          <p:cNvPr id="10" name="Text Placeholder 21">
            <a:extLst>
              <a:ext uri="{FF2B5EF4-FFF2-40B4-BE49-F238E27FC236}">
                <a16:creationId xmlns:a16="http://schemas.microsoft.com/office/drawing/2014/main" id="{A02170BE-BAD6-5E8D-FAD9-57DCAE9D39E9}"/>
              </a:ext>
            </a:extLst>
          </p:cNvPr>
          <p:cNvSpPr>
            <a:spLocks noGrp="1"/>
          </p:cNvSpPr>
          <p:nvPr>
            <p:ph type="body" sz="quarter" idx="29" hasCustomPrompt="1"/>
          </p:nvPr>
        </p:nvSpPr>
        <p:spPr>
          <a:xfrm>
            <a:off x="969651" y="3862564"/>
            <a:ext cx="198772" cy="215444"/>
          </a:xfrm>
        </p:spPr>
        <p:txBody>
          <a:bodyPr wrap="none" anchor="ctr">
            <a:spAutoFit/>
          </a:bodyPr>
          <a:lstStyle>
            <a:lvl1pPr marL="0" indent="0" algn="ctr">
              <a:lnSpc>
                <a:spcPct val="100000"/>
              </a:lnSpc>
              <a:spcAft>
                <a:spcPts val="0"/>
              </a:spcAft>
              <a:buFont typeface="Arial" panose="020B0604020202020204" pitchFamily="34" charset="0"/>
              <a:buNone/>
              <a:defRPr lang="en-US" sz="1400" b="1" kern="1200" dirty="0">
                <a:solidFill>
                  <a:schemeClr val="bg1"/>
                </a:solidFill>
                <a:latin typeface="+mn-lt"/>
                <a:ea typeface="+mn-ea"/>
                <a:cs typeface="+mn-cs"/>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
        <p:nvSpPr>
          <p:cNvPr id="11" name="Text Placeholder 21">
            <a:extLst>
              <a:ext uri="{FF2B5EF4-FFF2-40B4-BE49-F238E27FC236}">
                <a16:creationId xmlns:a16="http://schemas.microsoft.com/office/drawing/2014/main" id="{B3881FB7-69B3-70B5-CBE3-8BB6C79AD1B6}"/>
              </a:ext>
            </a:extLst>
          </p:cNvPr>
          <p:cNvSpPr>
            <a:spLocks noGrp="1"/>
          </p:cNvSpPr>
          <p:nvPr>
            <p:ph type="body" sz="quarter" idx="30" hasCustomPrompt="1"/>
          </p:nvPr>
        </p:nvSpPr>
        <p:spPr>
          <a:xfrm>
            <a:off x="969651" y="5347870"/>
            <a:ext cx="198772" cy="215444"/>
          </a:xfrm>
        </p:spPr>
        <p:txBody>
          <a:bodyPr wrap="none" anchor="ctr">
            <a:spAutoFit/>
          </a:bodyPr>
          <a:lstStyle>
            <a:lvl1pPr marL="0" indent="0" algn="ctr">
              <a:lnSpc>
                <a:spcPct val="100000"/>
              </a:lnSpc>
              <a:spcAft>
                <a:spcPts val="0"/>
              </a:spcAft>
              <a:buFont typeface="Arial" panose="020B0604020202020204" pitchFamily="34" charset="0"/>
              <a:buNone/>
              <a:defRPr lang="en-US" sz="1400" b="1" kern="1200" dirty="0">
                <a:solidFill>
                  <a:schemeClr val="bg1"/>
                </a:solidFill>
                <a:latin typeface="+mn-lt"/>
                <a:ea typeface="+mn-ea"/>
                <a:cs typeface="+mn-cs"/>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
        <p:nvSpPr>
          <p:cNvPr id="13" name="Content Placeholder 2">
            <a:extLst>
              <a:ext uri="{FF2B5EF4-FFF2-40B4-BE49-F238E27FC236}">
                <a16:creationId xmlns:a16="http://schemas.microsoft.com/office/drawing/2014/main" id="{06436E30-977E-F2A1-7683-F3C5FBCAA7E3}"/>
              </a:ext>
            </a:extLst>
          </p:cNvPr>
          <p:cNvSpPr>
            <a:spLocks noGrp="1"/>
          </p:cNvSpPr>
          <p:nvPr>
            <p:ph idx="1"/>
          </p:nvPr>
        </p:nvSpPr>
        <p:spPr>
          <a:xfrm>
            <a:off x="6203949" y="2019298"/>
            <a:ext cx="5375275" cy="3894140"/>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21">
            <a:extLst>
              <a:ext uri="{FF2B5EF4-FFF2-40B4-BE49-F238E27FC236}">
                <a16:creationId xmlns:a16="http://schemas.microsoft.com/office/drawing/2014/main" id="{FA020BA3-D7FD-92D9-EED5-4432A482FD66}"/>
              </a:ext>
            </a:extLst>
          </p:cNvPr>
          <p:cNvSpPr>
            <a:spLocks noGrp="1"/>
          </p:cNvSpPr>
          <p:nvPr>
            <p:ph type="body" sz="quarter" idx="15"/>
          </p:nvPr>
        </p:nvSpPr>
        <p:spPr>
          <a:xfrm>
            <a:off x="611190" y="1170155"/>
            <a:ext cx="10968036" cy="540000"/>
          </a:xfrm>
        </p:spPr>
        <p:txBody>
          <a:bodyPr>
            <a:noAutofit/>
          </a:bodyPr>
          <a:lstStyle>
            <a:lvl1pPr marL="0" indent="0">
              <a:lnSpc>
                <a:spcPct val="100000"/>
              </a:lnSpc>
              <a:spcAft>
                <a:spcPts val="0"/>
              </a:spcAft>
              <a:buFont typeface="Arial" panose="020B0604020202020204" pitchFamily="34" charset="0"/>
              <a:buNone/>
              <a:defRPr sz="1600" b="1">
                <a:solidFill>
                  <a:schemeClr val="accent1"/>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Click to edit Master text styles</a:t>
            </a:r>
          </a:p>
        </p:txBody>
      </p:sp>
      <p:sp>
        <p:nvSpPr>
          <p:cNvPr id="6" name="Title 1">
            <a:extLst>
              <a:ext uri="{FF2B5EF4-FFF2-40B4-BE49-F238E27FC236}">
                <a16:creationId xmlns:a16="http://schemas.microsoft.com/office/drawing/2014/main" id="{AAEABE50-7F1D-A1DE-03C9-99C74FFBFAD1}"/>
              </a:ext>
            </a:extLst>
          </p:cNvPr>
          <p:cNvSpPr>
            <a:spLocks noGrp="1"/>
          </p:cNvSpPr>
          <p:nvPr>
            <p:ph type="title"/>
          </p:nvPr>
        </p:nvSpPr>
        <p:spPr>
          <a:xfrm>
            <a:off x="611191" y="623487"/>
            <a:ext cx="9340887" cy="481900"/>
          </a:xfrm>
        </p:spPr>
        <p:txBody>
          <a:bodyPr/>
          <a:lstStyle/>
          <a:p>
            <a:r>
              <a:rPr lang="en-US"/>
              <a:t>Click to edit Master title style</a:t>
            </a:r>
            <a:endParaRPr lang="en-GB"/>
          </a:p>
        </p:txBody>
      </p:sp>
      <p:sp>
        <p:nvSpPr>
          <p:cNvPr id="8" name="Text Placeholder 11">
            <a:extLst>
              <a:ext uri="{FF2B5EF4-FFF2-40B4-BE49-F238E27FC236}">
                <a16:creationId xmlns:a16="http://schemas.microsoft.com/office/drawing/2014/main" id="{16487B0A-B5EF-C765-2F46-1C39744F42FB}"/>
              </a:ext>
            </a:extLst>
          </p:cNvPr>
          <p:cNvSpPr>
            <a:spLocks noGrp="1"/>
          </p:cNvSpPr>
          <p:nvPr>
            <p:ph type="body" sz="quarter" idx="13" hasCustomPrompt="1"/>
          </p:nvPr>
        </p:nvSpPr>
        <p:spPr>
          <a:xfrm>
            <a:off x="611190" y="5988292"/>
            <a:ext cx="10958511" cy="246221"/>
          </a:xfrm>
        </p:spPr>
        <p:txBody>
          <a:bodyPr anchor="b">
            <a:spAutoFit/>
          </a:bodyPr>
          <a:lstStyle>
            <a:lvl1pPr marL="0" indent="0">
              <a:lnSpc>
                <a:spcPct val="100000"/>
              </a:lnSpc>
              <a:spcAft>
                <a:spcPts val="0"/>
              </a:spcAft>
              <a:buFont typeface="Arial" panose="020B0604020202020204" pitchFamily="34" charset="0"/>
              <a:buNone/>
              <a:defRPr sz="800" b="0" i="1">
                <a:solidFill>
                  <a:schemeClr val="bg1">
                    <a:lumMod val="50000"/>
                  </a:schemeClr>
                </a:solidFill>
              </a:defRPr>
            </a:lvl1pPr>
            <a:lvl2pPr marL="0" indent="0">
              <a:lnSpc>
                <a:spcPct val="100000"/>
              </a:lnSpc>
              <a:spcAft>
                <a:spcPts val="0"/>
              </a:spcAft>
              <a:buNone/>
              <a:defRPr sz="700" i="1">
                <a:solidFill>
                  <a:schemeClr val="bg1">
                    <a:lumMod val="50000"/>
                  </a:schemeClr>
                </a:solidFill>
              </a:defRPr>
            </a:lvl2pPr>
            <a:lvl3pPr marL="0" indent="0">
              <a:lnSpc>
                <a:spcPct val="100000"/>
              </a:lnSpc>
              <a:spcAft>
                <a:spcPts val="0"/>
              </a:spcAft>
              <a:buNone/>
              <a:defRPr sz="700" i="1">
                <a:solidFill>
                  <a:schemeClr val="bg1">
                    <a:lumMod val="50000"/>
                  </a:schemeClr>
                </a:solidFill>
              </a:defRPr>
            </a:lvl3pPr>
            <a:lvl4pPr marL="0" indent="0">
              <a:lnSpc>
                <a:spcPct val="100000"/>
              </a:lnSpc>
              <a:spcAft>
                <a:spcPts val="0"/>
              </a:spcAft>
              <a:buNone/>
              <a:defRPr sz="700" i="1">
                <a:solidFill>
                  <a:schemeClr val="bg1">
                    <a:lumMod val="50000"/>
                  </a:schemeClr>
                </a:solidFill>
              </a:defRPr>
            </a:lvl4pPr>
            <a:lvl5pPr marL="0" indent="0">
              <a:lnSpc>
                <a:spcPct val="100000"/>
              </a:lnSpc>
              <a:spcAft>
                <a:spcPts val="0"/>
              </a:spcAft>
              <a:buNone/>
              <a:defRPr sz="700" i="1">
                <a:solidFill>
                  <a:schemeClr val="bg1">
                    <a:lumMod val="50000"/>
                  </a:schemeClr>
                </a:solidFill>
              </a:defRPr>
            </a:lvl5pPr>
          </a:lstStyle>
          <a:p>
            <a:pPr lvl="0"/>
            <a:r>
              <a:rPr lang="en-US"/>
              <a:t>Source: Insert source here</a:t>
            </a:r>
            <a:br>
              <a:rPr lang="en-US"/>
            </a:br>
            <a:r>
              <a:rPr lang="en-US"/>
              <a:t>Notes: Insert notes here</a:t>
            </a:r>
          </a:p>
        </p:txBody>
      </p:sp>
      <p:sp>
        <p:nvSpPr>
          <p:cNvPr id="22"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611191" y="6401514"/>
            <a:ext cx="1838645" cy="123111"/>
          </a:xfrm>
          <a:prstGeom prst="rect">
            <a:avLst/>
          </a:prstGeom>
        </p:spPr>
        <p:txBody>
          <a:bodyPr vert="horz" wrap="none" lIns="0" tIns="0" rIns="0" bIns="0" rtlCol="0" anchor="ctr">
            <a:spAutoFit/>
          </a:bodyPr>
          <a:lstStyle>
            <a:lvl1pPr algn="l">
              <a:defRPr sz="800">
                <a:solidFill>
                  <a:schemeClr val="bg1">
                    <a:lumMod val="50000"/>
                  </a:schemeClr>
                </a:solidFill>
                <a:latin typeface="+mj-lt"/>
              </a:defRPr>
            </a:lvl1pPr>
          </a:lstStyle>
          <a:p>
            <a:r>
              <a:rPr lang="en-US">
                <a:cs typeface="Arial" panose="020B0604020202020204" pitchFamily="34" charset="0"/>
              </a:rPr>
              <a:t>©2024 ARTHUR J. GALLAGHER &amp; CO.</a:t>
            </a:r>
          </a:p>
        </p:txBody>
      </p:sp>
      <p:sp>
        <p:nvSpPr>
          <p:cNvPr id="25"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11409291" y="6378430"/>
            <a:ext cx="171522" cy="169277"/>
          </a:xfrm>
          <a:prstGeom prst="rect">
            <a:avLst/>
          </a:prstGeom>
          <a:noFill/>
        </p:spPr>
        <p:txBody>
          <a:bodyPr wrap="none" lIns="0" tIns="0" rIns="0" bIns="0" rtlCol="0">
            <a:spAutoFit/>
          </a:bodyPr>
          <a:lstStyle>
            <a:lvl1pPr algn="r">
              <a:defRPr lang="en-GB" sz="1100"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a:p>
        </p:txBody>
      </p:sp>
    </p:spTree>
    <p:extLst>
      <p:ext uri="{BB962C8B-B14F-4D97-AF65-F5344CB8AC3E}">
        <p14:creationId xmlns:p14="http://schemas.microsoft.com/office/powerpoint/2010/main" val="3379569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x icons + Content">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06436E30-977E-F2A1-7683-F3C5FBCAA7E3}"/>
              </a:ext>
            </a:extLst>
          </p:cNvPr>
          <p:cNvSpPr>
            <a:spLocks noGrp="1"/>
          </p:cNvSpPr>
          <p:nvPr>
            <p:ph idx="1"/>
          </p:nvPr>
        </p:nvSpPr>
        <p:spPr>
          <a:xfrm>
            <a:off x="6203949" y="2019298"/>
            <a:ext cx="5375275" cy="3894139"/>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18">
            <a:extLst>
              <a:ext uri="{FF2B5EF4-FFF2-40B4-BE49-F238E27FC236}">
                <a16:creationId xmlns:a16="http://schemas.microsoft.com/office/drawing/2014/main" id="{8EA3229F-4049-7864-12C4-C37903692443}"/>
              </a:ext>
            </a:extLst>
          </p:cNvPr>
          <p:cNvSpPr>
            <a:spLocks noGrp="1" noChangeAspect="1"/>
          </p:cNvSpPr>
          <p:nvPr>
            <p:ph type="body" sz="quarter" idx="18" hasCustomPrompt="1"/>
          </p:nvPr>
        </p:nvSpPr>
        <p:spPr>
          <a:xfrm>
            <a:off x="611190" y="2034940"/>
            <a:ext cx="764452" cy="764452"/>
          </a:xfrm>
          <a:prstGeom prst="ellipse">
            <a:avLst/>
          </a:prstGeom>
          <a:noFill/>
          <a:ln w="3175">
            <a:solidFill>
              <a:schemeClr val="accent1"/>
            </a:solidFill>
          </a:ln>
        </p:spPr>
        <p:txBody>
          <a:bodyPr anchor="ctr">
            <a:normAutofit/>
          </a:bodyPr>
          <a:lstStyle>
            <a:lvl1pPr algn="ctr">
              <a:lnSpc>
                <a:spcPct val="100000"/>
              </a:lnSpc>
              <a:defRPr sz="133" b="1">
                <a:solidFill>
                  <a:schemeClr val="bg1">
                    <a:alpha val="0"/>
                  </a:schemeClr>
                </a:solidFill>
              </a:defRPr>
            </a:lvl1pPr>
          </a:lstStyle>
          <a:p>
            <a:pPr lvl="0"/>
            <a:r>
              <a:rPr lang="en-GB"/>
              <a:t>.</a:t>
            </a:r>
          </a:p>
        </p:txBody>
      </p:sp>
      <p:sp>
        <p:nvSpPr>
          <p:cNvPr id="15" name="Text Placeholder 18">
            <a:extLst>
              <a:ext uri="{FF2B5EF4-FFF2-40B4-BE49-F238E27FC236}">
                <a16:creationId xmlns:a16="http://schemas.microsoft.com/office/drawing/2014/main" id="{C57AC57E-88B2-63C0-3A93-22694F05E1DA}"/>
              </a:ext>
            </a:extLst>
          </p:cNvPr>
          <p:cNvSpPr>
            <a:spLocks noGrp="1" noChangeAspect="1"/>
          </p:cNvSpPr>
          <p:nvPr>
            <p:ph type="body" sz="quarter" idx="21"/>
          </p:nvPr>
        </p:nvSpPr>
        <p:spPr>
          <a:xfrm>
            <a:off x="611190" y="3070072"/>
            <a:ext cx="764452" cy="764452"/>
          </a:xfrm>
          <a:prstGeom prst="ellipse">
            <a:avLst/>
          </a:prstGeom>
          <a:noFill/>
          <a:ln w="3175">
            <a:solidFill>
              <a:schemeClr val="accent1"/>
            </a:solidFill>
          </a:ln>
        </p:spPr>
        <p:txBody>
          <a:bodyPr anchor="ctr">
            <a:normAutofit/>
          </a:bodyPr>
          <a:lstStyle>
            <a:lvl1pPr algn="ctr">
              <a:lnSpc>
                <a:spcPct val="100000"/>
              </a:lnSpc>
              <a:defRPr sz="133" b="1">
                <a:solidFill>
                  <a:schemeClr val="bg1">
                    <a:alpha val="0"/>
                  </a:schemeClr>
                </a:solidFill>
              </a:defRPr>
            </a:lvl1pPr>
          </a:lstStyle>
          <a:p>
            <a:pPr lvl="0"/>
            <a:endParaRPr lang="en-GB"/>
          </a:p>
        </p:txBody>
      </p:sp>
      <p:sp>
        <p:nvSpPr>
          <p:cNvPr id="16" name="Text Placeholder 18">
            <a:extLst>
              <a:ext uri="{FF2B5EF4-FFF2-40B4-BE49-F238E27FC236}">
                <a16:creationId xmlns:a16="http://schemas.microsoft.com/office/drawing/2014/main" id="{00B73BCB-7F6F-AE77-E24C-CF049327A4A0}"/>
              </a:ext>
            </a:extLst>
          </p:cNvPr>
          <p:cNvSpPr>
            <a:spLocks noGrp="1" noChangeAspect="1"/>
          </p:cNvSpPr>
          <p:nvPr>
            <p:ph type="body" sz="quarter" idx="24" hasCustomPrompt="1"/>
          </p:nvPr>
        </p:nvSpPr>
        <p:spPr>
          <a:xfrm>
            <a:off x="611190" y="4105204"/>
            <a:ext cx="764452" cy="764452"/>
          </a:xfrm>
          <a:prstGeom prst="ellipse">
            <a:avLst/>
          </a:prstGeom>
          <a:noFill/>
          <a:ln w="3175">
            <a:solidFill>
              <a:schemeClr val="accent1"/>
            </a:solidFill>
          </a:ln>
        </p:spPr>
        <p:txBody>
          <a:bodyPr anchor="ctr">
            <a:normAutofit/>
          </a:bodyPr>
          <a:lstStyle>
            <a:lvl1pPr algn="ctr">
              <a:lnSpc>
                <a:spcPct val="100000"/>
              </a:lnSpc>
              <a:defRPr sz="133" b="1">
                <a:solidFill>
                  <a:schemeClr val="bg1">
                    <a:alpha val="0"/>
                  </a:schemeClr>
                </a:solidFill>
              </a:defRPr>
            </a:lvl1pPr>
          </a:lstStyle>
          <a:p>
            <a:pPr lvl="0"/>
            <a:r>
              <a:rPr lang="en-GB"/>
              <a:t>.</a:t>
            </a:r>
          </a:p>
        </p:txBody>
      </p:sp>
      <p:sp>
        <p:nvSpPr>
          <p:cNvPr id="25" name="Text Placeholder 18">
            <a:extLst>
              <a:ext uri="{FF2B5EF4-FFF2-40B4-BE49-F238E27FC236}">
                <a16:creationId xmlns:a16="http://schemas.microsoft.com/office/drawing/2014/main" id="{AD704551-6BCC-6F52-A94D-6C7C4EB47B57}"/>
              </a:ext>
            </a:extLst>
          </p:cNvPr>
          <p:cNvSpPr>
            <a:spLocks noGrp="1" noChangeAspect="1"/>
          </p:cNvSpPr>
          <p:nvPr>
            <p:ph type="body" sz="quarter" idx="10" hasCustomPrompt="1"/>
          </p:nvPr>
        </p:nvSpPr>
        <p:spPr>
          <a:xfrm>
            <a:off x="661045" y="2084795"/>
            <a:ext cx="664743" cy="664742"/>
          </a:xfrm>
          <a:prstGeom prst="ellipse">
            <a:avLst/>
          </a:prstGeom>
          <a:solidFill>
            <a:schemeClr val="accent1"/>
          </a:solidFill>
        </p:spPr>
        <p:txBody>
          <a:bodyPr anchor="ctr">
            <a:normAutofit/>
          </a:bodyPr>
          <a:lstStyle>
            <a:lvl1pPr algn="ctr">
              <a:lnSpc>
                <a:spcPct val="100000"/>
              </a:lnSpc>
              <a:defRPr sz="1400" b="1">
                <a:solidFill>
                  <a:schemeClr val="bg1">
                    <a:alpha val="0"/>
                  </a:schemeClr>
                </a:solidFill>
              </a:defRPr>
            </a:lvl1pPr>
          </a:lstStyle>
          <a:p>
            <a:pPr lvl="0"/>
            <a:r>
              <a:rPr lang="en-US"/>
              <a:t>##</a:t>
            </a:r>
            <a:endParaRPr lang="en-GB"/>
          </a:p>
        </p:txBody>
      </p:sp>
      <p:sp>
        <p:nvSpPr>
          <p:cNvPr id="27" name="Text Placeholder 21">
            <a:extLst>
              <a:ext uri="{FF2B5EF4-FFF2-40B4-BE49-F238E27FC236}">
                <a16:creationId xmlns:a16="http://schemas.microsoft.com/office/drawing/2014/main" id="{8A11AEDD-04D6-6682-12E9-5B80917F3B6E}"/>
              </a:ext>
            </a:extLst>
          </p:cNvPr>
          <p:cNvSpPr>
            <a:spLocks noGrp="1"/>
          </p:cNvSpPr>
          <p:nvPr>
            <p:ph type="body" sz="quarter" idx="19"/>
          </p:nvPr>
        </p:nvSpPr>
        <p:spPr>
          <a:xfrm>
            <a:off x="1558771" y="2147866"/>
            <a:ext cx="4340000" cy="538609"/>
          </a:xfrm>
        </p:spPr>
        <p:txBody>
          <a:bodyPr wrap="square" anchor="ctr">
            <a:spAutoFit/>
          </a:bodyPr>
          <a:lstStyle>
            <a:lvl1pPr>
              <a:lnSpc>
                <a:spcPct val="100000"/>
              </a:lnSpc>
              <a:defRPr sz="1600" b="1"/>
            </a:lvl1pPr>
            <a:lvl2pPr marL="0" indent="0">
              <a:lnSpc>
                <a:spcPct val="100000"/>
              </a:lnSpc>
              <a:buNone/>
              <a:defRPr sz="1400"/>
            </a:lvl2pPr>
          </a:lstStyle>
          <a:p>
            <a:pPr lvl="0"/>
            <a:r>
              <a:rPr lang="en-US"/>
              <a:t>Click to edit Master text styles</a:t>
            </a:r>
          </a:p>
          <a:p>
            <a:pPr lvl="1"/>
            <a:r>
              <a:rPr lang="en-US"/>
              <a:t>Second level</a:t>
            </a:r>
          </a:p>
        </p:txBody>
      </p:sp>
      <p:sp>
        <p:nvSpPr>
          <p:cNvPr id="28" name="Text Placeholder 18">
            <a:extLst>
              <a:ext uri="{FF2B5EF4-FFF2-40B4-BE49-F238E27FC236}">
                <a16:creationId xmlns:a16="http://schemas.microsoft.com/office/drawing/2014/main" id="{B14207E4-47E1-B066-8E8D-63EAFC899675}"/>
              </a:ext>
            </a:extLst>
          </p:cNvPr>
          <p:cNvSpPr>
            <a:spLocks noGrp="1" noChangeAspect="1"/>
          </p:cNvSpPr>
          <p:nvPr>
            <p:ph type="body" sz="quarter" idx="20" hasCustomPrompt="1"/>
          </p:nvPr>
        </p:nvSpPr>
        <p:spPr>
          <a:xfrm>
            <a:off x="661045" y="3119927"/>
            <a:ext cx="664743" cy="664742"/>
          </a:xfrm>
          <a:prstGeom prst="ellipse">
            <a:avLst/>
          </a:prstGeom>
          <a:solidFill>
            <a:schemeClr val="accent1"/>
          </a:solidFill>
        </p:spPr>
        <p:txBody>
          <a:bodyPr anchor="ctr">
            <a:normAutofit/>
          </a:bodyPr>
          <a:lstStyle>
            <a:lvl1pPr algn="ctr">
              <a:lnSpc>
                <a:spcPct val="100000"/>
              </a:lnSpc>
              <a:defRPr sz="1400" b="1">
                <a:solidFill>
                  <a:schemeClr val="bg1">
                    <a:alpha val="0"/>
                  </a:schemeClr>
                </a:solidFill>
              </a:defRPr>
            </a:lvl1pPr>
          </a:lstStyle>
          <a:p>
            <a:pPr lvl="0"/>
            <a:r>
              <a:rPr lang="en-US"/>
              <a:t>##</a:t>
            </a:r>
            <a:endParaRPr lang="en-GB"/>
          </a:p>
        </p:txBody>
      </p:sp>
      <p:sp>
        <p:nvSpPr>
          <p:cNvPr id="30" name="Text Placeholder 21">
            <a:extLst>
              <a:ext uri="{FF2B5EF4-FFF2-40B4-BE49-F238E27FC236}">
                <a16:creationId xmlns:a16="http://schemas.microsoft.com/office/drawing/2014/main" id="{46A059E3-9100-A28F-DCC1-9FAB72460CE9}"/>
              </a:ext>
            </a:extLst>
          </p:cNvPr>
          <p:cNvSpPr>
            <a:spLocks noGrp="1"/>
          </p:cNvSpPr>
          <p:nvPr>
            <p:ph type="body" sz="quarter" idx="22"/>
          </p:nvPr>
        </p:nvSpPr>
        <p:spPr>
          <a:xfrm>
            <a:off x="1558771" y="3182994"/>
            <a:ext cx="4340000" cy="538609"/>
          </a:xfrm>
        </p:spPr>
        <p:txBody>
          <a:bodyPr wrap="square" anchor="ctr">
            <a:spAutoFit/>
          </a:bodyPr>
          <a:lstStyle>
            <a:lvl1pPr>
              <a:lnSpc>
                <a:spcPct val="100000"/>
              </a:lnSpc>
              <a:defRPr sz="1600" b="1"/>
            </a:lvl1pPr>
            <a:lvl2pPr marL="0" indent="0">
              <a:lnSpc>
                <a:spcPct val="100000"/>
              </a:lnSpc>
              <a:buNone/>
              <a:defRPr sz="1400"/>
            </a:lvl2pPr>
          </a:lstStyle>
          <a:p>
            <a:pPr lvl="0"/>
            <a:r>
              <a:rPr lang="en-US"/>
              <a:t>Click to edit Master text styles</a:t>
            </a:r>
          </a:p>
          <a:p>
            <a:pPr lvl="1"/>
            <a:r>
              <a:rPr lang="en-US"/>
              <a:t>Second level</a:t>
            </a:r>
          </a:p>
        </p:txBody>
      </p:sp>
      <p:sp>
        <p:nvSpPr>
          <p:cNvPr id="31" name="Text Placeholder 18">
            <a:extLst>
              <a:ext uri="{FF2B5EF4-FFF2-40B4-BE49-F238E27FC236}">
                <a16:creationId xmlns:a16="http://schemas.microsoft.com/office/drawing/2014/main" id="{50718FC8-4C68-8F19-BC4C-7825A426AE8C}"/>
              </a:ext>
            </a:extLst>
          </p:cNvPr>
          <p:cNvSpPr>
            <a:spLocks noGrp="1" noChangeAspect="1"/>
          </p:cNvSpPr>
          <p:nvPr>
            <p:ph type="body" sz="quarter" idx="23" hasCustomPrompt="1"/>
          </p:nvPr>
        </p:nvSpPr>
        <p:spPr>
          <a:xfrm>
            <a:off x="661045" y="4155059"/>
            <a:ext cx="664743" cy="664742"/>
          </a:xfrm>
          <a:prstGeom prst="ellipse">
            <a:avLst/>
          </a:prstGeom>
          <a:solidFill>
            <a:schemeClr val="accent1"/>
          </a:solidFill>
        </p:spPr>
        <p:txBody>
          <a:bodyPr anchor="ctr">
            <a:normAutofit/>
          </a:bodyPr>
          <a:lstStyle>
            <a:lvl1pPr algn="ctr">
              <a:lnSpc>
                <a:spcPct val="100000"/>
              </a:lnSpc>
              <a:defRPr sz="1400" b="1">
                <a:solidFill>
                  <a:schemeClr val="bg1">
                    <a:alpha val="0"/>
                  </a:schemeClr>
                </a:solidFill>
              </a:defRPr>
            </a:lvl1pPr>
          </a:lstStyle>
          <a:p>
            <a:pPr lvl="0"/>
            <a:r>
              <a:rPr lang="en-US"/>
              <a:t>##</a:t>
            </a:r>
            <a:endParaRPr lang="en-GB"/>
          </a:p>
        </p:txBody>
      </p:sp>
      <p:sp>
        <p:nvSpPr>
          <p:cNvPr id="32" name="Text Placeholder 21">
            <a:extLst>
              <a:ext uri="{FF2B5EF4-FFF2-40B4-BE49-F238E27FC236}">
                <a16:creationId xmlns:a16="http://schemas.microsoft.com/office/drawing/2014/main" id="{1D767A1B-25EC-0941-8E8B-F19EAC055B78}"/>
              </a:ext>
            </a:extLst>
          </p:cNvPr>
          <p:cNvSpPr>
            <a:spLocks noGrp="1"/>
          </p:cNvSpPr>
          <p:nvPr>
            <p:ph type="body" sz="quarter" idx="25"/>
          </p:nvPr>
        </p:nvSpPr>
        <p:spPr>
          <a:xfrm>
            <a:off x="1558771" y="4218126"/>
            <a:ext cx="4340000" cy="538609"/>
          </a:xfrm>
        </p:spPr>
        <p:txBody>
          <a:bodyPr wrap="square" anchor="ctr">
            <a:spAutoFit/>
          </a:bodyPr>
          <a:lstStyle>
            <a:lvl1pPr>
              <a:lnSpc>
                <a:spcPct val="100000"/>
              </a:lnSpc>
              <a:defRPr sz="1600" b="1"/>
            </a:lvl1pPr>
            <a:lvl2pPr marL="0" indent="0">
              <a:lnSpc>
                <a:spcPct val="100000"/>
              </a:lnSpc>
              <a:buNone/>
              <a:defRPr sz="1400"/>
            </a:lvl2pPr>
          </a:lstStyle>
          <a:p>
            <a:pPr lvl="0"/>
            <a:r>
              <a:rPr lang="en-US"/>
              <a:t>Click to edit Master text styles</a:t>
            </a:r>
          </a:p>
          <a:p>
            <a:pPr lvl="1"/>
            <a:r>
              <a:rPr lang="en-US"/>
              <a:t>Second level</a:t>
            </a:r>
          </a:p>
        </p:txBody>
      </p:sp>
      <p:sp>
        <p:nvSpPr>
          <p:cNvPr id="33" name="Text Placeholder 21">
            <a:extLst>
              <a:ext uri="{FF2B5EF4-FFF2-40B4-BE49-F238E27FC236}">
                <a16:creationId xmlns:a16="http://schemas.microsoft.com/office/drawing/2014/main" id="{1EC0A98F-5928-FE20-4EC1-1F4D4FB1B756}"/>
              </a:ext>
            </a:extLst>
          </p:cNvPr>
          <p:cNvSpPr>
            <a:spLocks noGrp="1"/>
          </p:cNvSpPr>
          <p:nvPr>
            <p:ph type="body" sz="quarter" idx="28" hasCustomPrompt="1"/>
          </p:nvPr>
        </p:nvSpPr>
        <p:spPr>
          <a:xfrm>
            <a:off x="894028" y="2309445"/>
            <a:ext cx="198772" cy="215444"/>
          </a:xfrm>
        </p:spPr>
        <p:txBody>
          <a:bodyPr wrap="none" anchor="ctr">
            <a:spAutoFit/>
          </a:bodyPr>
          <a:lstStyle>
            <a:lvl1pPr marL="0" indent="0" algn="ctr">
              <a:lnSpc>
                <a:spcPct val="100000"/>
              </a:lnSpc>
              <a:spcAft>
                <a:spcPts val="0"/>
              </a:spcAft>
              <a:buFont typeface="Arial" panose="020B0604020202020204" pitchFamily="34" charset="0"/>
              <a:buNone/>
              <a:defRPr lang="en-US" sz="1400" b="1" kern="1200" dirty="0">
                <a:solidFill>
                  <a:schemeClr val="bg1"/>
                </a:solidFill>
                <a:latin typeface="+mn-lt"/>
                <a:ea typeface="+mn-ea"/>
                <a:cs typeface="+mn-cs"/>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
        <p:nvSpPr>
          <p:cNvPr id="34" name="Text Placeholder 21">
            <a:extLst>
              <a:ext uri="{FF2B5EF4-FFF2-40B4-BE49-F238E27FC236}">
                <a16:creationId xmlns:a16="http://schemas.microsoft.com/office/drawing/2014/main" id="{CEBCA5CC-8B34-0D37-D8F5-C481F15488CE}"/>
              </a:ext>
            </a:extLst>
          </p:cNvPr>
          <p:cNvSpPr>
            <a:spLocks noGrp="1"/>
          </p:cNvSpPr>
          <p:nvPr>
            <p:ph type="body" sz="quarter" idx="29" hasCustomPrompt="1"/>
          </p:nvPr>
        </p:nvSpPr>
        <p:spPr>
          <a:xfrm>
            <a:off x="894028" y="3344576"/>
            <a:ext cx="198772" cy="215444"/>
          </a:xfrm>
        </p:spPr>
        <p:txBody>
          <a:bodyPr wrap="none" anchor="ctr">
            <a:spAutoFit/>
          </a:bodyPr>
          <a:lstStyle>
            <a:lvl1pPr marL="0" indent="0" algn="ctr">
              <a:lnSpc>
                <a:spcPct val="100000"/>
              </a:lnSpc>
              <a:spcAft>
                <a:spcPts val="0"/>
              </a:spcAft>
              <a:buFont typeface="Arial" panose="020B0604020202020204" pitchFamily="34" charset="0"/>
              <a:buNone/>
              <a:defRPr lang="en-US" sz="1400" b="1" kern="1200" dirty="0">
                <a:solidFill>
                  <a:schemeClr val="bg1"/>
                </a:solidFill>
                <a:latin typeface="+mn-lt"/>
                <a:ea typeface="+mn-ea"/>
                <a:cs typeface="+mn-cs"/>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
        <p:nvSpPr>
          <p:cNvPr id="35" name="Text Placeholder 21">
            <a:extLst>
              <a:ext uri="{FF2B5EF4-FFF2-40B4-BE49-F238E27FC236}">
                <a16:creationId xmlns:a16="http://schemas.microsoft.com/office/drawing/2014/main" id="{2BDF22E4-8FD9-E183-145B-0173D3AF5F5D}"/>
              </a:ext>
            </a:extLst>
          </p:cNvPr>
          <p:cNvSpPr>
            <a:spLocks noGrp="1"/>
          </p:cNvSpPr>
          <p:nvPr>
            <p:ph type="body" sz="quarter" idx="30" hasCustomPrompt="1"/>
          </p:nvPr>
        </p:nvSpPr>
        <p:spPr>
          <a:xfrm>
            <a:off x="894028" y="4379708"/>
            <a:ext cx="198772" cy="215444"/>
          </a:xfrm>
        </p:spPr>
        <p:txBody>
          <a:bodyPr wrap="none" anchor="ctr">
            <a:spAutoFit/>
          </a:bodyPr>
          <a:lstStyle>
            <a:lvl1pPr marL="0" indent="0" algn="ctr">
              <a:lnSpc>
                <a:spcPct val="100000"/>
              </a:lnSpc>
              <a:spcAft>
                <a:spcPts val="0"/>
              </a:spcAft>
              <a:buFont typeface="Arial" panose="020B0604020202020204" pitchFamily="34" charset="0"/>
              <a:buNone/>
              <a:defRPr lang="en-US" sz="1400" b="1" kern="1200" dirty="0">
                <a:solidFill>
                  <a:schemeClr val="bg1"/>
                </a:solidFill>
                <a:latin typeface="+mn-lt"/>
                <a:ea typeface="+mn-ea"/>
                <a:cs typeface="+mn-cs"/>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
        <p:nvSpPr>
          <p:cNvPr id="36" name="Text Placeholder 18">
            <a:extLst>
              <a:ext uri="{FF2B5EF4-FFF2-40B4-BE49-F238E27FC236}">
                <a16:creationId xmlns:a16="http://schemas.microsoft.com/office/drawing/2014/main" id="{E16B0F5B-BA4A-05F6-D941-56459C7A741B}"/>
              </a:ext>
            </a:extLst>
          </p:cNvPr>
          <p:cNvSpPr>
            <a:spLocks noGrp="1" noChangeAspect="1"/>
          </p:cNvSpPr>
          <p:nvPr>
            <p:ph type="body" sz="quarter" idx="31" hasCustomPrompt="1"/>
          </p:nvPr>
        </p:nvSpPr>
        <p:spPr>
          <a:xfrm>
            <a:off x="611190" y="5140335"/>
            <a:ext cx="764452" cy="764452"/>
          </a:xfrm>
          <a:prstGeom prst="ellipse">
            <a:avLst/>
          </a:prstGeom>
          <a:noFill/>
          <a:ln w="3175">
            <a:solidFill>
              <a:schemeClr val="accent1"/>
            </a:solidFill>
          </a:ln>
        </p:spPr>
        <p:txBody>
          <a:bodyPr anchor="ctr">
            <a:normAutofit/>
          </a:bodyPr>
          <a:lstStyle>
            <a:lvl1pPr algn="ctr">
              <a:lnSpc>
                <a:spcPct val="100000"/>
              </a:lnSpc>
              <a:defRPr sz="133" b="1">
                <a:solidFill>
                  <a:schemeClr val="bg1">
                    <a:alpha val="0"/>
                  </a:schemeClr>
                </a:solidFill>
              </a:defRPr>
            </a:lvl1pPr>
          </a:lstStyle>
          <a:p>
            <a:pPr lvl="0"/>
            <a:r>
              <a:rPr lang="en-GB"/>
              <a:t>.</a:t>
            </a:r>
          </a:p>
        </p:txBody>
      </p:sp>
      <p:sp>
        <p:nvSpPr>
          <p:cNvPr id="37" name="Text Placeholder 18">
            <a:extLst>
              <a:ext uri="{FF2B5EF4-FFF2-40B4-BE49-F238E27FC236}">
                <a16:creationId xmlns:a16="http://schemas.microsoft.com/office/drawing/2014/main" id="{D672FF60-7B3A-CB2E-5650-A92D8FA4865A}"/>
              </a:ext>
            </a:extLst>
          </p:cNvPr>
          <p:cNvSpPr>
            <a:spLocks noGrp="1" noChangeAspect="1"/>
          </p:cNvSpPr>
          <p:nvPr>
            <p:ph type="body" sz="quarter" idx="32" hasCustomPrompt="1"/>
          </p:nvPr>
        </p:nvSpPr>
        <p:spPr>
          <a:xfrm>
            <a:off x="661045" y="5190190"/>
            <a:ext cx="664743" cy="664742"/>
          </a:xfrm>
          <a:prstGeom prst="ellipse">
            <a:avLst/>
          </a:prstGeom>
          <a:solidFill>
            <a:schemeClr val="accent1"/>
          </a:solidFill>
        </p:spPr>
        <p:txBody>
          <a:bodyPr anchor="ctr">
            <a:normAutofit/>
          </a:bodyPr>
          <a:lstStyle>
            <a:lvl1pPr algn="ctr">
              <a:lnSpc>
                <a:spcPct val="100000"/>
              </a:lnSpc>
              <a:defRPr sz="1400" b="1">
                <a:solidFill>
                  <a:schemeClr val="bg1">
                    <a:alpha val="0"/>
                  </a:schemeClr>
                </a:solidFill>
              </a:defRPr>
            </a:lvl1pPr>
          </a:lstStyle>
          <a:p>
            <a:pPr lvl="0"/>
            <a:r>
              <a:rPr lang="en-US"/>
              <a:t>##</a:t>
            </a:r>
            <a:endParaRPr lang="en-GB"/>
          </a:p>
        </p:txBody>
      </p:sp>
      <p:sp>
        <p:nvSpPr>
          <p:cNvPr id="38" name="Text Placeholder 21">
            <a:extLst>
              <a:ext uri="{FF2B5EF4-FFF2-40B4-BE49-F238E27FC236}">
                <a16:creationId xmlns:a16="http://schemas.microsoft.com/office/drawing/2014/main" id="{6560AF33-395B-A0AA-ED3E-8F333AE25351}"/>
              </a:ext>
            </a:extLst>
          </p:cNvPr>
          <p:cNvSpPr>
            <a:spLocks noGrp="1"/>
          </p:cNvSpPr>
          <p:nvPr>
            <p:ph type="body" sz="quarter" idx="33"/>
          </p:nvPr>
        </p:nvSpPr>
        <p:spPr>
          <a:xfrm>
            <a:off x="1558771" y="5253261"/>
            <a:ext cx="4340000" cy="538609"/>
          </a:xfrm>
        </p:spPr>
        <p:txBody>
          <a:bodyPr wrap="square" anchor="ctr">
            <a:spAutoFit/>
          </a:bodyPr>
          <a:lstStyle>
            <a:lvl1pPr>
              <a:lnSpc>
                <a:spcPct val="100000"/>
              </a:lnSpc>
              <a:defRPr sz="1600" b="1"/>
            </a:lvl1pPr>
            <a:lvl2pPr marL="0" indent="0">
              <a:lnSpc>
                <a:spcPct val="100000"/>
              </a:lnSpc>
              <a:buNone/>
              <a:defRPr sz="1400"/>
            </a:lvl2pPr>
          </a:lstStyle>
          <a:p>
            <a:pPr lvl="0"/>
            <a:r>
              <a:rPr lang="en-US"/>
              <a:t>Click to edit Master text styles</a:t>
            </a:r>
          </a:p>
          <a:p>
            <a:pPr lvl="1"/>
            <a:r>
              <a:rPr lang="en-US"/>
              <a:t>Second level</a:t>
            </a:r>
          </a:p>
        </p:txBody>
      </p:sp>
      <p:sp>
        <p:nvSpPr>
          <p:cNvPr id="39" name="Text Placeholder 21">
            <a:extLst>
              <a:ext uri="{FF2B5EF4-FFF2-40B4-BE49-F238E27FC236}">
                <a16:creationId xmlns:a16="http://schemas.microsoft.com/office/drawing/2014/main" id="{977C2B3F-2D57-C185-EA3C-913851629635}"/>
              </a:ext>
            </a:extLst>
          </p:cNvPr>
          <p:cNvSpPr>
            <a:spLocks noGrp="1"/>
          </p:cNvSpPr>
          <p:nvPr>
            <p:ph type="body" sz="quarter" idx="34" hasCustomPrompt="1"/>
          </p:nvPr>
        </p:nvSpPr>
        <p:spPr>
          <a:xfrm>
            <a:off x="894028" y="5414840"/>
            <a:ext cx="198772" cy="215444"/>
          </a:xfrm>
        </p:spPr>
        <p:txBody>
          <a:bodyPr wrap="none" anchor="ctr">
            <a:spAutoFit/>
          </a:bodyPr>
          <a:lstStyle>
            <a:lvl1pPr marL="0" indent="0" algn="ctr">
              <a:lnSpc>
                <a:spcPct val="100000"/>
              </a:lnSpc>
              <a:spcAft>
                <a:spcPts val="0"/>
              </a:spcAft>
              <a:buFont typeface="Arial" panose="020B0604020202020204" pitchFamily="34" charset="0"/>
              <a:buNone/>
              <a:defRPr lang="en-US" sz="1400" b="1" kern="1200" dirty="0">
                <a:solidFill>
                  <a:schemeClr val="bg1"/>
                </a:solidFill>
                <a:latin typeface="+mn-lt"/>
                <a:ea typeface="+mn-ea"/>
                <a:cs typeface="+mn-cs"/>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
        <p:nvSpPr>
          <p:cNvPr id="2" name="Text Placeholder 21">
            <a:extLst>
              <a:ext uri="{FF2B5EF4-FFF2-40B4-BE49-F238E27FC236}">
                <a16:creationId xmlns:a16="http://schemas.microsoft.com/office/drawing/2014/main" id="{6FA8423C-A183-C7C0-45C8-7FF247888725}"/>
              </a:ext>
            </a:extLst>
          </p:cNvPr>
          <p:cNvSpPr>
            <a:spLocks noGrp="1"/>
          </p:cNvSpPr>
          <p:nvPr>
            <p:ph type="body" sz="quarter" idx="15"/>
          </p:nvPr>
        </p:nvSpPr>
        <p:spPr>
          <a:xfrm>
            <a:off x="611190" y="1170155"/>
            <a:ext cx="10968036" cy="540000"/>
          </a:xfrm>
        </p:spPr>
        <p:txBody>
          <a:bodyPr>
            <a:noAutofit/>
          </a:bodyPr>
          <a:lstStyle>
            <a:lvl1pPr marL="0" indent="0">
              <a:lnSpc>
                <a:spcPct val="100000"/>
              </a:lnSpc>
              <a:spcAft>
                <a:spcPts val="0"/>
              </a:spcAft>
              <a:buFont typeface="Arial" panose="020B0604020202020204" pitchFamily="34" charset="0"/>
              <a:buNone/>
              <a:defRPr sz="1600" b="1">
                <a:solidFill>
                  <a:schemeClr val="accent1"/>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Click to edit Master text styles</a:t>
            </a:r>
          </a:p>
        </p:txBody>
      </p:sp>
      <p:sp>
        <p:nvSpPr>
          <p:cNvPr id="6" name="Title 1">
            <a:extLst>
              <a:ext uri="{FF2B5EF4-FFF2-40B4-BE49-F238E27FC236}">
                <a16:creationId xmlns:a16="http://schemas.microsoft.com/office/drawing/2014/main" id="{44639F06-3313-C223-7B6F-B57015BF7DA0}"/>
              </a:ext>
            </a:extLst>
          </p:cNvPr>
          <p:cNvSpPr>
            <a:spLocks noGrp="1"/>
          </p:cNvSpPr>
          <p:nvPr>
            <p:ph type="title"/>
          </p:nvPr>
        </p:nvSpPr>
        <p:spPr>
          <a:xfrm>
            <a:off x="611191" y="623487"/>
            <a:ext cx="9340887" cy="481900"/>
          </a:xfrm>
        </p:spPr>
        <p:txBody>
          <a:bodyPr/>
          <a:lstStyle/>
          <a:p>
            <a:r>
              <a:rPr lang="en-US"/>
              <a:t>Click to edit Master title style</a:t>
            </a:r>
            <a:endParaRPr lang="en-GB"/>
          </a:p>
        </p:txBody>
      </p:sp>
      <p:sp>
        <p:nvSpPr>
          <p:cNvPr id="4" name="Text Placeholder 11">
            <a:extLst>
              <a:ext uri="{FF2B5EF4-FFF2-40B4-BE49-F238E27FC236}">
                <a16:creationId xmlns:a16="http://schemas.microsoft.com/office/drawing/2014/main" id="{8C16F4A4-74C0-56C5-10C6-8BE154F5FF5D}"/>
              </a:ext>
            </a:extLst>
          </p:cNvPr>
          <p:cNvSpPr>
            <a:spLocks noGrp="1"/>
          </p:cNvSpPr>
          <p:nvPr>
            <p:ph type="body" sz="quarter" idx="13" hasCustomPrompt="1"/>
          </p:nvPr>
        </p:nvSpPr>
        <p:spPr>
          <a:xfrm>
            <a:off x="611190" y="5988292"/>
            <a:ext cx="10958511" cy="246221"/>
          </a:xfrm>
        </p:spPr>
        <p:txBody>
          <a:bodyPr anchor="b">
            <a:spAutoFit/>
          </a:bodyPr>
          <a:lstStyle>
            <a:lvl1pPr marL="0" indent="0">
              <a:lnSpc>
                <a:spcPct val="100000"/>
              </a:lnSpc>
              <a:spcAft>
                <a:spcPts val="0"/>
              </a:spcAft>
              <a:buFont typeface="Arial" panose="020B0604020202020204" pitchFamily="34" charset="0"/>
              <a:buNone/>
              <a:defRPr sz="800" b="0" i="1">
                <a:solidFill>
                  <a:schemeClr val="bg1">
                    <a:lumMod val="50000"/>
                  </a:schemeClr>
                </a:solidFill>
              </a:defRPr>
            </a:lvl1pPr>
            <a:lvl2pPr marL="0" indent="0">
              <a:lnSpc>
                <a:spcPct val="100000"/>
              </a:lnSpc>
              <a:spcAft>
                <a:spcPts val="0"/>
              </a:spcAft>
              <a:buNone/>
              <a:defRPr sz="700" i="1">
                <a:solidFill>
                  <a:schemeClr val="bg1">
                    <a:lumMod val="50000"/>
                  </a:schemeClr>
                </a:solidFill>
              </a:defRPr>
            </a:lvl2pPr>
            <a:lvl3pPr marL="0" indent="0">
              <a:lnSpc>
                <a:spcPct val="100000"/>
              </a:lnSpc>
              <a:spcAft>
                <a:spcPts val="0"/>
              </a:spcAft>
              <a:buNone/>
              <a:defRPr sz="700" i="1">
                <a:solidFill>
                  <a:schemeClr val="bg1">
                    <a:lumMod val="50000"/>
                  </a:schemeClr>
                </a:solidFill>
              </a:defRPr>
            </a:lvl3pPr>
            <a:lvl4pPr marL="0" indent="0">
              <a:lnSpc>
                <a:spcPct val="100000"/>
              </a:lnSpc>
              <a:spcAft>
                <a:spcPts val="0"/>
              </a:spcAft>
              <a:buNone/>
              <a:defRPr sz="700" i="1">
                <a:solidFill>
                  <a:schemeClr val="bg1">
                    <a:lumMod val="50000"/>
                  </a:schemeClr>
                </a:solidFill>
              </a:defRPr>
            </a:lvl4pPr>
            <a:lvl5pPr marL="0" indent="0">
              <a:lnSpc>
                <a:spcPct val="100000"/>
              </a:lnSpc>
              <a:spcAft>
                <a:spcPts val="0"/>
              </a:spcAft>
              <a:buNone/>
              <a:defRPr sz="700" i="1">
                <a:solidFill>
                  <a:schemeClr val="bg1">
                    <a:lumMod val="50000"/>
                  </a:schemeClr>
                </a:solidFill>
              </a:defRPr>
            </a:lvl5pPr>
          </a:lstStyle>
          <a:p>
            <a:pPr lvl="0"/>
            <a:r>
              <a:rPr lang="en-US"/>
              <a:t>Source: Insert source here</a:t>
            </a:r>
            <a:br>
              <a:rPr lang="en-US"/>
            </a:br>
            <a:r>
              <a:rPr lang="en-US"/>
              <a:t>Notes: Insert notes here</a:t>
            </a:r>
          </a:p>
        </p:txBody>
      </p:sp>
      <p:sp>
        <p:nvSpPr>
          <p:cNvPr id="24"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611191" y="6401514"/>
            <a:ext cx="1838645" cy="123111"/>
          </a:xfrm>
          <a:prstGeom prst="rect">
            <a:avLst/>
          </a:prstGeom>
        </p:spPr>
        <p:txBody>
          <a:bodyPr vert="horz" wrap="none" lIns="0" tIns="0" rIns="0" bIns="0" rtlCol="0" anchor="ctr">
            <a:spAutoFit/>
          </a:bodyPr>
          <a:lstStyle>
            <a:lvl1pPr algn="l">
              <a:defRPr sz="800">
                <a:solidFill>
                  <a:schemeClr val="bg1">
                    <a:lumMod val="50000"/>
                  </a:schemeClr>
                </a:solidFill>
                <a:latin typeface="+mj-lt"/>
              </a:defRPr>
            </a:lvl1pPr>
          </a:lstStyle>
          <a:p>
            <a:r>
              <a:rPr lang="en-US">
                <a:cs typeface="Arial" panose="020B0604020202020204" pitchFamily="34" charset="0"/>
              </a:rPr>
              <a:t>©2024 ARTHUR J. GALLAGHER &amp; CO.</a:t>
            </a:r>
          </a:p>
        </p:txBody>
      </p:sp>
      <p:sp>
        <p:nvSpPr>
          <p:cNvPr id="26"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11409291" y="6378430"/>
            <a:ext cx="171522" cy="169277"/>
          </a:xfrm>
          <a:prstGeom prst="rect">
            <a:avLst/>
          </a:prstGeom>
          <a:noFill/>
        </p:spPr>
        <p:txBody>
          <a:bodyPr wrap="none" lIns="0" tIns="0" rIns="0" bIns="0" rtlCol="0">
            <a:spAutoFit/>
          </a:bodyPr>
          <a:lstStyle>
            <a:lvl1pPr algn="r">
              <a:defRPr lang="en-GB" sz="1100"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a:p>
        </p:txBody>
      </p:sp>
    </p:spTree>
    <p:extLst>
      <p:ext uri="{BB962C8B-B14F-4D97-AF65-F5344CB8AC3E}">
        <p14:creationId xmlns:p14="http://schemas.microsoft.com/office/powerpoint/2010/main" val="685083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genda x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 Placeholder 12">
            <a:extLst>
              <a:ext uri="{FF2B5EF4-FFF2-40B4-BE49-F238E27FC236}">
                <a16:creationId xmlns:a16="http://schemas.microsoft.com/office/drawing/2014/main" id="{E873D4B1-9359-8781-9DC4-7901B5FCADB6}"/>
              </a:ext>
            </a:extLst>
          </p:cNvPr>
          <p:cNvSpPr>
            <a:spLocks noGrp="1"/>
          </p:cNvSpPr>
          <p:nvPr>
            <p:ph type="body" sz="quarter" idx="14" hasCustomPrompt="1"/>
          </p:nvPr>
        </p:nvSpPr>
        <p:spPr>
          <a:xfrm>
            <a:off x="1302302" y="1685929"/>
            <a:ext cx="2820439" cy="2500225"/>
          </a:xfrm>
          <a:solidFill>
            <a:schemeClr val="accent1"/>
          </a:solidFill>
        </p:spPr>
        <p:txBody>
          <a:bodyPr lIns="72000" tIns="108000" rIns="72000" bIns="144000">
            <a:noAutofit/>
          </a:bodyPr>
          <a:lstStyle>
            <a:lvl1pPr algn="ctr">
              <a:defRPr sz="7200" b="1">
                <a:solidFill>
                  <a:schemeClr val="bg1"/>
                </a:solidFill>
              </a:defRPr>
            </a:lvl1pPr>
            <a:lvl2pPr marL="0" indent="0" algn="ctr">
              <a:lnSpc>
                <a:spcPct val="100000"/>
              </a:lnSpc>
              <a:buFont typeface="Arial" panose="020B0604020202020204" pitchFamily="34" charset="0"/>
              <a:buNone/>
              <a:defRPr sz="1400"/>
            </a:lvl2pPr>
            <a:lvl3pPr marL="0" indent="0">
              <a:lnSpc>
                <a:spcPct val="100000"/>
              </a:lnSpc>
              <a:buFont typeface="Arial" panose="020B0604020202020204" pitchFamily="34" charset="0"/>
              <a:buNone/>
              <a:defRPr sz="1400"/>
            </a:lvl3pPr>
            <a:lvl4pPr marL="0" indent="0">
              <a:lnSpc>
                <a:spcPct val="100000"/>
              </a:lnSpc>
              <a:buFont typeface="Arial" panose="020B0604020202020204" pitchFamily="34" charset="0"/>
              <a:buNone/>
              <a:defRPr sz="1400"/>
            </a:lvl4pPr>
            <a:lvl5pPr marL="0" indent="0">
              <a:lnSpc>
                <a:spcPct val="100000"/>
              </a:lnSpc>
              <a:buFont typeface="Arial" panose="020B0604020202020204" pitchFamily="34" charset="0"/>
              <a:buNone/>
              <a:defRPr sz="1400"/>
            </a:lvl5pPr>
          </a:lstStyle>
          <a:p>
            <a:pPr lvl="0"/>
            <a:r>
              <a:rPr lang="en-US"/>
              <a:t>#</a:t>
            </a:r>
          </a:p>
        </p:txBody>
      </p:sp>
      <p:sp>
        <p:nvSpPr>
          <p:cNvPr id="2" name="Title 1">
            <a:extLst>
              <a:ext uri="{FF2B5EF4-FFF2-40B4-BE49-F238E27FC236}">
                <a16:creationId xmlns:a16="http://schemas.microsoft.com/office/drawing/2014/main" id="{E5FD8BB7-554F-2B34-4C04-D8BD1EF639A3}"/>
              </a:ext>
            </a:extLst>
          </p:cNvPr>
          <p:cNvSpPr>
            <a:spLocks noGrp="1"/>
          </p:cNvSpPr>
          <p:nvPr>
            <p:ph type="title" hasCustomPrompt="1"/>
          </p:nvPr>
        </p:nvSpPr>
        <p:spPr>
          <a:xfrm>
            <a:off x="612776" y="616489"/>
            <a:ext cx="10966451" cy="766861"/>
          </a:xfrm>
        </p:spPr>
        <p:txBody>
          <a:bodyPr>
            <a:normAutofit/>
          </a:bodyPr>
          <a:lstStyle>
            <a:lvl1pPr algn="ctr">
              <a:defRPr sz="3600"/>
            </a:lvl1pPr>
          </a:lstStyle>
          <a:p>
            <a:r>
              <a:rPr lang="en-US"/>
              <a:t>Click to add title</a:t>
            </a:r>
            <a:endParaRPr lang="en-GB"/>
          </a:p>
        </p:txBody>
      </p:sp>
      <p:sp>
        <p:nvSpPr>
          <p:cNvPr id="13" name="Text Placeholder 12">
            <a:extLst>
              <a:ext uri="{FF2B5EF4-FFF2-40B4-BE49-F238E27FC236}">
                <a16:creationId xmlns:a16="http://schemas.microsoft.com/office/drawing/2014/main" id="{97915199-4601-D052-2351-CFF384D288E2}"/>
              </a:ext>
            </a:extLst>
          </p:cNvPr>
          <p:cNvSpPr>
            <a:spLocks noGrp="1"/>
          </p:cNvSpPr>
          <p:nvPr>
            <p:ph type="body" sz="quarter" idx="13" hasCustomPrompt="1"/>
          </p:nvPr>
        </p:nvSpPr>
        <p:spPr>
          <a:xfrm>
            <a:off x="1435166" y="2781300"/>
            <a:ext cx="2554711" cy="1315212"/>
          </a:xfrm>
          <a:noFill/>
        </p:spPr>
        <p:txBody>
          <a:bodyPr lIns="72000" tIns="144000" rIns="72000" bIns="144000"/>
          <a:lstStyle>
            <a:lvl1pPr algn="ctr">
              <a:defRPr sz="2000" b="1">
                <a:solidFill>
                  <a:schemeClr val="bg1"/>
                </a:solidFill>
              </a:defRPr>
            </a:lvl1pPr>
            <a:lvl2pPr marL="0" indent="0" algn="ctr">
              <a:lnSpc>
                <a:spcPct val="100000"/>
              </a:lnSpc>
              <a:buFont typeface="Arial" panose="020B0604020202020204" pitchFamily="34" charset="0"/>
              <a:buNone/>
              <a:defRPr sz="1400">
                <a:solidFill>
                  <a:schemeClr val="bg1"/>
                </a:solidFill>
              </a:defRPr>
            </a:lvl2pPr>
            <a:lvl3pPr marL="0" indent="0">
              <a:lnSpc>
                <a:spcPct val="100000"/>
              </a:lnSpc>
              <a:buFont typeface="Arial" panose="020B0604020202020204" pitchFamily="34" charset="0"/>
              <a:buNone/>
              <a:defRPr sz="1400"/>
            </a:lvl3pPr>
            <a:lvl4pPr marL="0" indent="0">
              <a:lnSpc>
                <a:spcPct val="100000"/>
              </a:lnSpc>
              <a:buFont typeface="Arial" panose="020B0604020202020204" pitchFamily="34" charset="0"/>
              <a:buNone/>
              <a:defRPr sz="1400"/>
            </a:lvl4pPr>
            <a:lvl5pPr marL="0" indent="0">
              <a:lnSpc>
                <a:spcPct val="100000"/>
              </a:lnSpc>
              <a:buFont typeface="Arial" panose="020B0604020202020204" pitchFamily="34" charset="0"/>
              <a:buNone/>
              <a:defRPr sz="1400"/>
            </a:lvl5pPr>
          </a:lstStyle>
          <a:p>
            <a:pPr lvl="0"/>
            <a:r>
              <a:rPr lang="en-US"/>
              <a:t>Click to add text</a:t>
            </a:r>
          </a:p>
          <a:p>
            <a:pPr lvl="1"/>
            <a:r>
              <a:rPr lang="en-US"/>
              <a:t>Second level</a:t>
            </a:r>
          </a:p>
        </p:txBody>
      </p:sp>
      <p:sp>
        <p:nvSpPr>
          <p:cNvPr id="15" name="Text Placeholder 12">
            <a:extLst>
              <a:ext uri="{FF2B5EF4-FFF2-40B4-BE49-F238E27FC236}">
                <a16:creationId xmlns:a16="http://schemas.microsoft.com/office/drawing/2014/main" id="{C3AFB7C2-B5B6-C090-2EC2-E6F993FCA7BB}"/>
              </a:ext>
            </a:extLst>
          </p:cNvPr>
          <p:cNvSpPr>
            <a:spLocks noGrp="1"/>
          </p:cNvSpPr>
          <p:nvPr>
            <p:ph type="body" sz="quarter" idx="15" hasCustomPrompt="1"/>
          </p:nvPr>
        </p:nvSpPr>
        <p:spPr>
          <a:xfrm>
            <a:off x="4685783" y="1685929"/>
            <a:ext cx="2820439" cy="2500225"/>
          </a:xfrm>
          <a:solidFill>
            <a:schemeClr val="accent1"/>
          </a:solidFill>
        </p:spPr>
        <p:txBody>
          <a:bodyPr lIns="72000" tIns="108000" rIns="72000" bIns="144000">
            <a:noAutofit/>
          </a:bodyPr>
          <a:lstStyle>
            <a:lvl1pPr algn="ctr">
              <a:defRPr sz="7200" b="1">
                <a:solidFill>
                  <a:schemeClr val="bg1"/>
                </a:solidFill>
              </a:defRPr>
            </a:lvl1pPr>
            <a:lvl2pPr marL="0" indent="0" algn="ctr">
              <a:lnSpc>
                <a:spcPct val="100000"/>
              </a:lnSpc>
              <a:buFont typeface="Arial" panose="020B0604020202020204" pitchFamily="34" charset="0"/>
              <a:buNone/>
              <a:defRPr sz="1400"/>
            </a:lvl2pPr>
            <a:lvl3pPr marL="0" indent="0">
              <a:lnSpc>
                <a:spcPct val="100000"/>
              </a:lnSpc>
              <a:buFont typeface="Arial" panose="020B0604020202020204" pitchFamily="34" charset="0"/>
              <a:buNone/>
              <a:defRPr sz="1400"/>
            </a:lvl3pPr>
            <a:lvl4pPr marL="0" indent="0">
              <a:lnSpc>
                <a:spcPct val="100000"/>
              </a:lnSpc>
              <a:buFont typeface="Arial" panose="020B0604020202020204" pitchFamily="34" charset="0"/>
              <a:buNone/>
              <a:defRPr sz="1400"/>
            </a:lvl4pPr>
            <a:lvl5pPr marL="0" indent="0">
              <a:lnSpc>
                <a:spcPct val="100000"/>
              </a:lnSpc>
              <a:buFont typeface="Arial" panose="020B0604020202020204" pitchFamily="34" charset="0"/>
              <a:buNone/>
              <a:defRPr sz="1400"/>
            </a:lvl5pPr>
          </a:lstStyle>
          <a:p>
            <a:pPr lvl="0"/>
            <a:r>
              <a:rPr lang="en-US"/>
              <a:t>#</a:t>
            </a:r>
          </a:p>
        </p:txBody>
      </p:sp>
      <p:sp>
        <p:nvSpPr>
          <p:cNvPr id="16" name="Text Placeholder 12">
            <a:extLst>
              <a:ext uri="{FF2B5EF4-FFF2-40B4-BE49-F238E27FC236}">
                <a16:creationId xmlns:a16="http://schemas.microsoft.com/office/drawing/2014/main" id="{C5EA91DD-E5D2-113E-1A49-93708574D7C8}"/>
              </a:ext>
            </a:extLst>
          </p:cNvPr>
          <p:cNvSpPr>
            <a:spLocks noGrp="1"/>
          </p:cNvSpPr>
          <p:nvPr>
            <p:ph type="body" sz="quarter" idx="16" hasCustomPrompt="1"/>
          </p:nvPr>
        </p:nvSpPr>
        <p:spPr>
          <a:xfrm>
            <a:off x="4818647" y="2781300"/>
            <a:ext cx="2554711" cy="1315212"/>
          </a:xfrm>
          <a:noFill/>
        </p:spPr>
        <p:txBody>
          <a:bodyPr lIns="72000" tIns="144000" rIns="72000" bIns="144000"/>
          <a:lstStyle>
            <a:lvl1pPr algn="ctr">
              <a:defRPr sz="2000" b="1">
                <a:solidFill>
                  <a:schemeClr val="bg1"/>
                </a:solidFill>
              </a:defRPr>
            </a:lvl1pPr>
            <a:lvl2pPr marL="0" indent="0" algn="ctr">
              <a:lnSpc>
                <a:spcPct val="100000"/>
              </a:lnSpc>
              <a:buFont typeface="Arial" panose="020B0604020202020204" pitchFamily="34" charset="0"/>
              <a:buNone/>
              <a:defRPr sz="1400">
                <a:solidFill>
                  <a:schemeClr val="bg1"/>
                </a:solidFill>
              </a:defRPr>
            </a:lvl2pPr>
            <a:lvl3pPr marL="0" indent="0">
              <a:lnSpc>
                <a:spcPct val="100000"/>
              </a:lnSpc>
              <a:buFont typeface="Arial" panose="020B0604020202020204" pitchFamily="34" charset="0"/>
              <a:buNone/>
              <a:defRPr sz="1400"/>
            </a:lvl3pPr>
            <a:lvl4pPr marL="0" indent="0">
              <a:lnSpc>
                <a:spcPct val="100000"/>
              </a:lnSpc>
              <a:buFont typeface="Arial" panose="020B0604020202020204" pitchFamily="34" charset="0"/>
              <a:buNone/>
              <a:defRPr sz="1400"/>
            </a:lvl4pPr>
            <a:lvl5pPr marL="0" indent="0">
              <a:lnSpc>
                <a:spcPct val="100000"/>
              </a:lnSpc>
              <a:buFont typeface="Arial" panose="020B0604020202020204" pitchFamily="34" charset="0"/>
              <a:buNone/>
              <a:defRPr sz="1400"/>
            </a:lvl5pPr>
          </a:lstStyle>
          <a:p>
            <a:pPr lvl="0"/>
            <a:r>
              <a:rPr lang="en-US"/>
              <a:t>Click to add text</a:t>
            </a:r>
          </a:p>
          <a:p>
            <a:pPr lvl="1"/>
            <a:r>
              <a:rPr lang="en-US"/>
              <a:t>Second level</a:t>
            </a:r>
          </a:p>
        </p:txBody>
      </p:sp>
      <p:sp>
        <p:nvSpPr>
          <p:cNvPr id="17" name="Text Placeholder 12">
            <a:extLst>
              <a:ext uri="{FF2B5EF4-FFF2-40B4-BE49-F238E27FC236}">
                <a16:creationId xmlns:a16="http://schemas.microsoft.com/office/drawing/2014/main" id="{EB8BED9D-DF8F-4256-E62F-BFD15100DA49}"/>
              </a:ext>
            </a:extLst>
          </p:cNvPr>
          <p:cNvSpPr>
            <a:spLocks noGrp="1"/>
          </p:cNvSpPr>
          <p:nvPr>
            <p:ph type="body" sz="quarter" idx="17" hasCustomPrompt="1"/>
          </p:nvPr>
        </p:nvSpPr>
        <p:spPr>
          <a:xfrm>
            <a:off x="8069266" y="1685929"/>
            <a:ext cx="2820439" cy="2500225"/>
          </a:xfrm>
          <a:solidFill>
            <a:schemeClr val="accent1"/>
          </a:solidFill>
        </p:spPr>
        <p:txBody>
          <a:bodyPr lIns="72000" tIns="108000" rIns="72000" bIns="144000">
            <a:noAutofit/>
          </a:bodyPr>
          <a:lstStyle>
            <a:lvl1pPr algn="ctr">
              <a:defRPr sz="7200" b="1">
                <a:solidFill>
                  <a:schemeClr val="bg1"/>
                </a:solidFill>
              </a:defRPr>
            </a:lvl1pPr>
            <a:lvl2pPr marL="0" indent="0" algn="ctr">
              <a:lnSpc>
                <a:spcPct val="100000"/>
              </a:lnSpc>
              <a:buFont typeface="Arial" panose="020B0604020202020204" pitchFamily="34" charset="0"/>
              <a:buNone/>
              <a:defRPr sz="1400"/>
            </a:lvl2pPr>
            <a:lvl3pPr marL="0" indent="0">
              <a:lnSpc>
                <a:spcPct val="100000"/>
              </a:lnSpc>
              <a:buFont typeface="Arial" panose="020B0604020202020204" pitchFamily="34" charset="0"/>
              <a:buNone/>
              <a:defRPr sz="1400"/>
            </a:lvl3pPr>
            <a:lvl4pPr marL="0" indent="0">
              <a:lnSpc>
                <a:spcPct val="100000"/>
              </a:lnSpc>
              <a:buFont typeface="Arial" panose="020B0604020202020204" pitchFamily="34" charset="0"/>
              <a:buNone/>
              <a:defRPr sz="1400"/>
            </a:lvl4pPr>
            <a:lvl5pPr marL="0" indent="0">
              <a:lnSpc>
                <a:spcPct val="100000"/>
              </a:lnSpc>
              <a:buFont typeface="Arial" panose="020B0604020202020204" pitchFamily="34" charset="0"/>
              <a:buNone/>
              <a:defRPr sz="1400"/>
            </a:lvl5pPr>
          </a:lstStyle>
          <a:p>
            <a:pPr lvl="0"/>
            <a:r>
              <a:rPr lang="en-US"/>
              <a:t>#</a:t>
            </a:r>
          </a:p>
        </p:txBody>
      </p:sp>
      <p:sp>
        <p:nvSpPr>
          <p:cNvPr id="18" name="Text Placeholder 12">
            <a:extLst>
              <a:ext uri="{FF2B5EF4-FFF2-40B4-BE49-F238E27FC236}">
                <a16:creationId xmlns:a16="http://schemas.microsoft.com/office/drawing/2014/main" id="{C01EF3ED-1AAF-721E-EF5A-34B2F691A657}"/>
              </a:ext>
            </a:extLst>
          </p:cNvPr>
          <p:cNvSpPr>
            <a:spLocks noGrp="1"/>
          </p:cNvSpPr>
          <p:nvPr>
            <p:ph type="body" sz="quarter" idx="18" hasCustomPrompt="1"/>
          </p:nvPr>
        </p:nvSpPr>
        <p:spPr>
          <a:xfrm>
            <a:off x="8202130" y="2781300"/>
            <a:ext cx="2554711" cy="1315212"/>
          </a:xfrm>
          <a:noFill/>
        </p:spPr>
        <p:txBody>
          <a:bodyPr lIns="72000" tIns="144000" rIns="72000" bIns="144000"/>
          <a:lstStyle>
            <a:lvl1pPr algn="ctr">
              <a:defRPr sz="2000" b="1">
                <a:solidFill>
                  <a:schemeClr val="bg1"/>
                </a:solidFill>
              </a:defRPr>
            </a:lvl1pPr>
            <a:lvl2pPr marL="0" indent="0" algn="ctr">
              <a:lnSpc>
                <a:spcPct val="100000"/>
              </a:lnSpc>
              <a:buFont typeface="Arial" panose="020B0604020202020204" pitchFamily="34" charset="0"/>
              <a:buNone/>
              <a:defRPr sz="1400">
                <a:solidFill>
                  <a:schemeClr val="bg1"/>
                </a:solidFill>
              </a:defRPr>
            </a:lvl2pPr>
            <a:lvl3pPr marL="0" indent="0">
              <a:lnSpc>
                <a:spcPct val="100000"/>
              </a:lnSpc>
              <a:buFont typeface="Arial" panose="020B0604020202020204" pitchFamily="34" charset="0"/>
              <a:buNone/>
              <a:defRPr sz="1400"/>
            </a:lvl3pPr>
            <a:lvl4pPr marL="0" indent="0">
              <a:lnSpc>
                <a:spcPct val="100000"/>
              </a:lnSpc>
              <a:buFont typeface="Arial" panose="020B0604020202020204" pitchFamily="34" charset="0"/>
              <a:buNone/>
              <a:defRPr sz="1400"/>
            </a:lvl4pPr>
            <a:lvl5pPr marL="0" indent="0">
              <a:lnSpc>
                <a:spcPct val="100000"/>
              </a:lnSpc>
              <a:buFont typeface="Arial" panose="020B0604020202020204" pitchFamily="34" charset="0"/>
              <a:buNone/>
              <a:defRPr sz="1400"/>
            </a:lvl5pPr>
          </a:lstStyle>
          <a:p>
            <a:pPr lvl="0"/>
            <a:r>
              <a:rPr lang="en-US"/>
              <a:t>Click to add text</a:t>
            </a:r>
          </a:p>
          <a:p>
            <a:pPr lvl="1"/>
            <a:r>
              <a:rPr lang="en-US"/>
              <a:t>Second level</a:t>
            </a:r>
          </a:p>
        </p:txBody>
      </p:sp>
      <p:cxnSp>
        <p:nvCxnSpPr>
          <p:cNvPr id="31" name="Straight Connector 30">
            <a:extLst>
              <a:ext uri="{FF2B5EF4-FFF2-40B4-BE49-F238E27FC236}">
                <a16:creationId xmlns:a16="http://schemas.microsoft.com/office/drawing/2014/main" id="{B225B88B-2432-254D-C38F-BC572F14FA08}"/>
              </a:ext>
            </a:extLst>
          </p:cNvPr>
          <p:cNvCxnSpPr>
            <a:cxnSpLocks/>
          </p:cNvCxnSpPr>
          <p:nvPr userDrawn="1"/>
        </p:nvCxnSpPr>
        <p:spPr>
          <a:xfrm>
            <a:off x="11267021" y="6379179"/>
            <a:ext cx="0" cy="182562"/>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56728" y="6115673"/>
            <a:ext cx="1862960" cy="573886"/>
          </a:xfrm>
          <a:prstGeom prst="rect">
            <a:avLst/>
          </a:prstGeom>
        </p:spPr>
      </p:pic>
      <p:sp>
        <p:nvSpPr>
          <p:cNvPr id="19"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9284702" y="6408905"/>
            <a:ext cx="1838645" cy="123111"/>
          </a:xfrm>
          <a:prstGeom prst="rect">
            <a:avLst/>
          </a:prstGeom>
        </p:spPr>
        <p:txBody>
          <a:bodyPr vert="horz" wrap="none" lIns="0" tIns="0" rIns="0" bIns="0" rtlCol="0" anchor="ctr">
            <a:spAutoFit/>
          </a:bodyPr>
          <a:lstStyle>
            <a:lvl1pPr algn="r">
              <a:defRPr sz="800">
                <a:solidFill>
                  <a:schemeClr val="bg1">
                    <a:lumMod val="50000"/>
                  </a:schemeClr>
                </a:solidFill>
                <a:latin typeface="+mj-lt"/>
              </a:defRPr>
            </a:lvl1pPr>
          </a:lstStyle>
          <a:p>
            <a:r>
              <a:rPr lang="en-US">
                <a:cs typeface="Arial" panose="020B0604020202020204" pitchFamily="34" charset="0"/>
              </a:rPr>
              <a:t>©2024 ARTHUR J. GALLAGHER &amp; CO.</a:t>
            </a:r>
          </a:p>
        </p:txBody>
      </p:sp>
      <p:sp>
        <p:nvSpPr>
          <p:cNvPr id="20"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11409291" y="6385822"/>
            <a:ext cx="171522" cy="169277"/>
          </a:xfrm>
          <a:prstGeom prst="rect">
            <a:avLst/>
          </a:prstGeom>
          <a:noFill/>
        </p:spPr>
        <p:txBody>
          <a:bodyPr wrap="none" lIns="0" tIns="0" rIns="0" bIns="0" rtlCol="0">
            <a:spAutoFit/>
          </a:bodyPr>
          <a:lstStyle>
            <a:lvl1pPr algn="r">
              <a:defRPr lang="en-GB" sz="1100"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a:p>
        </p:txBody>
      </p:sp>
    </p:spTree>
    <p:extLst>
      <p:ext uri="{BB962C8B-B14F-4D97-AF65-F5344CB8AC3E}">
        <p14:creationId xmlns:p14="http://schemas.microsoft.com/office/powerpoint/2010/main" val="216913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x icons + Content">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06436E30-977E-F2A1-7683-F3C5FBCAA7E3}"/>
              </a:ext>
            </a:extLst>
          </p:cNvPr>
          <p:cNvSpPr>
            <a:spLocks noGrp="1"/>
          </p:cNvSpPr>
          <p:nvPr>
            <p:ph idx="1"/>
          </p:nvPr>
        </p:nvSpPr>
        <p:spPr>
          <a:xfrm>
            <a:off x="6203949" y="2019298"/>
            <a:ext cx="5375275" cy="3894139"/>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18">
            <a:extLst>
              <a:ext uri="{FF2B5EF4-FFF2-40B4-BE49-F238E27FC236}">
                <a16:creationId xmlns:a16="http://schemas.microsoft.com/office/drawing/2014/main" id="{0E6ACB24-6D83-3878-50CB-78A394CBCAD0}"/>
              </a:ext>
            </a:extLst>
          </p:cNvPr>
          <p:cNvSpPr>
            <a:spLocks noGrp="1" noChangeAspect="1"/>
          </p:cNvSpPr>
          <p:nvPr>
            <p:ph type="body" sz="quarter" idx="18" hasCustomPrompt="1"/>
          </p:nvPr>
        </p:nvSpPr>
        <p:spPr>
          <a:xfrm>
            <a:off x="611190" y="2033118"/>
            <a:ext cx="640055" cy="640054"/>
          </a:xfrm>
          <a:prstGeom prst="ellipse">
            <a:avLst/>
          </a:prstGeom>
          <a:noFill/>
          <a:ln w="3175">
            <a:solidFill>
              <a:schemeClr val="accent1"/>
            </a:solidFill>
          </a:ln>
        </p:spPr>
        <p:txBody>
          <a:bodyPr anchor="ctr">
            <a:normAutofit/>
          </a:bodyPr>
          <a:lstStyle>
            <a:lvl1pPr algn="ctr">
              <a:lnSpc>
                <a:spcPct val="100000"/>
              </a:lnSpc>
              <a:defRPr sz="133" b="1">
                <a:solidFill>
                  <a:schemeClr val="bg1">
                    <a:alpha val="0"/>
                  </a:schemeClr>
                </a:solidFill>
              </a:defRPr>
            </a:lvl1pPr>
          </a:lstStyle>
          <a:p>
            <a:pPr lvl="0"/>
            <a:r>
              <a:rPr lang="en-GB"/>
              <a:t>.</a:t>
            </a:r>
          </a:p>
        </p:txBody>
      </p:sp>
      <p:sp>
        <p:nvSpPr>
          <p:cNvPr id="5" name="Text Placeholder 18">
            <a:extLst>
              <a:ext uri="{FF2B5EF4-FFF2-40B4-BE49-F238E27FC236}">
                <a16:creationId xmlns:a16="http://schemas.microsoft.com/office/drawing/2014/main" id="{3E16E043-0BE1-2455-8599-616154ABA216}"/>
              </a:ext>
            </a:extLst>
          </p:cNvPr>
          <p:cNvSpPr>
            <a:spLocks noGrp="1" noChangeAspect="1"/>
          </p:cNvSpPr>
          <p:nvPr>
            <p:ph type="body" sz="quarter" idx="21"/>
          </p:nvPr>
        </p:nvSpPr>
        <p:spPr>
          <a:xfrm>
            <a:off x="611190" y="2846179"/>
            <a:ext cx="640055" cy="640054"/>
          </a:xfrm>
          <a:prstGeom prst="ellipse">
            <a:avLst/>
          </a:prstGeom>
          <a:noFill/>
          <a:ln w="3175">
            <a:solidFill>
              <a:schemeClr val="accent1"/>
            </a:solidFill>
          </a:ln>
        </p:spPr>
        <p:txBody>
          <a:bodyPr anchor="ctr">
            <a:normAutofit/>
          </a:bodyPr>
          <a:lstStyle>
            <a:lvl1pPr algn="ctr">
              <a:lnSpc>
                <a:spcPct val="100000"/>
              </a:lnSpc>
              <a:defRPr sz="133" b="1">
                <a:solidFill>
                  <a:schemeClr val="bg1">
                    <a:alpha val="0"/>
                  </a:schemeClr>
                </a:solidFill>
              </a:defRPr>
            </a:lvl1pPr>
          </a:lstStyle>
          <a:p>
            <a:pPr lvl="0"/>
            <a:endParaRPr lang="en-GB"/>
          </a:p>
        </p:txBody>
      </p:sp>
      <p:sp>
        <p:nvSpPr>
          <p:cNvPr id="6" name="Text Placeholder 18">
            <a:extLst>
              <a:ext uri="{FF2B5EF4-FFF2-40B4-BE49-F238E27FC236}">
                <a16:creationId xmlns:a16="http://schemas.microsoft.com/office/drawing/2014/main" id="{4ED47F2A-FC86-A953-C869-A56362E8F453}"/>
              </a:ext>
            </a:extLst>
          </p:cNvPr>
          <p:cNvSpPr>
            <a:spLocks noGrp="1" noChangeAspect="1"/>
          </p:cNvSpPr>
          <p:nvPr>
            <p:ph type="body" sz="quarter" idx="24" hasCustomPrompt="1"/>
          </p:nvPr>
        </p:nvSpPr>
        <p:spPr>
          <a:xfrm>
            <a:off x="611190" y="3659240"/>
            <a:ext cx="640055" cy="640054"/>
          </a:xfrm>
          <a:prstGeom prst="ellipse">
            <a:avLst/>
          </a:prstGeom>
          <a:noFill/>
          <a:ln w="3175">
            <a:solidFill>
              <a:schemeClr val="accent1"/>
            </a:solidFill>
          </a:ln>
        </p:spPr>
        <p:txBody>
          <a:bodyPr anchor="ctr">
            <a:normAutofit/>
          </a:bodyPr>
          <a:lstStyle>
            <a:lvl1pPr algn="ctr">
              <a:lnSpc>
                <a:spcPct val="100000"/>
              </a:lnSpc>
              <a:defRPr sz="133" b="1">
                <a:solidFill>
                  <a:schemeClr val="bg1">
                    <a:alpha val="0"/>
                  </a:schemeClr>
                </a:solidFill>
              </a:defRPr>
            </a:lvl1pPr>
          </a:lstStyle>
          <a:p>
            <a:pPr lvl="0"/>
            <a:r>
              <a:rPr lang="en-GB"/>
              <a:t>.</a:t>
            </a:r>
          </a:p>
        </p:txBody>
      </p:sp>
      <p:sp>
        <p:nvSpPr>
          <p:cNvPr id="7" name="Text Placeholder 18">
            <a:extLst>
              <a:ext uri="{FF2B5EF4-FFF2-40B4-BE49-F238E27FC236}">
                <a16:creationId xmlns:a16="http://schemas.microsoft.com/office/drawing/2014/main" id="{46898F16-494B-BB93-D6B6-2EBCF371F2A7}"/>
              </a:ext>
            </a:extLst>
          </p:cNvPr>
          <p:cNvSpPr>
            <a:spLocks noGrp="1" noChangeAspect="1"/>
          </p:cNvSpPr>
          <p:nvPr>
            <p:ph type="body" sz="quarter" idx="10" hasCustomPrompt="1"/>
          </p:nvPr>
        </p:nvSpPr>
        <p:spPr>
          <a:xfrm>
            <a:off x="653299" y="2075227"/>
            <a:ext cx="555836" cy="555836"/>
          </a:xfrm>
          <a:prstGeom prst="ellipse">
            <a:avLst/>
          </a:prstGeom>
          <a:solidFill>
            <a:schemeClr val="accent1"/>
          </a:solidFill>
        </p:spPr>
        <p:txBody>
          <a:bodyPr anchor="ctr">
            <a:normAutofit/>
          </a:bodyPr>
          <a:lstStyle>
            <a:lvl1pPr algn="ctr">
              <a:lnSpc>
                <a:spcPct val="100000"/>
              </a:lnSpc>
              <a:defRPr sz="1400" b="1">
                <a:solidFill>
                  <a:schemeClr val="bg1">
                    <a:alpha val="0"/>
                  </a:schemeClr>
                </a:solidFill>
              </a:defRPr>
            </a:lvl1pPr>
          </a:lstStyle>
          <a:p>
            <a:pPr lvl="0"/>
            <a:r>
              <a:rPr lang="en-US"/>
              <a:t>##</a:t>
            </a:r>
            <a:endParaRPr lang="en-GB"/>
          </a:p>
        </p:txBody>
      </p:sp>
      <p:sp>
        <p:nvSpPr>
          <p:cNvPr id="8" name="Text Placeholder 21">
            <a:extLst>
              <a:ext uri="{FF2B5EF4-FFF2-40B4-BE49-F238E27FC236}">
                <a16:creationId xmlns:a16="http://schemas.microsoft.com/office/drawing/2014/main" id="{BC7BC7EB-3638-FCDC-C268-97CD7A0AF0BE}"/>
              </a:ext>
            </a:extLst>
          </p:cNvPr>
          <p:cNvSpPr>
            <a:spLocks noGrp="1"/>
          </p:cNvSpPr>
          <p:nvPr>
            <p:ph type="body" sz="quarter" idx="19"/>
          </p:nvPr>
        </p:nvSpPr>
        <p:spPr>
          <a:xfrm>
            <a:off x="1387665" y="2095417"/>
            <a:ext cx="4413027" cy="538609"/>
          </a:xfrm>
        </p:spPr>
        <p:txBody>
          <a:bodyPr wrap="square" anchor="ctr">
            <a:spAutoFit/>
          </a:bodyPr>
          <a:lstStyle>
            <a:lvl1pPr>
              <a:lnSpc>
                <a:spcPct val="100000"/>
              </a:lnSpc>
              <a:defRPr sz="1600" b="1"/>
            </a:lvl1pPr>
            <a:lvl2pPr marL="0" indent="0">
              <a:lnSpc>
                <a:spcPct val="100000"/>
              </a:lnSpc>
              <a:buNone/>
              <a:defRPr sz="1400"/>
            </a:lvl2pPr>
          </a:lstStyle>
          <a:p>
            <a:pPr lvl="0"/>
            <a:r>
              <a:rPr lang="en-US"/>
              <a:t>Click to edit Master text styles</a:t>
            </a:r>
          </a:p>
          <a:p>
            <a:pPr lvl="1"/>
            <a:r>
              <a:rPr lang="en-US"/>
              <a:t>Second level</a:t>
            </a:r>
          </a:p>
        </p:txBody>
      </p:sp>
      <p:sp>
        <p:nvSpPr>
          <p:cNvPr id="9" name="Text Placeholder 18">
            <a:extLst>
              <a:ext uri="{FF2B5EF4-FFF2-40B4-BE49-F238E27FC236}">
                <a16:creationId xmlns:a16="http://schemas.microsoft.com/office/drawing/2014/main" id="{784F4230-D053-4F44-25A3-2C7F63FA57FE}"/>
              </a:ext>
            </a:extLst>
          </p:cNvPr>
          <p:cNvSpPr>
            <a:spLocks noGrp="1" noChangeAspect="1"/>
          </p:cNvSpPr>
          <p:nvPr>
            <p:ph type="body" sz="quarter" idx="20" hasCustomPrompt="1"/>
          </p:nvPr>
        </p:nvSpPr>
        <p:spPr>
          <a:xfrm>
            <a:off x="653299" y="2888288"/>
            <a:ext cx="555836" cy="555836"/>
          </a:xfrm>
          <a:prstGeom prst="ellipse">
            <a:avLst/>
          </a:prstGeom>
          <a:solidFill>
            <a:schemeClr val="accent1"/>
          </a:solidFill>
        </p:spPr>
        <p:txBody>
          <a:bodyPr anchor="ctr">
            <a:normAutofit/>
          </a:bodyPr>
          <a:lstStyle>
            <a:lvl1pPr algn="ctr">
              <a:lnSpc>
                <a:spcPct val="100000"/>
              </a:lnSpc>
              <a:defRPr sz="1400" b="1">
                <a:solidFill>
                  <a:schemeClr val="bg1">
                    <a:alpha val="0"/>
                  </a:schemeClr>
                </a:solidFill>
              </a:defRPr>
            </a:lvl1pPr>
          </a:lstStyle>
          <a:p>
            <a:pPr lvl="0"/>
            <a:r>
              <a:rPr lang="en-US"/>
              <a:t>##</a:t>
            </a:r>
            <a:endParaRPr lang="en-GB"/>
          </a:p>
        </p:txBody>
      </p:sp>
      <p:sp>
        <p:nvSpPr>
          <p:cNvPr id="10" name="Text Placeholder 21">
            <a:extLst>
              <a:ext uri="{FF2B5EF4-FFF2-40B4-BE49-F238E27FC236}">
                <a16:creationId xmlns:a16="http://schemas.microsoft.com/office/drawing/2014/main" id="{FB7AE7AA-0F81-3530-7ED1-F48CDABEA7CC}"/>
              </a:ext>
            </a:extLst>
          </p:cNvPr>
          <p:cNvSpPr>
            <a:spLocks noGrp="1"/>
          </p:cNvSpPr>
          <p:nvPr>
            <p:ph type="body" sz="quarter" idx="22"/>
          </p:nvPr>
        </p:nvSpPr>
        <p:spPr>
          <a:xfrm>
            <a:off x="1387665" y="2896902"/>
            <a:ext cx="4413027" cy="538609"/>
          </a:xfrm>
        </p:spPr>
        <p:txBody>
          <a:bodyPr wrap="square" anchor="ctr">
            <a:spAutoFit/>
          </a:bodyPr>
          <a:lstStyle>
            <a:lvl1pPr>
              <a:lnSpc>
                <a:spcPct val="100000"/>
              </a:lnSpc>
              <a:defRPr sz="1600" b="1"/>
            </a:lvl1pPr>
            <a:lvl2pPr marL="0" indent="0">
              <a:lnSpc>
                <a:spcPct val="100000"/>
              </a:lnSpc>
              <a:buNone/>
              <a:defRPr sz="1400"/>
            </a:lvl2pPr>
          </a:lstStyle>
          <a:p>
            <a:pPr lvl="0"/>
            <a:r>
              <a:rPr lang="en-US"/>
              <a:t>Click to edit Master text styles</a:t>
            </a:r>
          </a:p>
          <a:p>
            <a:pPr lvl="1"/>
            <a:r>
              <a:rPr lang="en-US"/>
              <a:t>Second level</a:t>
            </a:r>
          </a:p>
        </p:txBody>
      </p:sp>
      <p:sp>
        <p:nvSpPr>
          <p:cNvPr id="11" name="Text Placeholder 18">
            <a:extLst>
              <a:ext uri="{FF2B5EF4-FFF2-40B4-BE49-F238E27FC236}">
                <a16:creationId xmlns:a16="http://schemas.microsoft.com/office/drawing/2014/main" id="{4F68DB96-78DE-FC4D-5FD7-E0B6EF92EDB0}"/>
              </a:ext>
            </a:extLst>
          </p:cNvPr>
          <p:cNvSpPr>
            <a:spLocks noGrp="1" noChangeAspect="1"/>
          </p:cNvSpPr>
          <p:nvPr>
            <p:ph type="body" sz="quarter" idx="23" hasCustomPrompt="1"/>
          </p:nvPr>
        </p:nvSpPr>
        <p:spPr>
          <a:xfrm>
            <a:off x="653299" y="3701349"/>
            <a:ext cx="555836" cy="555836"/>
          </a:xfrm>
          <a:prstGeom prst="ellipse">
            <a:avLst/>
          </a:prstGeom>
          <a:solidFill>
            <a:schemeClr val="accent1"/>
          </a:solidFill>
        </p:spPr>
        <p:txBody>
          <a:bodyPr anchor="ctr">
            <a:normAutofit/>
          </a:bodyPr>
          <a:lstStyle>
            <a:lvl1pPr algn="ctr">
              <a:lnSpc>
                <a:spcPct val="100000"/>
              </a:lnSpc>
              <a:defRPr sz="1400" b="1">
                <a:solidFill>
                  <a:schemeClr val="bg1">
                    <a:alpha val="0"/>
                  </a:schemeClr>
                </a:solidFill>
              </a:defRPr>
            </a:lvl1pPr>
          </a:lstStyle>
          <a:p>
            <a:pPr lvl="0"/>
            <a:r>
              <a:rPr lang="en-US"/>
              <a:t>##</a:t>
            </a:r>
            <a:endParaRPr lang="en-GB"/>
          </a:p>
        </p:txBody>
      </p:sp>
      <p:sp>
        <p:nvSpPr>
          <p:cNvPr id="17" name="Text Placeholder 21">
            <a:extLst>
              <a:ext uri="{FF2B5EF4-FFF2-40B4-BE49-F238E27FC236}">
                <a16:creationId xmlns:a16="http://schemas.microsoft.com/office/drawing/2014/main" id="{F64EEBF1-9B33-41BC-97D4-3111F7BB97E9}"/>
              </a:ext>
            </a:extLst>
          </p:cNvPr>
          <p:cNvSpPr>
            <a:spLocks noGrp="1"/>
          </p:cNvSpPr>
          <p:nvPr>
            <p:ph type="body" sz="quarter" idx="25"/>
          </p:nvPr>
        </p:nvSpPr>
        <p:spPr>
          <a:xfrm>
            <a:off x="1387665" y="3709963"/>
            <a:ext cx="4413027" cy="538609"/>
          </a:xfrm>
        </p:spPr>
        <p:txBody>
          <a:bodyPr wrap="square" anchor="ctr">
            <a:spAutoFit/>
          </a:bodyPr>
          <a:lstStyle>
            <a:lvl1pPr>
              <a:lnSpc>
                <a:spcPct val="100000"/>
              </a:lnSpc>
              <a:defRPr sz="1600" b="1"/>
            </a:lvl1pPr>
            <a:lvl2pPr marL="0" indent="0">
              <a:lnSpc>
                <a:spcPct val="100000"/>
              </a:lnSpc>
              <a:buNone/>
              <a:defRPr sz="1400"/>
            </a:lvl2pPr>
          </a:lstStyle>
          <a:p>
            <a:pPr lvl="0"/>
            <a:r>
              <a:rPr lang="en-US"/>
              <a:t>Click to edit Master text styles</a:t>
            </a:r>
          </a:p>
          <a:p>
            <a:pPr lvl="1"/>
            <a:r>
              <a:rPr lang="en-US"/>
              <a:t>Second level</a:t>
            </a:r>
          </a:p>
        </p:txBody>
      </p:sp>
      <p:sp>
        <p:nvSpPr>
          <p:cNvPr id="18" name="Text Placeholder 21">
            <a:extLst>
              <a:ext uri="{FF2B5EF4-FFF2-40B4-BE49-F238E27FC236}">
                <a16:creationId xmlns:a16="http://schemas.microsoft.com/office/drawing/2014/main" id="{F52BA7CC-FF70-DFA7-0005-9D379EB2D771}"/>
              </a:ext>
            </a:extLst>
          </p:cNvPr>
          <p:cNvSpPr>
            <a:spLocks noGrp="1"/>
          </p:cNvSpPr>
          <p:nvPr>
            <p:ph type="body" sz="quarter" idx="28" hasCustomPrompt="1"/>
          </p:nvPr>
        </p:nvSpPr>
        <p:spPr>
          <a:xfrm>
            <a:off x="831831" y="2245424"/>
            <a:ext cx="198772" cy="215444"/>
          </a:xfrm>
        </p:spPr>
        <p:txBody>
          <a:bodyPr wrap="none" anchor="ctr">
            <a:spAutoFit/>
          </a:bodyPr>
          <a:lstStyle>
            <a:lvl1pPr marL="0" indent="0" algn="ctr">
              <a:lnSpc>
                <a:spcPct val="100000"/>
              </a:lnSpc>
              <a:spcAft>
                <a:spcPts val="0"/>
              </a:spcAft>
              <a:buFont typeface="Arial" panose="020B0604020202020204" pitchFamily="34" charset="0"/>
              <a:buNone/>
              <a:defRPr lang="en-US" sz="1400" b="1" kern="1200" dirty="0">
                <a:solidFill>
                  <a:schemeClr val="bg1"/>
                </a:solidFill>
                <a:latin typeface="+mn-lt"/>
                <a:ea typeface="+mn-ea"/>
                <a:cs typeface="+mn-cs"/>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
        <p:nvSpPr>
          <p:cNvPr id="20" name="Text Placeholder 21">
            <a:extLst>
              <a:ext uri="{FF2B5EF4-FFF2-40B4-BE49-F238E27FC236}">
                <a16:creationId xmlns:a16="http://schemas.microsoft.com/office/drawing/2014/main" id="{4C0089EF-8EBE-4A22-6D49-09F3628FD448}"/>
              </a:ext>
            </a:extLst>
          </p:cNvPr>
          <p:cNvSpPr>
            <a:spLocks noGrp="1"/>
          </p:cNvSpPr>
          <p:nvPr>
            <p:ph type="body" sz="quarter" idx="29" hasCustomPrompt="1"/>
          </p:nvPr>
        </p:nvSpPr>
        <p:spPr>
          <a:xfrm>
            <a:off x="831831" y="3058484"/>
            <a:ext cx="198772" cy="215444"/>
          </a:xfrm>
        </p:spPr>
        <p:txBody>
          <a:bodyPr wrap="none" anchor="ctr">
            <a:spAutoFit/>
          </a:bodyPr>
          <a:lstStyle>
            <a:lvl1pPr marL="0" indent="0" algn="ctr">
              <a:lnSpc>
                <a:spcPct val="100000"/>
              </a:lnSpc>
              <a:spcAft>
                <a:spcPts val="0"/>
              </a:spcAft>
              <a:buFont typeface="Arial" panose="020B0604020202020204" pitchFamily="34" charset="0"/>
              <a:buNone/>
              <a:defRPr lang="en-US" sz="1400" b="1" kern="1200" dirty="0">
                <a:solidFill>
                  <a:schemeClr val="bg1"/>
                </a:solidFill>
                <a:latin typeface="+mn-lt"/>
                <a:ea typeface="+mn-ea"/>
                <a:cs typeface="+mn-cs"/>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
        <p:nvSpPr>
          <p:cNvPr id="21" name="Text Placeholder 21">
            <a:extLst>
              <a:ext uri="{FF2B5EF4-FFF2-40B4-BE49-F238E27FC236}">
                <a16:creationId xmlns:a16="http://schemas.microsoft.com/office/drawing/2014/main" id="{CB871FAA-5292-25DA-FFB4-EF74D679B4E9}"/>
              </a:ext>
            </a:extLst>
          </p:cNvPr>
          <p:cNvSpPr>
            <a:spLocks noGrp="1"/>
          </p:cNvSpPr>
          <p:nvPr>
            <p:ph type="body" sz="quarter" idx="30" hasCustomPrompt="1"/>
          </p:nvPr>
        </p:nvSpPr>
        <p:spPr>
          <a:xfrm>
            <a:off x="831831" y="3871545"/>
            <a:ext cx="198772" cy="215444"/>
          </a:xfrm>
        </p:spPr>
        <p:txBody>
          <a:bodyPr wrap="none" anchor="ctr">
            <a:spAutoFit/>
          </a:bodyPr>
          <a:lstStyle>
            <a:lvl1pPr marL="0" indent="0" algn="ctr">
              <a:lnSpc>
                <a:spcPct val="100000"/>
              </a:lnSpc>
              <a:spcAft>
                <a:spcPts val="0"/>
              </a:spcAft>
              <a:buFont typeface="Arial" panose="020B0604020202020204" pitchFamily="34" charset="0"/>
              <a:buNone/>
              <a:defRPr lang="en-US" sz="1400" b="1" kern="1200" dirty="0">
                <a:solidFill>
                  <a:schemeClr val="bg1"/>
                </a:solidFill>
                <a:latin typeface="+mn-lt"/>
                <a:ea typeface="+mn-ea"/>
                <a:cs typeface="+mn-cs"/>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
        <p:nvSpPr>
          <p:cNvPr id="23" name="Text Placeholder 18">
            <a:extLst>
              <a:ext uri="{FF2B5EF4-FFF2-40B4-BE49-F238E27FC236}">
                <a16:creationId xmlns:a16="http://schemas.microsoft.com/office/drawing/2014/main" id="{BC53249F-FBA6-E464-7367-0CACC6C9CEAA}"/>
              </a:ext>
            </a:extLst>
          </p:cNvPr>
          <p:cNvSpPr>
            <a:spLocks noGrp="1" noChangeAspect="1"/>
          </p:cNvSpPr>
          <p:nvPr>
            <p:ph type="body" sz="quarter" idx="31" hasCustomPrompt="1"/>
          </p:nvPr>
        </p:nvSpPr>
        <p:spPr>
          <a:xfrm>
            <a:off x="611190" y="4472301"/>
            <a:ext cx="640055" cy="640054"/>
          </a:xfrm>
          <a:prstGeom prst="ellipse">
            <a:avLst/>
          </a:prstGeom>
          <a:noFill/>
          <a:ln w="3175">
            <a:solidFill>
              <a:schemeClr val="accent1"/>
            </a:solidFill>
          </a:ln>
        </p:spPr>
        <p:txBody>
          <a:bodyPr anchor="ctr">
            <a:normAutofit/>
          </a:bodyPr>
          <a:lstStyle>
            <a:lvl1pPr algn="ctr">
              <a:lnSpc>
                <a:spcPct val="100000"/>
              </a:lnSpc>
              <a:defRPr sz="133" b="1">
                <a:solidFill>
                  <a:schemeClr val="bg1">
                    <a:alpha val="0"/>
                  </a:schemeClr>
                </a:solidFill>
              </a:defRPr>
            </a:lvl1pPr>
          </a:lstStyle>
          <a:p>
            <a:pPr lvl="0"/>
            <a:r>
              <a:rPr lang="en-GB"/>
              <a:t>.</a:t>
            </a:r>
          </a:p>
        </p:txBody>
      </p:sp>
      <p:sp>
        <p:nvSpPr>
          <p:cNvPr id="24" name="Text Placeholder 18">
            <a:extLst>
              <a:ext uri="{FF2B5EF4-FFF2-40B4-BE49-F238E27FC236}">
                <a16:creationId xmlns:a16="http://schemas.microsoft.com/office/drawing/2014/main" id="{5552E22E-4B24-4BB5-035A-3DC95447595F}"/>
              </a:ext>
            </a:extLst>
          </p:cNvPr>
          <p:cNvSpPr>
            <a:spLocks noGrp="1" noChangeAspect="1"/>
          </p:cNvSpPr>
          <p:nvPr>
            <p:ph type="body" sz="quarter" idx="32" hasCustomPrompt="1"/>
          </p:nvPr>
        </p:nvSpPr>
        <p:spPr>
          <a:xfrm>
            <a:off x="653299" y="4514410"/>
            <a:ext cx="555836" cy="555836"/>
          </a:xfrm>
          <a:prstGeom prst="ellipse">
            <a:avLst/>
          </a:prstGeom>
          <a:solidFill>
            <a:schemeClr val="accent1"/>
          </a:solidFill>
        </p:spPr>
        <p:txBody>
          <a:bodyPr anchor="ctr">
            <a:normAutofit/>
          </a:bodyPr>
          <a:lstStyle>
            <a:lvl1pPr algn="ctr">
              <a:lnSpc>
                <a:spcPct val="100000"/>
              </a:lnSpc>
              <a:defRPr sz="1400" b="1">
                <a:solidFill>
                  <a:schemeClr val="bg1">
                    <a:alpha val="0"/>
                  </a:schemeClr>
                </a:solidFill>
              </a:defRPr>
            </a:lvl1pPr>
          </a:lstStyle>
          <a:p>
            <a:pPr lvl="0"/>
            <a:r>
              <a:rPr lang="en-US"/>
              <a:t>##</a:t>
            </a:r>
            <a:endParaRPr lang="en-GB"/>
          </a:p>
        </p:txBody>
      </p:sp>
      <p:sp>
        <p:nvSpPr>
          <p:cNvPr id="40" name="Text Placeholder 21">
            <a:extLst>
              <a:ext uri="{FF2B5EF4-FFF2-40B4-BE49-F238E27FC236}">
                <a16:creationId xmlns:a16="http://schemas.microsoft.com/office/drawing/2014/main" id="{54761BFA-C80D-6380-1CCE-C3CC5A753308}"/>
              </a:ext>
            </a:extLst>
          </p:cNvPr>
          <p:cNvSpPr>
            <a:spLocks noGrp="1"/>
          </p:cNvSpPr>
          <p:nvPr>
            <p:ph type="body" sz="quarter" idx="33"/>
          </p:nvPr>
        </p:nvSpPr>
        <p:spPr>
          <a:xfrm>
            <a:off x="1387665" y="4523024"/>
            <a:ext cx="4413027" cy="538609"/>
          </a:xfrm>
        </p:spPr>
        <p:txBody>
          <a:bodyPr wrap="square" anchor="ctr">
            <a:spAutoFit/>
          </a:bodyPr>
          <a:lstStyle>
            <a:lvl1pPr>
              <a:lnSpc>
                <a:spcPct val="100000"/>
              </a:lnSpc>
              <a:defRPr sz="1600" b="1"/>
            </a:lvl1pPr>
            <a:lvl2pPr marL="0" indent="0">
              <a:lnSpc>
                <a:spcPct val="100000"/>
              </a:lnSpc>
              <a:buNone/>
              <a:defRPr sz="1400"/>
            </a:lvl2pPr>
          </a:lstStyle>
          <a:p>
            <a:pPr lvl="0"/>
            <a:r>
              <a:rPr lang="en-US"/>
              <a:t>Click to edit Master text styles</a:t>
            </a:r>
          </a:p>
          <a:p>
            <a:pPr lvl="1"/>
            <a:r>
              <a:rPr lang="en-US"/>
              <a:t>Second level</a:t>
            </a:r>
          </a:p>
        </p:txBody>
      </p:sp>
      <p:sp>
        <p:nvSpPr>
          <p:cNvPr id="41" name="Text Placeholder 21">
            <a:extLst>
              <a:ext uri="{FF2B5EF4-FFF2-40B4-BE49-F238E27FC236}">
                <a16:creationId xmlns:a16="http://schemas.microsoft.com/office/drawing/2014/main" id="{76C2616B-497E-B6C0-6986-94E2E7BB7436}"/>
              </a:ext>
            </a:extLst>
          </p:cNvPr>
          <p:cNvSpPr>
            <a:spLocks noGrp="1"/>
          </p:cNvSpPr>
          <p:nvPr>
            <p:ph type="body" sz="quarter" idx="34" hasCustomPrompt="1"/>
          </p:nvPr>
        </p:nvSpPr>
        <p:spPr>
          <a:xfrm>
            <a:off x="831831" y="4684606"/>
            <a:ext cx="198772" cy="215444"/>
          </a:xfrm>
        </p:spPr>
        <p:txBody>
          <a:bodyPr wrap="none" anchor="ctr">
            <a:spAutoFit/>
          </a:bodyPr>
          <a:lstStyle>
            <a:lvl1pPr marL="0" indent="0" algn="ctr">
              <a:lnSpc>
                <a:spcPct val="100000"/>
              </a:lnSpc>
              <a:spcAft>
                <a:spcPts val="0"/>
              </a:spcAft>
              <a:buFont typeface="Arial" panose="020B0604020202020204" pitchFamily="34" charset="0"/>
              <a:buNone/>
              <a:defRPr lang="en-US" sz="1400" b="1" kern="1200" dirty="0">
                <a:solidFill>
                  <a:schemeClr val="bg1"/>
                </a:solidFill>
                <a:latin typeface="+mn-lt"/>
                <a:ea typeface="+mn-ea"/>
                <a:cs typeface="+mn-cs"/>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
        <p:nvSpPr>
          <p:cNvPr id="42" name="Text Placeholder 21">
            <a:extLst>
              <a:ext uri="{FF2B5EF4-FFF2-40B4-BE49-F238E27FC236}">
                <a16:creationId xmlns:a16="http://schemas.microsoft.com/office/drawing/2014/main" id="{BC68B372-6E77-B3A8-CFB9-3275FB8E735E}"/>
              </a:ext>
            </a:extLst>
          </p:cNvPr>
          <p:cNvSpPr>
            <a:spLocks noGrp="1"/>
          </p:cNvSpPr>
          <p:nvPr>
            <p:ph type="body" sz="quarter" idx="35"/>
          </p:nvPr>
        </p:nvSpPr>
        <p:spPr>
          <a:xfrm>
            <a:off x="1387665" y="5336089"/>
            <a:ext cx="4413027" cy="538609"/>
          </a:xfrm>
        </p:spPr>
        <p:txBody>
          <a:bodyPr wrap="square" anchor="ctr">
            <a:spAutoFit/>
          </a:bodyPr>
          <a:lstStyle>
            <a:lvl1pPr>
              <a:lnSpc>
                <a:spcPct val="100000"/>
              </a:lnSpc>
              <a:defRPr sz="1600" b="1"/>
            </a:lvl1pPr>
            <a:lvl2pPr marL="0" indent="0">
              <a:lnSpc>
                <a:spcPct val="100000"/>
              </a:lnSpc>
              <a:buNone/>
              <a:defRPr sz="1400"/>
            </a:lvl2pPr>
          </a:lstStyle>
          <a:p>
            <a:pPr lvl="0"/>
            <a:r>
              <a:rPr lang="en-US"/>
              <a:t>Click to edit Master text styles</a:t>
            </a:r>
          </a:p>
          <a:p>
            <a:pPr lvl="1"/>
            <a:r>
              <a:rPr lang="en-US"/>
              <a:t>Second level</a:t>
            </a:r>
          </a:p>
        </p:txBody>
      </p:sp>
      <p:sp>
        <p:nvSpPr>
          <p:cNvPr id="43" name="Text Placeholder 18">
            <a:extLst>
              <a:ext uri="{FF2B5EF4-FFF2-40B4-BE49-F238E27FC236}">
                <a16:creationId xmlns:a16="http://schemas.microsoft.com/office/drawing/2014/main" id="{96CC507B-CE52-0FE6-C4AF-8EDF1A077709}"/>
              </a:ext>
            </a:extLst>
          </p:cNvPr>
          <p:cNvSpPr>
            <a:spLocks noGrp="1" noChangeAspect="1"/>
          </p:cNvSpPr>
          <p:nvPr>
            <p:ph type="body" sz="quarter" idx="36" hasCustomPrompt="1"/>
          </p:nvPr>
        </p:nvSpPr>
        <p:spPr>
          <a:xfrm>
            <a:off x="611190" y="5285362"/>
            <a:ext cx="640055" cy="640054"/>
          </a:xfrm>
          <a:prstGeom prst="ellipse">
            <a:avLst/>
          </a:prstGeom>
          <a:noFill/>
          <a:ln w="3175">
            <a:solidFill>
              <a:schemeClr val="accent1"/>
            </a:solidFill>
          </a:ln>
        </p:spPr>
        <p:txBody>
          <a:bodyPr anchor="ctr">
            <a:normAutofit/>
          </a:bodyPr>
          <a:lstStyle>
            <a:lvl1pPr algn="ctr">
              <a:lnSpc>
                <a:spcPct val="100000"/>
              </a:lnSpc>
              <a:defRPr sz="133" b="1">
                <a:solidFill>
                  <a:schemeClr val="bg1">
                    <a:alpha val="0"/>
                  </a:schemeClr>
                </a:solidFill>
              </a:defRPr>
            </a:lvl1pPr>
          </a:lstStyle>
          <a:p>
            <a:pPr lvl="0"/>
            <a:r>
              <a:rPr lang="en-GB"/>
              <a:t>.</a:t>
            </a:r>
          </a:p>
        </p:txBody>
      </p:sp>
      <p:sp>
        <p:nvSpPr>
          <p:cNvPr id="44" name="Text Placeholder 18">
            <a:extLst>
              <a:ext uri="{FF2B5EF4-FFF2-40B4-BE49-F238E27FC236}">
                <a16:creationId xmlns:a16="http://schemas.microsoft.com/office/drawing/2014/main" id="{2E784E27-A90F-A629-6AA6-F2ECD9EAE5B3}"/>
              </a:ext>
            </a:extLst>
          </p:cNvPr>
          <p:cNvSpPr>
            <a:spLocks noGrp="1" noChangeAspect="1"/>
          </p:cNvSpPr>
          <p:nvPr>
            <p:ph type="body" sz="quarter" idx="37" hasCustomPrompt="1"/>
          </p:nvPr>
        </p:nvSpPr>
        <p:spPr>
          <a:xfrm>
            <a:off x="653299" y="5327471"/>
            <a:ext cx="555836" cy="555836"/>
          </a:xfrm>
          <a:prstGeom prst="ellipse">
            <a:avLst/>
          </a:prstGeom>
          <a:solidFill>
            <a:schemeClr val="accent1"/>
          </a:solidFill>
        </p:spPr>
        <p:txBody>
          <a:bodyPr anchor="ctr">
            <a:normAutofit/>
          </a:bodyPr>
          <a:lstStyle>
            <a:lvl1pPr algn="ctr">
              <a:lnSpc>
                <a:spcPct val="100000"/>
              </a:lnSpc>
              <a:defRPr sz="1400" b="1">
                <a:solidFill>
                  <a:schemeClr val="bg1">
                    <a:alpha val="0"/>
                  </a:schemeClr>
                </a:solidFill>
              </a:defRPr>
            </a:lvl1pPr>
          </a:lstStyle>
          <a:p>
            <a:pPr lvl="0"/>
            <a:r>
              <a:rPr lang="en-US"/>
              <a:t>##</a:t>
            </a:r>
            <a:endParaRPr lang="en-GB"/>
          </a:p>
        </p:txBody>
      </p:sp>
      <p:sp>
        <p:nvSpPr>
          <p:cNvPr id="45" name="Text Placeholder 21">
            <a:extLst>
              <a:ext uri="{FF2B5EF4-FFF2-40B4-BE49-F238E27FC236}">
                <a16:creationId xmlns:a16="http://schemas.microsoft.com/office/drawing/2014/main" id="{9B9B41F3-C3AE-263A-060F-F69426208C80}"/>
              </a:ext>
            </a:extLst>
          </p:cNvPr>
          <p:cNvSpPr>
            <a:spLocks noGrp="1"/>
          </p:cNvSpPr>
          <p:nvPr>
            <p:ph type="body" sz="quarter" idx="38" hasCustomPrompt="1"/>
          </p:nvPr>
        </p:nvSpPr>
        <p:spPr>
          <a:xfrm>
            <a:off x="831831" y="5497668"/>
            <a:ext cx="198772" cy="215444"/>
          </a:xfrm>
        </p:spPr>
        <p:txBody>
          <a:bodyPr wrap="none" anchor="ctr">
            <a:spAutoFit/>
          </a:bodyPr>
          <a:lstStyle>
            <a:lvl1pPr marL="0" indent="0" algn="ctr">
              <a:lnSpc>
                <a:spcPct val="100000"/>
              </a:lnSpc>
              <a:spcAft>
                <a:spcPts val="0"/>
              </a:spcAft>
              <a:buFont typeface="Arial" panose="020B0604020202020204" pitchFamily="34" charset="0"/>
              <a:buNone/>
              <a:defRPr lang="en-US" sz="1400" b="1" kern="1200" dirty="0">
                <a:solidFill>
                  <a:schemeClr val="bg1"/>
                </a:solidFill>
                <a:latin typeface="+mn-lt"/>
                <a:ea typeface="+mn-ea"/>
                <a:cs typeface="+mn-cs"/>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
        <p:nvSpPr>
          <p:cNvPr id="2" name="Text Placeholder 21">
            <a:extLst>
              <a:ext uri="{FF2B5EF4-FFF2-40B4-BE49-F238E27FC236}">
                <a16:creationId xmlns:a16="http://schemas.microsoft.com/office/drawing/2014/main" id="{F81324A8-D238-D9E0-81BE-D28054E71014}"/>
              </a:ext>
            </a:extLst>
          </p:cNvPr>
          <p:cNvSpPr>
            <a:spLocks noGrp="1"/>
          </p:cNvSpPr>
          <p:nvPr>
            <p:ph type="body" sz="quarter" idx="15"/>
          </p:nvPr>
        </p:nvSpPr>
        <p:spPr>
          <a:xfrm>
            <a:off x="611190" y="1170155"/>
            <a:ext cx="10968036" cy="540000"/>
          </a:xfrm>
        </p:spPr>
        <p:txBody>
          <a:bodyPr>
            <a:noAutofit/>
          </a:bodyPr>
          <a:lstStyle>
            <a:lvl1pPr marL="0" indent="0">
              <a:lnSpc>
                <a:spcPct val="100000"/>
              </a:lnSpc>
              <a:spcAft>
                <a:spcPts val="0"/>
              </a:spcAft>
              <a:buFont typeface="Arial" panose="020B0604020202020204" pitchFamily="34" charset="0"/>
              <a:buNone/>
              <a:defRPr sz="1600" b="1">
                <a:solidFill>
                  <a:schemeClr val="accent1"/>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Click to edit Master text styles</a:t>
            </a:r>
          </a:p>
        </p:txBody>
      </p:sp>
      <p:sp>
        <p:nvSpPr>
          <p:cNvPr id="12" name="Title 1">
            <a:extLst>
              <a:ext uri="{FF2B5EF4-FFF2-40B4-BE49-F238E27FC236}">
                <a16:creationId xmlns:a16="http://schemas.microsoft.com/office/drawing/2014/main" id="{B802B5D0-32D1-62A8-F180-67C056BEBFF2}"/>
              </a:ext>
            </a:extLst>
          </p:cNvPr>
          <p:cNvSpPr>
            <a:spLocks noGrp="1"/>
          </p:cNvSpPr>
          <p:nvPr>
            <p:ph type="title"/>
          </p:nvPr>
        </p:nvSpPr>
        <p:spPr>
          <a:xfrm>
            <a:off x="611191" y="623487"/>
            <a:ext cx="9340887" cy="481900"/>
          </a:xfrm>
        </p:spPr>
        <p:txBody>
          <a:bodyPr/>
          <a:lstStyle/>
          <a:p>
            <a:r>
              <a:rPr lang="en-US"/>
              <a:t>Click to edit Master title style</a:t>
            </a:r>
            <a:endParaRPr lang="en-GB"/>
          </a:p>
        </p:txBody>
      </p:sp>
      <p:sp>
        <p:nvSpPr>
          <p:cNvPr id="14" name="Text Placeholder 11">
            <a:extLst>
              <a:ext uri="{FF2B5EF4-FFF2-40B4-BE49-F238E27FC236}">
                <a16:creationId xmlns:a16="http://schemas.microsoft.com/office/drawing/2014/main" id="{E401DF9E-F6E1-FA11-9DB6-9FE4C25CFCD9}"/>
              </a:ext>
            </a:extLst>
          </p:cNvPr>
          <p:cNvSpPr>
            <a:spLocks noGrp="1"/>
          </p:cNvSpPr>
          <p:nvPr>
            <p:ph type="body" sz="quarter" idx="13" hasCustomPrompt="1"/>
          </p:nvPr>
        </p:nvSpPr>
        <p:spPr>
          <a:xfrm>
            <a:off x="611190" y="5988292"/>
            <a:ext cx="10958511" cy="246221"/>
          </a:xfrm>
        </p:spPr>
        <p:txBody>
          <a:bodyPr anchor="b">
            <a:spAutoFit/>
          </a:bodyPr>
          <a:lstStyle>
            <a:lvl1pPr marL="0" indent="0">
              <a:lnSpc>
                <a:spcPct val="100000"/>
              </a:lnSpc>
              <a:spcAft>
                <a:spcPts val="0"/>
              </a:spcAft>
              <a:buFont typeface="Arial" panose="020B0604020202020204" pitchFamily="34" charset="0"/>
              <a:buNone/>
              <a:defRPr sz="800" b="0" i="1">
                <a:solidFill>
                  <a:schemeClr val="bg1">
                    <a:lumMod val="50000"/>
                  </a:schemeClr>
                </a:solidFill>
              </a:defRPr>
            </a:lvl1pPr>
            <a:lvl2pPr marL="0" indent="0">
              <a:lnSpc>
                <a:spcPct val="100000"/>
              </a:lnSpc>
              <a:spcAft>
                <a:spcPts val="0"/>
              </a:spcAft>
              <a:buNone/>
              <a:defRPr sz="700" i="1">
                <a:solidFill>
                  <a:schemeClr val="bg1">
                    <a:lumMod val="50000"/>
                  </a:schemeClr>
                </a:solidFill>
              </a:defRPr>
            </a:lvl2pPr>
            <a:lvl3pPr marL="0" indent="0">
              <a:lnSpc>
                <a:spcPct val="100000"/>
              </a:lnSpc>
              <a:spcAft>
                <a:spcPts val="0"/>
              </a:spcAft>
              <a:buNone/>
              <a:defRPr sz="700" i="1">
                <a:solidFill>
                  <a:schemeClr val="bg1">
                    <a:lumMod val="50000"/>
                  </a:schemeClr>
                </a:solidFill>
              </a:defRPr>
            </a:lvl3pPr>
            <a:lvl4pPr marL="0" indent="0">
              <a:lnSpc>
                <a:spcPct val="100000"/>
              </a:lnSpc>
              <a:spcAft>
                <a:spcPts val="0"/>
              </a:spcAft>
              <a:buNone/>
              <a:defRPr sz="700" i="1">
                <a:solidFill>
                  <a:schemeClr val="bg1">
                    <a:lumMod val="50000"/>
                  </a:schemeClr>
                </a:solidFill>
              </a:defRPr>
            </a:lvl4pPr>
            <a:lvl5pPr marL="0" indent="0">
              <a:lnSpc>
                <a:spcPct val="100000"/>
              </a:lnSpc>
              <a:spcAft>
                <a:spcPts val="0"/>
              </a:spcAft>
              <a:buNone/>
              <a:defRPr sz="700" i="1">
                <a:solidFill>
                  <a:schemeClr val="bg1">
                    <a:lumMod val="50000"/>
                  </a:schemeClr>
                </a:solidFill>
              </a:defRPr>
            </a:lvl5pPr>
          </a:lstStyle>
          <a:p>
            <a:pPr lvl="0"/>
            <a:r>
              <a:rPr lang="en-US"/>
              <a:t>Source: Insert source here</a:t>
            </a:r>
            <a:br>
              <a:rPr lang="en-US"/>
            </a:br>
            <a:r>
              <a:rPr lang="en-US"/>
              <a:t>Notes: Insert notes here</a:t>
            </a:r>
          </a:p>
        </p:txBody>
      </p:sp>
      <p:sp>
        <p:nvSpPr>
          <p:cNvPr id="28"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611191" y="6401514"/>
            <a:ext cx="1838645" cy="123111"/>
          </a:xfrm>
          <a:prstGeom prst="rect">
            <a:avLst/>
          </a:prstGeom>
        </p:spPr>
        <p:txBody>
          <a:bodyPr vert="horz" wrap="none" lIns="0" tIns="0" rIns="0" bIns="0" rtlCol="0" anchor="ctr">
            <a:spAutoFit/>
          </a:bodyPr>
          <a:lstStyle>
            <a:lvl1pPr algn="l">
              <a:defRPr sz="800">
                <a:solidFill>
                  <a:schemeClr val="bg1">
                    <a:lumMod val="50000"/>
                  </a:schemeClr>
                </a:solidFill>
                <a:latin typeface="+mj-lt"/>
              </a:defRPr>
            </a:lvl1pPr>
          </a:lstStyle>
          <a:p>
            <a:r>
              <a:rPr lang="en-US">
                <a:cs typeface="Arial" panose="020B0604020202020204" pitchFamily="34" charset="0"/>
              </a:rPr>
              <a:t>©2024 ARTHUR J. GALLAGHER &amp; CO.</a:t>
            </a:r>
          </a:p>
        </p:txBody>
      </p:sp>
      <p:sp>
        <p:nvSpPr>
          <p:cNvPr id="29"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11409291" y="6378430"/>
            <a:ext cx="171522" cy="169277"/>
          </a:xfrm>
          <a:prstGeom prst="rect">
            <a:avLst/>
          </a:prstGeom>
          <a:noFill/>
        </p:spPr>
        <p:txBody>
          <a:bodyPr wrap="none" lIns="0" tIns="0" rIns="0" bIns="0" rtlCol="0">
            <a:spAutoFit/>
          </a:bodyPr>
          <a:lstStyle>
            <a:lvl1pPr algn="r">
              <a:defRPr lang="en-GB" sz="1100"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a:p>
        </p:txBody>
      </p:sp>
    </p:spTree>
    <p:extLst>
      <p:ext uri="{BB962C8B-B14F-4D97-AF65-F5344CB8AC3E}">
        <p14:creationId xmlns:p14="http://schemas.microsoft.com/office/powerpoint/2010/main" val="1373000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 3x icons">
    <p:spTree>
      <p:nvGrpSpPr>
        <p:cNvPr id="1" name=""/>
        <p:cNvGrpSpPr/>
        <p:nvPr/>
      </p:nvGrpSpPr>
      <p:grpSpPr>
        <a:xfrm>
          <a:off x="0" y="0"/>
          <a:ext cx="0" cy="0"/>
          <a:chOff x="0" y="0"/>
          <a:chExt cx="0" cy="0"/>
        </a:xfrm>
      </p:grpSpPr>
      <p:sp>
        <p:nvSpPr>
          <p:cNvPr id="31" name="Text Placeholder 21">
            <a:extLst>
              <a:ext uri="{FF2B5EF4-FFF2-40B4-BE49-F238E27FC236}">
                <a16:creationId xmlns:a16="http://schemas.microsoft.com/office/drawing/2014/main" id="{50BB8224-C0D0-CB2F-F544-738DA97E8444}"/>
              </a:ext>
            </a:extLst>
          </p:cNvPr>
          <p:cNvSpPr>
            <a:spLocks noGrp="1"/>
          </p:cNvSpPr>
          <p:nvPr>
            <p:ph type="body" sz="quarter" idx="15"/>
          </p:nvPr>
        </p:nvSpPr>
        <p:spPr>
          <a:xfrm>
            <a:off x="611190" y="1170155"/>
            <a:ext cx="10968036" cy="540000"/>
          </a:xfrm>
        </p:spPr>
        <p:txBody>
          <a:bodyPr>
            <a:noAutofit/>
          </a:bodyPr>
          <a:lstStyle>
            <a:lvl1pPr marL="0" indent="0">
              <a:lnSpc>
                <a:spcPct val="100000"/>
              </a:lnSpc>
              <a:spcAft>
                <a:spcPts val="0"/>
              </a:spcAft>
              <a:buFont typeface="Arial" panose="020B0604020202020204" pitchFamily="34" charset="0"/>
              <a:buNone/>
              <a:defRPr sz="1600" b="1">
                <a:solidFill>
                  <a:schemeClr val="accent1"/>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Click to edit Master text styles</a:t>
            </a:r>
          </a:p>
        </p:txBody>
      </p:sp>
      <p:sp>
        <p:nvSpPr>
          <p:cNvPr id="32" name="Title 1">
            <a:extLst>
              <a:ext uri="{FF2B5EF4-FFF2-40B4-BE49-F238E27FC236}">
                <a16:creationId xmlns:a16="http://schemas.microsoft.com/office/drawing/2014/main" id="{67862BDC-04A1-6507-6260-A0BA332CC1AA}"/>
              </a:ext>
            </a:extLst>
          </p:cNvPr>
          <p:cNvSpPr>
            <a:spLocks noGrp="1"/>
          </p:cNvSpPr>
          <p:nvPr>
            <p:ph type="title"/>
          </p:nvPr>
        </p:nvSpPr>
        <p:spPr>
          <a:xfrm>
            <a:off x="611191" y="623487"/>
            <a:ext cx="9340887" cy="481900"/>
          </a:xfrm>
        </p:spPr>
        <p:txBody>
          <a:bodyPr/>
          <a:lstStyle/>
          <a:p>
            <a:r>
              <a:rPr lang="en-US"/>
              <a:t>Click to edit Master title style</a:t>
            </a:r>
            <a:endParaRPr lang="en-GB"/>
          </a:p>
        </p:txBody>
      </p:sp>
      <p:sp>
        <p:nvSpPr>
          <p:cNvPr id="4" name="Text Placeholder 11">
            <a:extLst>
              <a:ext uri="{FF2B5EF4-FFF2-40B4-BE49-F238E27FC236}">
                <a16:creationId xmlns:a16="http://schemas.microsoft.com/office/drawing/2014/main" id="{61F9B48A-925E-4251-A122-CC429EFFE946}"/>
              </a:ext>
            </a:extLst>
          </p:cNvPr>
          <p:cNvSpPr>
            <a:spLocks noGrp="1"/>
          </p:cNvSpPr>
          <p:nvPr>
            <p:ph type="body" sz="quarter" idx="13" hasCustomPrompt="1"/>
          </p:nvPr>
        </p:nvSpPr>
        <p:spPr>
          <a:xfrm>
            <a:off x="611190" y="5988292"/>
            <a:ext cx="10958511" cy="246221"/>
          </a:xfrm>
        </p:spPr>
        <p:txBody>
          <a:bodyPr anchor="b">
            <a:spAutoFit/>
          </a:bodyPr>
          <a:lstStyle>
            <a:lvl1pPr marL="0" indent="0">
              <a:lnSpc>
                <a:spcPct val="100000"/>
              </a:lnSpc>
              <a:spcAft>
                <a:spcPts val="0"/>
              </a:spcAft>
              <a:buFont typeface="Arial" panose="020B0604020202020204" pitchFamily="34" charset="0"/>
              <a:buNone/>
              <a:defRPr sz="800" b="0" i="1">
                <a:solidFill>
                  <a:schemeClr val="bg1">
                    <a:lumMod val="50000"/>
                  </a:schemeClr>
                </a:solidFill>
              </a:defRPr>
            </a:lvl1pPr>
            <a:lvl2pPr marL="0" indent="0">
              <a:lnSpc>
                <a:spcPct val="100000"/>
              </a:lnSpc>
              <a:spcAft>
                <a:spcPts val="0"/>
              </a:spcAft>
              <a:buNone/>
              <a:defRPr sz="700" i="1">
                <a:solidFill>
                  <a:schemeClr val="bg1">
                    <a:lumMod val="50000"/>
                  </a:schemeClr>
                </a:solidFill>
              </a:defRPr>
            </a:lvl2pPr>
            <a:lvl3pPr marL="0" indent="0">
              <a:lnSpc>
                <a:spcPct val="100000"/>
              </a:lnSpc>
              <a:spcAft>
                <a:spcPts val="0"/>
              </a:spcAft>
              <a:buNone/>
              <a:defRPr sz="700" i="1">
                <a:solidFill>
                  <a:schemeClr val="bg1">
                    <a:lumMod val="50000"/>
                  </a:schemeClr>
                </a:solidFill>
              </a:defRPr>
            </a:lvl3pPr>
            <a:lvl4pPr marL="0" indent="0">
              <a:lnSpc>
                <a:spcPct val="100000"/>
              </a:lnSpc>
              <a:spcAft>
                <a:spcPts val="0"/>
              </a:spcAft>
              <a:buNone/>
              <a:defRPr sz="700" i="1">
                <a:solidFill>
                  <a:schemeClr val="bg1">
                    <a:lumMod val="50000"/>
                  </a:schemeClr>
                </a:solidFill>
              </a:defRPr>
            </a:lvl4pPr>
            <a:lvl5pPr marL="0" indent="0">
              <a:lnSpc>
                <a:spcPct val="100000"/>
              </a:lnSpc>
              <a:spcAft>
                <a:spcPts val="0"/>
              </a:spcAft>
              <a:buNone/>
              <a:defRPr sz="700" i="1">
                <a:solidFill>
                  <a:schemeClr val="bg1">
                    <a:lumMod val="50000"/>
                  </a:schemeClr>
                </a:solidFill>
              </a:defRPr>
            </a:lvl5pPr>
          </a:lstStyle>
          <a:p>
            <a:pPr lvl="0"/>
            <a:r>
              <a:rPr lang="en-US"/>
              <a:t>Source: Insert source here</a:t>
            </a:r>
            <a:br>
              <a:rPr lang="en-US"/>
            </a:br>
            <a:r>
              <a:rPr lang="en-US"/>
              <a:t>Notes: Insert notes here</a:t>
            </a:r>
          </a:p>
        </p:txBody>
      </p:sp>
      <p:sp>
        <p:nvSpPr>
          <p:cNvPr id="5" name="Content Placeholder 2">
            <a:extLst>
              <a:ext uri="{FF2B5EF4-FFF2-40B4-BE49-F238E27FC236}">
                <a16:creationId xmlns:a16="http://schemas.microsoft.com/office/drawing/2014/main" id="{B2B062C0-1609-DF75-267B-823E01D60BE9}"/>
              </a:ext>
            </a:extLst>
          </p:cNvPr>
          <p:cNvSpPr>
            <a:spLocks noGrp="1"/>
          </p:cNvSpPr>
          <p:nvPr>
            <p:ph idx="1"/>
          </p:nvPr>
        </p:nvSpPr>
        <p:spPr>
          <a:xfrm>
            <a:off x="611189" y="2019298"/>
            <a:ext cx="5375275" cy="3894139"/>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18">
            <a:extLst>
              <a:ext uri="{FF2B5EF4-FFF2-40B4-BE49-F238E27FC236}">
                <a16:creationId xmlns:a16="http://schemas.microsoft.com/office/drawing/2014/main" id="{D2BC8095-5C57-9EFA-4ACE-A1074799D62C}"/>
              </a:ext>
            </a:extLst>
          </p:cNvPr>
          <p:cNvSpPr>
            <a:spLocks noGrp="1" noChangeAspect="1"/>
          </p:cNvSpPr>
          <p:nvPr>
            <p:ph type="body" sz="quarter" idx="18" hasCustomPrompt="1"/>
          </p:nvPr>
        </p:nvSpPr>
        <p:spPr>
          <a:xfrm>
            <a:off x="6203950" y="2027133"/>
            <a:ext cx="915695" cy="915694"/>
          </a:xfrm>
          <a:prstGeom prst="ellipse">
            <a:avLst/>
          </a:prstGeom>
          <a:noFill/>
          <a:ln w="3175">
            <a:solidFill>
              <a:schemeClr val="accent1"/>
            </a:solidFill>
          </a:ln>
        </p:spPr>
        <p:txBody>
          <a:bodyPr anchor="ctr">
            <a:normAutofit/>
          </a:bodyPr>
          <a:lstStyle>
            <a:lvl1pPr algn="ctr">
              <a:lnSpc>
                <a:spcPct val="100000"/>
              </a:lnSpc>
              <a:defRPr sz="133" b="1">
                <a:solidFill>
                  <a:schemeClr val="bg1">
                    <a:alpha val="0"/>
                  </a:schemeClr>
                </a:solidFill>
              </a:defRPr>
            </a:lvl1pPr>
          </a:lstStyle>
          <a:p>
            <a:pPr lvl="0"/>
            <a:r>
              <a:rPr lang="en-GB"/>
              <a:t>.</a:t>
            </a:r>
          </a:p>
        </p:txBody>
      </p:sp>
      <p:sp>
        <p:nvSpPr>
          <p:cNvPr id="7" name="Text Placeholder 18">
            <a:extLst>
              <a:ext uri="{FF2B5EF4-FFF2-40B4-BE49-F238E27FC236}">
                <a16:creationId xmlns:a16="http://schemas.microsoft.com/office/drawing/2014/main" id="{5267582F-AC49-BED0-F8D0-FC579F00D1D1}"/>
              </a:ext>
            </a:extLst>
          </p:cNvPr>
          <p:cNvSpPr>
            <a:spLocks noGrp="1" noChangeAspect="1"/>
          </p:cNvSpPr>
          <p:nvPr>
            <p:ph type="body" sz="quarter" idx="21"/>
          </p:nvPr>
        </p:nvSpPr>
        <p:spPr>
          <a:xfrm>
            <a:off x="6203950" y="3512439"/>
            <a:ext cx="915695" cy="915694"/>
          </a:xfrm>
          <a:prstGeom prst="ellipse">
            <a:avLst/>
          </a:prstGeom>
          <a:noFill/>
          <a:ln w="3175">
            <a:solidFill>
              <a:schemeClr val="accent1"/>
            </a:solidFill>
          </a:ln>
        </p:spPr>
        <p:txBody>
          <a:bodyPr anchor="ctr">
            <a:normAutofit/>
          </a:bodyPr>
          <a:lstStyle>
            <a:lvl1pPr algn="ctr">
              <a:lnSpc>
                <a:spcPct val="100000"/>
              </a:lnSpc>
              <a:defRPr sz="133" b="1">
                <a:solidFill>
                  <a:schemeClr val="bg1">
                    <a:alpha val="0"/>
                  </a:schemeClr>
                </a:solidFill>
              </a:defRPr>
            </a:lvl1pPr>
          </a:lstStyle>
          <a:p>
            <a:pPr lvl="0"/>
            <a:endParaRPr lang="en-GB"/>
          </a:p>
        </p:txBody>
      </p:sp>
      <p:sp>
        <p:nvSpPr>
          <p:cNvPr id="8" name="Text Placeholder 18">
            <a:extLst>
              <a:ext uri="{FF2B5EF4-FFF2-40B4-BE49-F238E27FC236}">
                <a16:creationId xmlns:a16="http://schemas.microsoft.com/office/drawing/2014/main" id="{94C032DC-4A97-8936-9E55-13E34B7C47F0}"/>
              </a:ext>
            </a:extLst>
          </p:cNvPr>
          <p:cNvSpPr>
            <a:spLocks noGrp="1" noChangeAspect="1"/>
          </p:cNvSpPr>
          <p:nvPr>
            <p:ph type="body" sz="quarter" idx="24" hasCustomPrompt="1"/>
          </p:nvPr>
        </p:nvSpPr>
        <p:spPr>
          <a:xfrm>
            <a:off x="6203950" y="4997744"/>
            <a:ext cx="915695" cy="915694"/>
          </a:xfrm>
          <a:prstGeom prst="ellipse">
            <a:avLst/>
          </a:prstGeom>
          <a:noFill/>
          <a:ln w="3175">
            <a:solidFill>
              <a:schemeClr val="accent1"/>
            </a:solidFill>
          </a:ln>
        </p:spPr>
        <p:txBody>
          <a:bodyPr anchor="ctr">
            <a:normAutofit/>
          </a:bodyPr>
          <a:lstStyle>
            <a:lvl1pPr algn="ctr">
              <a:lnSpc>
                <a:spcPct val="100000"/>
              </a:lnSpc>
              <a:defRPr sz="133" b="1">
                <a:solidFill>
                  <a:schemeClr val="bg1">
                    <a:alpha val="0"/>
                  </a:schemeClr>
                </a:solidFill>
              </a:defRPr>
            </a:lvl1pPr>
          </a:lstStyle>
          <a:p>
            <a:pPr lvl="0"/>
            <a:r>
              <a:rPr lang="en-GB"/>
              <a:t>.</a:t>
            </a:r>
          </a:p>
        </p:txBody>
      </p:sp>
      <p:sp>
        <p:nvSpPr>
          <p:cNvPr id="9" name="Text Placeholder 18">
            <a:extLst>
              <a:ext uri="{FF2B5EF4-FFF2-40B4-BE49-F238E27FC236}">
                <a16:creationId xmlns:a16="http://schemas.microsoft.com/office/drawing/2014/main" id="{FE5D2F21-C1F0-547A-92ED-31882AD46104}"/>
              </a:ext>
            </a:extLst>
          </p:cNvPr>
          <p:cNvSpPr>
            <a:spLocks noGrp="1" noChangeAspect="1"/>
          </p:cNvSpPr>
          <p:nvPr>
            <p:ph type="body" sz="quarter" idx="10" hasCustomPrompt="1"/>
          </p:nvPr>
        </p:nvSpPr>
        <p:spPr>
          <a:xfrm>
            <a:off x="6259447" y="2082630"/>
            <a:ext cx="804700" cy="804700"/>
          </a:xfrm>
          <a:prstGeom prst="ellipse">
            <a:avLst/>
          </a:prstGeom>
          <a:solidFill>
            <a:schemeClr val="accent1"/>
          </a:solidFill>
        </p:spPr>
        <p:txBody>
          <a:bodyPr anchor="ctr">
            <a:normAutofit/>
          </a:bodyPr>
          <a:lstStyle>
            <a:lvl1pPr algn="ctr">
              <a:lnSpc>
                <a:spcPct val="100000"/>
              </a:lnSpc>
              <a:defRPr sz="1400" b="1">
                <a:solidFill>
                  <a:schemeClr val="bg1">
                    <a:alpha val="0"/>
                  </a:schemeClr>
                </a:solidFill>
              </a:defRPr>
            </a:lvl1pPr>
          </a:lstStyle>
          <a:p>
            <a:pPr lvl="0"/>
            <a:r>
              <a:rPr lang="en-US"/>
              <a:t>##</a:t>
            </a:r>
            <a:endParaRPr lang="en-GB"/>
          </a:p>
        </p:txBody>
      </p:sp>
      <p:sp>
        <p:nvSpPr>
          <p:cNvPr id="10" name="Text Placeholder 21">
            <a:extLst>
              <a:ext uri="{FF2B5EF4-FFF2-40B4-BE49-F238E27FC236}">
                <a16:creationId xmlns:a16="http://schemas.microsoft.com/office/drawing/2014/main" id="{CF4B9017-CA90-931E-2701-AEA3D1A42E41}"/>
              </a:ext>
            </a:extLst>
          </p:cNvPr>
          <p:cNvSpPr>
            <a:spLocks noGrp="1"/>
          </p:cNvSpPr>
          <p:nvPr>
            <p:ph type="body" sz="quarter" idx="19"/>
          </p:nvPr>
        </p:nvSpPr>
        <p:spPr>
          <a:xfrm>
            <a:off x="7282979" y="2215680"/>
            <a:ext cx="4296247" cy="538609"/>
          </a:xfrm>
        </p:spPr>
        <p:txBody>
          <a:bodyPr wrap="square" anchor="ctr">
            <a:spAutoFit/>
          </a:bodyPr>
          <a:lstStyle>
            <a:lvl1pPr>
              <a:lnSpc>
                <a:spcPct val="100000"/>
              </a:lnSpc>
              <a:defRPr sz="1600" b="1"/>
            </a:lvl1pPr>
            <a:lvl2pPr marL="0" indent="0">
              <a:lnSpc>
                <a:spcPct val="100000"/>
              </a:lnSpc>
              <a:buNone/>
              <a:defRPr sz="1400"/>
            </a:lvl2pPr>
          </a:lstStyle>
          <a:p>
            <a:pPr lvl="0"/>
            <a:r>
              <a:rPr lang="en-US"/>
              <a:t>Click to edit Master text styles</a:t>
            </a:r>
          </a:p>
          <a:p>
            <a:pPr lvl="1"/>
            <a:r>
              <a:rPr lang="en-US"/>
              <a:t>Second level</a:t>
            </a:r>
          </a:p>
        </p:txBody>
      </p:sp>
      <p:sp>
        <p:nvSpPr>
          <p:cNvPr id="11" name="Text Placeholder 18">
            <a:extLst>
              <a:ext uri="{FF2B5EF4-FFF2-40B4-BE49-F238E27FC236}">
                <a16:creationId xmlns:a16="http://schemas.microsoft.com/office/drawing/2014/main" id="{41AF6F5C-4352-A47C-DD55-5CD559586655}"/>
              </a:ext>
            </a:extLst>
          </p:cNvPr>
          <p:cNvSpPr>
            <a:spLocks noGrp="1" noChangeAspect="1"/>
          </p:cNvSpPr>
          <p:nvPr>
            <p:ph type="body" sz="quarter" idx="20" hasCustomPrompt="1"/>
          </p:nvPr>
        </p:nvSpPr>
        <p:spPr>
          <a:xfrm>
            <a:off x="6259447" y="3567936"/>
            <a:ext cx="804700" cy="804700"/>
          </a:xfrm>
          <a:prstGeom prst="ellipse">
            <a:avLst/>
          </a:prstGeom>
          <a:solidFill>
            <a:schemeClr val="accent1"/>
          </a:solidFill>
        </p:spPr>
        <p:txBody>
          <a:bodyPr anchor="ctr">
            <a:normAutofit/>
          </a:bodyPr>
          <a:lstStyle>
            <a:lvl1pPr algn="ctr">
              <a:lnSpc>
                <a:spcPct val="100000"/>
              </a:lnSpc>
              <a:defRPr sz="1400" b="1">
                <a:solidFill>
                  <a:schemeClr val="bg1">
                    <a:alpha val="0"/>
                  </a:schemeClr>
                </a:solidFill>
              </a:defRPr>
            </a:lvl1pPr>
          </a:lstStyle>
          <a:p>
            <a:pPr lvl="0"/>
            <a:r>
              <a:rPr lang="en-US"/>
              <a:t>##</a:t>
            </a:r>
            <a:endParaRPr lang="en-GB"/>
          </a:p>
        </p:txBody>
      </p:sp>
      <p:sp>
        <p:nvSpPr>
          <p:cNvPr id="12" name="Text Placeholder 21">
            <a:extLst>
              <a:ext uri="{FF2B5EF4-FFF2-40B4-BE49-F238E27FC236}">
                <a16:creationId xmlns:a16="http://schemas.microsoft.com/office/drawing/2014/main" id="{70B2E562-D56E-D29D-C09B-8C88B854AE25}"/>
              </a:ext>
            </a:extLst>
          </p:cNvPr>
          <p:cNvSpPr>
            <a:spLocks noGrp="1"/>
          </p:cNvSpPr>
          <p:nvPr>
            <p:ph type="body" sz="quarter" idx="22"/>
          </p:nvPr>
        </p:nvSpPr>
        <p:spPr>
          <a:xfrm>
            <a:off x="7282979" y="3700982"/>
            <a:ext cx="4296247" cy="538609"/>
          </a:xfrm>
        </p:spPr>
        <p:txBody>
          <a:bodyPr wrap="square" anchor="ctr">
            <a:spAutoFit/>
          </a:bodyPr>
          <a:lstStyle>
            <a:lvl1pPr>
              <a:lnSpc>
                <a:spcPct val="100000"/>
              </a:lnSpc>
              <a:defRPr sz="1600" b="1"/>
            </a:lvl1pPr>
            <a:lvl2pPr marL="0" indent="0">
              <a:lnSpc>
                <a:spcPct val="100000"/>
              </a:lnSpc>
              <a:buNone/>
              <a:defRPr sz="1400"/>
            </a:lvl2pPr>
          </a:lstStyle>
          <a:p>
            <a:pPr lvl="0"/>
            <a:r>
              <a:rPr lang="en-US"/>
              <a:t>Click to edit Master text styles</a:t>
            </a:r>
          </a:p>
          <a:p>
            <a:pPr lvl="1"/>
            <a:r>
              <a:rPr lang="en-US"/>
              <a:t>Second level</a:t>
            </a:r>
          </a:p>
        </p:txBody>
      </p:sp>
      <p:sp>
        <p:nvSpPr>
          <p:cNvPr id="17" name="Text Placeholder 18">
            <a:extLst>
              <a:ext uri="{FF2B5EF4-FFF2-40B4-BE49-F238E27FC236}">
                <a16:creationId xmlns:a16="http://schemas.microsoft.com/office/drawing/2014/main" id="{2F19D818-8658-FC2B-6EBC-4D402EF038DB}"/>
              </a:ext>
            </a:extLst>
          </p:cNvPr>
          <p:cNvSpPr>
            <a:spLocks noGrp="1" noChangeAspect="1"/>
          </p:cNvSpPr>
          <p:nvPr>
            <p:ph type="body" sz="quarter" idx="23" hasCustomPrompt="1"/>
          </p:nvPr>
        </p:nvSpPr>
        <p:spPr>
          <a:xfrm>
            <a:off x="6259447" y="5053241"/>
            <a:ext cx="804700" cy="804700"/>
          </a:xfrm>
          <a:prstGeom prst="ellipse">
            <a:avLst/>
          </a:prstGeom>
          <a:solidFill>
            <a:schemeClr val="accent1"/>
          </a:solidFill>
        </p:spPr>
        <p:txBody>
          <a:bodyPr anchor="ctr">
            <a:normAutofit/>
          </a:bodyPr>
          <a:lstStyle>
            <a:lvl1pPr algn="ctr">
              <a:lnSpc>
                <a:spcPct val="100000"/>
              </a:lnSpc>
              <a:defRPr sz="1400" b="1">
                <a:solidFill>
                  <a:schemeClr val="bg1">
                    <a:alpha val="0"/>
                  </a:schemeClr>
                </a:solidFill>
              </a:defRPr>
            </a:lvl1pPr>
          </a:lstStyle>
          <a:p>
            <a:pPr lvl="0"/>
            <a:r>
              <a:rPr lang="en-US"/>
              <a:t>##</a:t>
            </a:r>
            <a:endParaRPr lang="en-GB"/>
          </a:p>
        </p:txBody>
      </p:sp>
      <p:sp>
        <p:nvSpPr>
          <p:cNvPr id="18" name="Text Placeholder 21">
            <a:extLst>
              <a:ext uri="{FF2B5EF4-FFF2-40B4-BE49-F238E27FC236}">
                <a16:creationId xmlns:a16="http://schemas.microsoft.com/office/drawing/2014/main" id="{BF463DAA-2456-FF9B-444E-38186A29137B}"/>
              </a:ext>
            </a:extLst>
          </p:cNvPr>
          <p:cNvSpPr>
            <a:spLocks noGrp="1"/>
          </p:cNvSpPr>
          <p:nvPr>
            <p:ph type="body" sz="quarter" idx="25"/>
          </p:nvPr>
        </p:nvSpPr>
        <p:spPr>
          <a:xfrm>
            <a:off x="7282979" y="5186291"/>
            <a:ext cx="4296247" cy="538609"/>
          </a:xfrm>
        </p:spPr>
        <p:txBody>
          <a:bodyPr wrap="square" anchor="ctr">
            <a:spAutoFit/>
          </a:bodyPr>
          <a:lstStyle>
            <a:lvl1pPr>
              <a:lnSpc>
                <a:spcPct val="100000"/>
              </a:lnSpc>
              <a:defRPr sz="1600" b="1"/>
            </a:lvl1pPr>
            <a:lvl2pPr marL="0" indent="0">
              <a:lnSpc>
                <a:spcPct val="100000"/>
              </a:lnSpc>
              <a:buNone/>
              <a:defRPr sz="1400"/>
            </a:lvl2pPr>
          </a:lstStyle>
          <a:p>
            <a:pPr lvl="0"/>
            <a:r>
              <a:rPr lang="en-US"/>
              <a:t>Click to edit Master text styles</a:t>
            </a:r>
          </a:p>
          <a:p>
            <a:pPr lvl="1"/>
            <a:r>
              <a:rPr lang="en-US"/>
              <a:t>Second level</a:t>
            </a:r>
          </a:p>
        </p:txBody>
      </p:sp>
      <p:sp>
        <p:nvSpPr>
          <p:cNvPr id="20" name="Text Placeholder 21">
            <a:extLst>
              <a:ext uri="{FF2B5EF4-FFF2-40B4-BE49-F238E27FC236}">
                <a16:creationId xmlns:a16="http://schemas.microsoft.com/office/drawing/2014/main" id="{ED2D6E01-8A9F-728C-E5B8-7EF18638D7CF}"/>
              </a:ext>
            </a:extLst>
          </p:cNvPr>
          <p:cNvSpPr>
            <a:spLocks noGrp="1"/>
          </p:cNvSpPr>
          <p:nvPr>
            <p:ph type="body" sz="quarter" idx="28" hasCustomPrompt="1"/>
          </p:nvPr>
        </p:nvSpPr>
        <p:spPr>
          <a:xfrm>
            <a:off x="6562411" y="2377259"/>
            <a:ext cx="198772" cy="215444"/>
          </a:xfrm>
        </p:spPr>
        <p:txBody>
          <a:bodyPr wrap="none" anchor="ctr">
            <a:spAutoFit/>
          </a:bodyPr>
          <a:lstStyle>
            <a:lvl1pPr marL="0" indent="0" algn="ctr">
              <a:lnSpc>
                <a:spcPct val="100000"/>
              </a:lnSpc>
              <a:spcAft>
                <a:spcPts val="0"/>
              </a:spcAft>
              <a:buFont typeface="Arial" panose="020B0604020202020204" pitchFamily="34" charset="0"/>
              <a:buNone/>
              <a:defRPr lang="en-US" sz="1400" b="1" kern="1200" dirty="0">
                <a:solidFill>
                  <a:schemeClr val="bg1"/>
                </a:solidFill>
                <a:latin typeface="+mn-lt"/>
                <a:ea typeface="+mn-ea"/>
                <a:cs typeface="+mn-cs"/>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
        <p:nvSpPr>
          <p:cNvPr id="21" name="Text Placeholder 21">
            <a:extLst>
              <a:ext uri="{FF2B5EF4-FFF2-40B4-BE49-F238E27FC236}">
                <a16:creationId xmlns:a16="http://schemas.microsoft.com/office/drawing/2014/main" id="{061D24D7-0E73-7055-421A-CE4761611216}"/>
              </a:ext>
            </a:extLst>
          </p:cNvPr>
          <p:cNvSpPr>
            <a:spLocks noGrp="1"/>
          </p:cNvSpPr>
          <p:nvPr>
            <p:ph type="body" sz="quarter" idx="29" hasCustomPrompt="1"/>
          </p:nvPr>
        </p:nvSpPr>
        <p:spPr>
          <a:xfrm>
            <a:off x="6562411" y="3862564"/>
            <a:ext cx="198772" cy="215444"/>
          </a:xfrm>
        </p:spPr>
        <p:txBody>
          <a:bodyPr wrap="none" anchor="ctr">
            <a:spAutoFit/>
          </a:bodyPr>
          <a:lstStyle>
            <a:lvl1pPr marL="0" indent="0" algn="ctr">
              <a:lnSpc>
                <a:spcPct val="100000"/>
              </a:lnSpc>
              <a:spcAft>
                <a:spcPts val="0"/>
              </a:spcAft>
              <a:buFont typeface="Arial" panose="020B0604020202020204" pitchFamily="34" charset="0"/>
              <a:buNone/>
              <a:defRPr lang="en-US" sz="1400" b="1" kern="1200" dirty="0">
                <a:solidFill>
                  <a:schemeClr val="bg1"/>
                </a:solidFill>
                <a:latin typeface="+mn-lt"/>
                <a:ea typeface="+mn-ea"/>
                <a:cs typeface="+mn-cs"/>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
        <p:nvSpPr>
          <p:cNvPr id="23" name="Text Placeholder 21">
            <a:extLst>
              <a:ext uri="{FF2B5EF4-FFF2-40B4-BE49-F238E27FC236}">
                <a16:creationId xmlns:a16="http://schemas.microsoft.com/office/drawing/2014/main" id="{2CC26718-210E-C8C7-E5FC-5D2E21105AD2}"/>
              </a:ext>
            </a:extLst>
          </p:cNvPr>
          <p:cNvSpPr>
            <a:spLocks noGrp="1"/>
          </p:cNvSpPr>
          <p:nvPr>
            <p:ph type="body" sz="quarter" idx="30" hasCustomPrompt="1"/>
          </p:nvPr>
        </p:nvSpPr>
        <p:spPr>
          <a:xfrm>
            <a:off x="6562411" y="5347870"/>
            <a:ext cx="198772" cy="215444"/>
          </a:xfrm>
        </p:spPr>
        <p:txBody>
          <a:bodyPr wrap="none" anchor="ctr">
            <a:spAutoFit/>
          </a:bodyPr>
          <a:lstStyle>
            <a:lvl1pPr marL="0" indent="0" algn="ctr">
              <a:lnSpc>
                <a:spcPct val="100000"/>
              </a:lnSpc>
              <a:spcAft>
                <a:spcPts val="0"/>
              </a:spcAft>
              <a:buFont typeface="Arial" panose="020B0604020202020204" pitchFamily="34" charset="0"/>
              <a:buNone/>
              <a:defRPr lang="en-US" sz="1400" b="1" kern="1200" dirty="0">
                <a:solidFill>
                  <a:schemeClr val="bg1"/>
                </a:solidFill>
                <a:latin typeface="+mn-lt"/>
                <a:ea typeface="+mn-ea"/>
                <a:cs typeface="+mn-cs"/>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
        <p:nvSpPr>
          <p:cNvPr id="22"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611191" y="6401514"/>
            <a:ext cx="1838645" cy="123111"/>
          </a:xfrm>
          <a:prstGeom prst="rect">
            <a:avLst/>
          </a:prstGeom>
        </p:spPr>
        <p:txBody>
          <a:bodyPr vert="horz" wrap="none" lIns="0" tIns="0" rIns="0" bIns="0" rtlCol="0" anchor="ctr">
            <a:spAutoFit/>
          </a:bodyPr>
          <a:lstStyle>
            <a:lvl1pPr algn="l">
              <a:defRPr sz="800">
                <a:solidFill>
                  <a:schemeClr val="bg1">
                    <a:lumMod val="50000"/>
                  </a:schemeClr>
                </a:solidFill>
                <a:latin typeface="+mj-lt"/>
              </a:defRPr>
            </a:lvl1pPr>
          </a:lstStyle>
          <a:p>
            <a:r>
              <a:rPr lang="en-US">
                <a:cs typeface="Arial" panose="020B0604020202020204" pitchFamily="34" charset="0"/>
              </a:rPr>
              <a:t>©2024 ARTHUR J. GALLAGHER &amp; CO.</a:t>
            </a:r>
          </a:p>
        </p:txBody>
      </p:sp>
      <p:sp>
        <p:nvSpPr>
          <p:cNvPr id="24"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11409291" y="6378430"/>
            <a:ext cx="171522" cy="169277"/>
          </a:xfrm>
          <a:prstGeom prst="rect">
            <a:avLst/>
          </a:prstGeom>
          <a:noFill/>
        </p:spPr>
        <p:txBody>
          <a:bodyPr wrap="none" lIns="0" tIns="0" rIns="0" bIns="0" rtlCol="0">
            <a:spAutoFit/>
          </a:bodyPr>
          <a:lstStyle>
            <a:lvl1pPr algn="r">
              <a:defRPr lang="en-GB" sz="1100"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a:p>
        </p:txBody>
      </p:sp>
    </p:spTree>
    <p:extLst>
      <p:ext uri="{BB962C8B-B14F-4D97-AF65-F5344CB8AC3E}">
        <p14:creationId xmlns:p14="http://schemas.microsoft.com/office/powerpoint/2010/main" val="2771258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 4x icons">
    <p:spTree>
      <p:nvGrpSpPr>
        <p:cNvPr id="1" name=""/>
        <p:cNvGrpSpPr/>
        <p:nvPr/>
      </p:nvGrpSpPr>
      <p:grpSpPr>
        <a:xfrm>
          <a:off x="0" y="0"/>
          <a:ext cx="0" cy="0"/>
          <a:chOff x="0" y="0"/>
          <a:chExt cx="0" cy="0"/>
        </a:xfrm>
      </p:grpSpPr>
      <p:sp>
        <p:nvSpPr>
          <p:cNvPr id="59" name="Text Placeholder 21">
            <a:extLst>
              <a:ext uri="{FF2B5EF4-FFF2-40B4-BE49-F238E27FC236}">
                <a16:creationId xmlns:a16="http://schemas.microsoft.com/office/drawing/2014/main" id="{A5F6DAA6-F1DD-9668-C53B-84B7060BEF04}"/>
              </a:ext>
            </a:extLst>
          </p:cNvPr>
          <p:cNvSpPr>
            <a:spLocks noGrp="1"/>
          </p:cNvSpPr>
          <p:nvPr>
            <p:ph type="body" sz="quarter" idx="15"/>
          </p:nvPr>
        </p:nvSpPr>
        <p:spPr>
          <a:xfrm>
            <a:off x="611190" y="1170155"/>
            <a:ext cx="10968036" cy="540000"/>
          </a:xfrm>
        </p:spPr>
        <p:txBody>
          <a:bodyPr>
            <a:noAutofit/>
          </a:bodyPr>
          <a:lstStyle>
            <a:lvl1pPr marL="0" indent="0">
              <a:lnSpc>
                <a:spcPct val="100000"/>
              </a:lnSpc>
              <a:spcAft>
                <a:spcPts val="0"/>
              </a:spcAft>
              <a:buFont typeface="Arial" panose="020B0604020202020204" pitchFamily="34" charset="0"/>
              <a:buNone/>
              <a:defRPr sz="1600" b="1">
                <a:solidFill>
                  <a:schemeClr val="accent1"/>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Click to edit Master text styles</a:t>
            </a:r>
          </a:p>
        </p:txBody>
      </p:sp>
      <p:sp>
        <p:nvSpPr>
          <p:cNvPr id="60" name="Title 1">
            <a:extLst>
              <a:ext uri="{FF2B5EF4-FFF2-40B4-BE49-F238E27FC236}">
                <a16:creationId xmlns:a16="http://schemas.microsoft.com/office/drawing/2014/main" id="{FE650685-6594-8C6A-0AA7-A4D77E0999FA}"/>
              </a:ext>
            </a:extLst>
          </p:cNvPr>
          <p:cNvSpPr>
            <a:spLocks noGrp="1"/>
          </p:cNvSpPr>
          <p:nvPr>
            <p:ph type="title"/>
          </p:nvPr>
        </p:nvSpPr>
        <p:spPr>
          <a:xfrm>
            <a:off x="611191" y="623487"/>
            <a:ext cx="9340887" cy="481900"/>
          </a:xfrm>
        </p:spPr>
        <p:txBody>
          <a:bodyPr/>
          <a:lstStyle/>
          <a:p>
            <a:r>
              <a:rPr lang="en-US"/>
              <a:t>Click to edit Master title style</a:t>
            </a:r>
            <a:endParaRPr lang="en-GB"/>
          </a:p>
        </p:txBody>
      </p:sp>
      <p:sp>
        <p:nvSpPr>
          <p:cNvPr id="2" name="Text Placeholder 11">
            <a:extLst>
              <a:ext uri="{FF2B5EF4-FFF2-40B4-BE49-F238E27FC236}">
                <a16:creationId xmlns:a16="http://schemas.microsoft.com/office/drawing/2014/main" id="{7634AA85-69CE-10D0-3F41-F634B3B7F0B4}"/>
              </a:ext>
            </a:extLst>
          </p:cNvPr>
          <p:cNvSpPr>
            <a:spLocks noGrp="1"/>
          </p:cNvSpPr>
          <p:nvPr>
            <p:ph type="body" sz="quarter" idx="13" hasCustomPrompt="1"/>
          </p:nvPr>
        </p:nvSpPr>
        <p:spPr>
          <a:xfrm>
            <a:off x="611190" y="5988292"/>
            <a:ext cx="10958511" cy="246221"/>
          </a:xfrm>
        </p:spPr>
        <p:txBody>
          <a:bodyPr anchor="b">
            <a:spAutoFit/>
          </a:bodyPr>
          <a:lstStyle>
            <a:lvl1pPr marL="0" indent="0">
              <a:lnSpc>
                <a:spcPct val="100000"/>
              </a:lnSpc>
              <a:spcAft>
                <a:spcPts val="0"/>
              </a:spcAft>
              <a:buFont typeface="Arial" panose="020B0604020202020204" pitchFamily="34" charset="0"/>
              <a:buNone/>
              <a:defRPr sz="800" b="0" i="1">
                <a:solidFill>
                  <a:schemeClr val="bg1">
                    <a:lumMod val="50000"/>
                  </a:schemeClr>
                </a:solidFill>
              </a:defRPr>
            </a:lvl1pPr>
            <a:lvl2pPr marL="0" indent="0">
              <a:lnSpc>
                <a:spcPct val="100000"/>
              </a:lnSpc>
              <a:spcAft>
                <a:spcPts val="0"/>
              </a:spcAft>
              <a:buNone/>
              <a:defRPr sz="700" i="1">
                <a:solidFill>
                  <a:schemeClr val="bg1">
                    <a:lumMod val="50000"/>
                  </a:schemeClr>
                </a:solidFill>
              </a:defRPr>
            </a:lvl2pPr>
            <a:lvl3pPr marL="0" indent="0">
              <a:lnSpc>
                <a:spcPct val="100000"/>
              </a:lnSpc>
              <a:spcAft>
                <a:spcPts val="0"/>
              </a:spcAft>
              <a:buNone/>
              <a:defRPr sz="700" i="1">
                <a:solidFill>
                  <a:schemeClr val="bg1">
                    <a:lumMod val="50000"/>
                  </a:schemeClr>
                </a:solidFill>
              </a:defRPr>
            </a:lvl3pPr>
            <a:lvl4pPr marL="0" indent="0">
              <a:lnSpc>
                <a:spcPct val="100000"/>
              </a:lnSpc>
              <a:spcAft>
                <a:spcPts val="0"/>
              </a:spcAft>
              <a:buNone/>
              <a:defRPr sz="700" i="1">
                <a:solidFill>
                  <a:schemeClr val="bg1">
                    <a:lumMod val="50000"/>
                  </a:schemeClr>
                </a:solidFill>
              </a:defRPr>
            </a:lvl4pPr>
            <a:lvl5pPr marL="0" indent="0">
              <a:lnSpc>
                <a:spcPct val="100000"/>
              </a:lnSpc>
              <a:spcAft>
                <a:spcPts val="0"/>
              </a:spcAft>
              <a:buNone/>
              <a:defRPr sz="700" i="1">
                <a:solidFill>
                  <a:schemeClr val="bg1">
                    <a:lumMod val="50000"/>
                  </a:schemeClr>
                </a:solidFill>
              </a:defRPr>
            </a:lvl5pPr>
          </a:lstStyle>
          <a:p>
            <a:pPr lvl="0"/>
            <a:r>
              <a:rPr lang="en-US"/>
              <a:t>Source: Insert source here</a:t>
            </a:r>
            <a:br>
              <a:rPr lang="en-US"/>
            </a:br>
            <a:r>
              <a:rPr lang="en-US"/>
              <a:t>Notes: Insert notes here</a:t>
            </a:r>
          </a:p>
        </p:txBody>
      </p:sp>
      <p:sp>
        <p:nvSpPr>
          <p:cNvPr id="4" name="Content Placeholder 2">
            <a:extLst>
              <a:ext uri="{FF2B5EF4-FFF2-40B4-BE49-F238E27FC236}">
                <a16:creationId xmlns:a16="http://schemas.microsoft.com/office/drawing/2014/main" id="{B18D9CA0-3407-BC5A-F6C3-2E4D8900FF3F}"/>
              </a:ext>
            </a:extLst>
          </p:cNvPr>
          <p:cNvSpPr>
            <a:spLocks noGrp="1"/>
          </p:cNvSpPr>
          <p:nvPr>
            <p:ph idx="1"/>
          </p:nvPr>
        </p:nvSpPr>
        <p:spPr>
          <a:xfrm>
            <a:off x="611189" y="2019298"/>
            <a:ext cx="5375275" cy="3894139"/>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18">
            <a:extLst>
              <a:ext uri="{FF2B5EF4-FFF2-40B4-BE49-F238E27FC236}">
                <a16:creationId xmlns:a16="http://schemas.microsoft.com/office/drawing/2014/main" id="{2E9612BC-1CC7-B2DD-1F48-46F247780C2E}"/>
              </a:ext>
            </a:extLst>
          </p:cNvPr>
          <p:cNvSpPr>
            <a:spLocks noGrp="1" noChangeAspect="1"/>
          </p:cNvSpPr>
          <p:nvPr>
            <p:ph type="body" sz="quarter" idx="18" hasCustomPrompt="1"/>
          </p:nvPr>
        </p:nvSpPr>
        <p:spPr>
          <a:xfrm>
            <a:off x="6282120" y="2034940"/>
            <a:ext cx="764452" cy="764452"/>
          </a:xfrm>
          <a:prstGeom prst="ellipse">
            <a:avLst/>
          </a:prstGeom>
          <a:noFill/>
          <a:ln w="3175">
            <a:solidFill>
              <a:schemeClr val="accent1"/>
            </a:solidFill>
          </a:ln>
        </p:spPr>
        <p:txBody>
          <a:bodyPr anchor="ctr">
            <a:normAutofit/>
          </a:bodyPr>
          <a:lstStyle>
            <a:lvl1pPr algn="ctr">
              <a:lnSpc>
                <a:spcPct val="100000"/>
              </a:lnSpc>
              <a:defRPr sz="133" b="1">
                <a:solidFill>
                  <a:schemeClr val="bg1">
                    <a:alpha val="0"/>
                  </a:schemeClr>
                </a:solidFill>
              </a:defRPr>
            </a:lvl1pPr>
          </a:lstStyle>
          <a:p>
            <a:pPr lvl="0"/>
            <a:r>
              <a:rPr lang="en-GB"/>
              <a:t>.</a:t>
            </a:r>
          </a:p>
        </p:txBody>
      </p:sp>
      <p:sp>
        <p:nvSpPr>
          <p:cNvPr id="6" name="Text Placeholder 18">
            <a:extLst>
              <a:ext uri="{FF2B5EF4-FFF2-40B4-BE49-F238E27FC236}">
                <a16:creationId xmlns:a16="http://schemas.microsoft.com/office/drawing/2014/main" id="{CAAD284F-A169-D9BE-A2E6-2FDE62FE6701}"/>
              </a:ext>
            </a:extLst>
          </p:cNvPr>
          <p:cNvSpPr>
            <a:spLocks noGrp="1" noChangeAspect="1"/>
          </p:cNvSpPr>
          <p:nvPr>
            <p:ph type="body" sz="quarter" idx="21"/>
          </p:nvPr>
        </p:nvSpPr>
        <p:spPr>
          <a:xfrm>
            <a:off x="6282120" y="3070072"/>
            <a:ext cx="764452" cy="764452"/>
          </a:xfrm>
          <a:prstGeom prst="ellipse">
            <a:avLst/>
          </a:prstGeom>
          <a:noFill/>
          <a:ln w="3175">
            <a:solidFill>
              <a:schemeClr val="accent1"/>
            </a:solidFill>
          </a:ln>
        </p:spPr>
        <p:txBody>
          <a:bodyPr anchor="ctr">
            <a:normAutofit/>
          </a:bodyPr>
          <a:lstStyle>
            <a:lvl1pPr algn="ctr">
              <a:lnSpc>
                <a:spcPct val="100000"/>
              </a:lnSpc>
              <a:defRPr sz="133" b="1">
                <a:solidFill>
                  <a:schemeClr val="bg1">
                    <a:alpha val="0"/>
                  </a:schemeClr>
                </a:solidFill>
              </a:defRPr>
            </a:lvl1pPr>
          </a:lstStyle>
          <a:p>
            <a:pPr lvl="0"/>
            <a:endParaRPr lang="en-GB"/>
          </a:p>
        </p:txBody>
      </p:sp>
      <p:sp>
        <p:nvSpPr>
          <p:cNvPr id="7" name="Text Placeholder 18">
            <a:extLst>
              <a:ext uri="{FF2B5EF4-FFF2-40B4-BE49-F238E27FC236}">
                <a16:creationId xmlns:a16="http://schemas.microsoft.com/office/drawing/2014/main" id="{7AE07F3F-A8A7-8429-51F0-3427A488D577}"/>
              </a:ext>
            </a:extLst>
          </p:cNvPr>
          <p:cNvSpPr>
            <a:spLocks noGrp="1" noChangeAspect="1"/>
          </p:cNvSpPr>
          <p:nvPr>
            <p:ph type="body" sz="quarter" idx="24" hasCustomPrompt="1"/>
          </p:nvPr>
        </p:nvSpPr>
        <p:spPr>
          <a:xfrm>
            <a:off x="6282120" y="4105204"/>
            <a:ext cx="764452" cy="764452"/>
          </a:xfrm>
          <a:prstGeom prst="ellipse">
            <a:avLst/>
          </a:prstGeom>
          <a:noFill/>
          <a:ln w="3175">
            <a:solidFill>
              <a:schemeClr val="accent1"/>
            </a:solidFill>
          </a:ln>
        </p:spPr>
        <p:txBody>
          <a:bodyPr anchor="ctr">
            <a:normAutofit/>
          </a:bodyPr>
          <a:lstStyle>
            <a:lvl1pPr algn="ctr">
              <a:lnSpc>
                <a:spcPct val="100000"/>
              </a:lnSpc>
              <a:defRPr sz="133" b="1">
                <a:solidFill>
                  <a:schemeClr val="bg1">
                    <a:alpha val="0"/>
                  </a:schemeClr>
                </a:solidFill>
              </a:defRPr>
            </a:lvl1pPr>
          </a:lstStyle>
          <a:p>
            <a:pPr lvl="0"/>
            <a:r>
              <a:rPr lang="en-GB"/>
              <a:t>.</a:t>
            </a:r>
          </a:p>
        </p:txBody>
      </p:sp>
      <p:sp>
        <p:nvSpPr>
          <p:cNvPr id="8" name="Text Placeholder 18">
            <a:extLst>
              <a:ext uri="{FF2B5EF4-FFF2-40B4-BE49-F238E27FC236}">
                <a16:creationId xmlns:a16="http://schemas.microsoft.com/office/drawing/2014/main" id="{B831ED8F-35F9-67B8-71F8-D7C8DFFA5D24}"/>
              </a:ext>
            </a:extLst>
          </p:cNvPr>
          <p:cNvSpPr>
            <a:spLocks noGrp="1" noChangeAspect="1"/>
          </p:cNvSpPr>
          <p:nvPr>
            <p:ph type="body" sz="quarter" idx="10" hasCustomPrompt="1"/>
          </p:nvPr>
        </p:nvSpPr>
        <p:spPr>
          <a:xfrm>
            <a:off x="6331975" y="2084795"/>
            <a:ext cx="664743" cy="664742"/>
          </a:xfrm>
          <a:prstGeom prst="ellipse">
            <a:avLst/>
          </a:prstGeom>
          <a:solidFill>
            <a:schemeClr val="accent1"/>
          </a:solidFill>
        </p:spPr>
        <p:txBody>
          <a:bodyPr anchor="ctr">
            <a:normAutofit/>
          </a:bodyPr>
          <a:lstStyle>
            <a:lvl1pPr algn="ctr">
              <a:lnSpc>
                <a:spcPct val="100000"/>
              </a:lnSpc>
              <a:defRPr sz="1400" b="1">
                <a:solidFill>
                  <a:schemeClr val="bg1">
                    <a:alpha val="0"/>
                  </a:schemeClr>
                </a:solidFill>
              </a:defRPr>
            </a:lvl1pPr>
          </a:lstStyle>
          <a:p>
            <a:pPr lvl="0"/>
            <a:r>
              <a:rPr lang="en-US"/>
              <a:t>##</a:t>
            </a:r>
            <a:endParaRPr lang="en-GB"/>
          </a:p>
        </p:txBody>
      </p:sp>
      <p:sp>
        <p:nvSpPr>
          <p:cNvPr id="9" name="Text Placeholder 21">
            <a:extLst>
              <a:ext uri="{FF2B5EF4-FFF2-40B4-BE49-F238E27FC236}">
                <a16:creationId xmlns:a16="http://schemas.microsoft.com/office/drawing/2014/main" id="{5752B07B-D107-DDC1-982C-1F719D565E38}"/>
              </a:ext>
            </a:extLst>
          </p:cNvPr>
          <p:cNvSpPr>
            <a:spLocks noGrp="1"/>
          </p:cNvSpPr>
          <p:nvPr>
            <p:ph type="body" sz="quarter" idx="19"/>
          </p:nvPr>
        </p:nvSpPr>
        <p:spPr>
          <a:xfrm>
            <a:off x="7229701" y="2147866"/>
            <a:ext cx="4340000" cy="538609"/>
          </a:xfrm>
        </p:spPr>
        <p:txBody>
          <a:bodyPr wrap="square" anchor="ctr">
            <a:spAutoFit/>
          </a:bodyPr>
          <a:lstStyle>
            <a:lvl1pPr>
              <a:lnSpc>
                <a:spcPct val="100000"/>
              </a:lnSpc>
              <a:defRPr sz="1600" b="1"/>
            </a:lvl1pPr>
            <a:lvl2pPr marL="0" indent="0">
              <a:lnSpc>
                <a:spcPct val="100000"/>
              </a:lnSpc>
              <a:buNone/>
              <a:defRPr sz="1400"/>
            </a:lvl2pPr>
          </a:lstStyle>
          <a:p>
            <a:pPr lvl="0"/>
            <a:r>
              <a:rPr lang="en-US"/>
              <a:t>Click to edit Master text styles</a:t>
            </a:r>
          </a:p>
          <a:p>
            <a:pPr lvl="1"/>
            <a:r>
              <a:rPr lang="en-US"/>
              <a:t>Second level</a:t>
            </a:r>
          </a:p>
        </p:txBody>
      </p:sp>
      <p:sp>
        <p:nvSpPr>
          <p:cNvPr id="10" name="Text Placeholder 18">
            <a:extLst>
              <a:ext uri="{FF2B5EF4-FFF2-40B4-BE49-F238E27FC236}">
                <a16:creationId xmlns:a16="http://schemas.microsoft.com/office/drawing/2014/main" id="{FFEF2819-36E7-A703-DC48-49AD00F9273D}"/>
              </a:ext>
            </a:extLst>
          </p:cNvPr>
          <p:cNvSpPr>
            <a:spLocks noGrp="1" noChangeAspect="1"/>
          </p:cNvSpPr>
          <p:nvPr>
            <p:ph type="body" sz="quarter" idx="20" hasCustomPrompt="1"/>
          </p:nvPr>
        </p:nvSpPr>
        <p:spPr>
          <a:xfrm>
            <a:off x="6331975" y="3119927"/>
            <a:ext cx="664743" cy="664742"/>
          </a:xfrm>
          <a:prstGeom prst="ellipse">
            <a:avLst/>
          </a:prstGeom>
          <a:solidFill>
            <a:schemeClr val="accent1"/>
          </a:solidFill>
        </p:spPr>
        <p:txBody>
          <a:bodyPr anchor="ctr">
            <a:normAutofit/>
          </a:bodyPr>
          <a:lstStyle>
            <a:lvl1pPr algn="ctr">
              <a:lnSpc>
                <a:spcPct val="100000"/>
              </a:lnSpc>
              <a:defRPr sz="1400" b="1">
                <a:solidFill>
                  <a:schemeClr val="bg1">
                    <a:alpha val="0"/>
                  </a:schemeClr>
                </a:solidFill>
              </a:defRPr>
            </a:lvl1pPr>
          </a:lstStyle>
          <a:p>
            <a:pPr lvl="0"/>
            <a:r>
              <a:rPr lang="en-US"/>
              <a:t>##</a:t>
            </a:r>
            <a:endParaRPr lang="en-GB"/>
          </a:p>
        </p:txBody>
      </p:sp>
      <p:sp>
        <p:nvSpPr>
          <p:cNvPr id="11" name="Text Placeholder 21">
            <a:extLst>
              <a:ext uri="{FF2B5EF4-FFF2-40B4-BE49-F238E27FC236}">
                <a16:creationId xmlns:a16="http://schemas.microsoft.com/office/drawing/2014/main" id="{9669593B-20BC-F892-C393-E7B8738C556B}"/>
              </a:ext>
            </a:extLst>
          </p:cNvPr>
          <p:cNvSpPr>
            <a:spLocks noGrp="1"/>
          </p:cNvSpPr>
          <p:nvPr>
            <p:ph type="body" sz="quarter" idx="22"/>
          </p:nvPr>
        </p:nvSpPr>
        <p:spPr>
          <a:xfrm>
            <a:off x="7229701" y="3182994"/>
            <a:ext cx="4340000" cy="538609"/>
          </a:xfrm>
        </p:spPr>
        <p:txBody>
          <a:bodyPr wrap="square" anchor="ctr">
            <a:spAutoFit/>
          </a:bodyPr>
          <a:lstStyle>
            <a:lvl1pPr>
              <a:lnSpc>
                <a:spcPct val="100000"/>
              </a:lnSpc>
              <a:defRPr sz="1600" b="1"/>
            </a:lvl1pPr>
            <a:lvl2pPr marL="0" indent="0">
              <a:lnSpc>
                <a:spcPct val="100000"/>
              </a:lnSpc>
              <a:buNone/>
              <a:defRPr sz="1400"/>
            </a:lvl2pPr>
          </a:lstStyle>
          <a:p>
            <a:pPr lvl="0"/>
            <a:r>
              <a:rPr lang="en-US"/>
              <a:t>Click to edit Master text styles</a:t>
            </a:r>
          </a:p>
          <a:p>
            <a:pPr lvl="1"/>
            <a:r>
              <a:rPr lang="en-US"/>
              <a:t>Second level</a:t>
            </a:r>
          </a:p>
        </p:txBody>
      </p:sp>
      <p:sp>
        <p:nvSpPr>
          <p:cNvPr id="12" name="Text Placeholder 18">
            <a:extLst>
              <a:ext uri="{FF2B5EF4-FFF2-40B4-BE49-F238E27FC236}">
                <a16:creationId xmlns:a16="http://schemas.microsoft.com/office/drawing/2014/main" id="{F0F7DA92-3AA2-81A6-3C28-92D94672004C}"/>
              </a:ext>
            </a:extLst>
          </p:cNvPr>
          <p:cNvSpPr>
            <a:spLocks noGrp="1" noChangeAspect="1"/>
          </p:cNvSpPr>
          <p:nvPr>
            <p:ph type="body" sz="quarter" idx="23" hasCustomPrompt="1"/>
          </p:nvPr>
        </p:nvSpPr>
        <p:spPr>
          <a:xfrm>
            <a:off x="6331975" y="4155059"/>
            <a:ext cx="664743" cy="664742"/>
          </a:xfrm>
          <a:prstGeom prst="ellipse">
            <a:avLst/>
          </a:prstGeom>
          <a:solidFill>
            <a:schemeClr val="accent1"/>
          </a:solidFill>
        </p:spPr>
        <p:txBody>
          <a:bodyPr anchor="ctr">
            <a:normAutofit/>
          </a:bodyPr>
          <a:lstStyle>
            <a:lvl1pPr algn="ctr">
              <a:lnSpc>
                <a:spcPct val="100000"/>
              </a:lnSpc>
              <a:defRPr sz="1400" b="1">
                <a:solidFill>
                  <a:schemeClr val="bg1">
                    <a:alpha val="0"/>
                  </a:schemeClr>
                </a:solidFill>
              </a:defRPr>
            </a:lvl1pPr>
          </a:lstStyle>
          <a:p>
            <a:pPr lvl="0"/>
            <a:r>
              <a:rPr lang="en-US"/>
              <a:t>##</a:t>
            </a:r>
            <a:endParaRPr lang="en-GB"/>
          </a:p>
        </p:txBody>
      </p:sp>
      <p:sp>
        <p:nvSpPr>
          <p:cNvPr id="13" name="Text Placeholder 21">
            <a:extLst>
              <a:ext uri="{FF2B5EF4-FFF2-40B4-BE49-F238E27FC236}">
                <a16:creationId xmlns:a16="http://schemas.microsoft.com/office/drawing/2014/main" id="{D58F7D22-523E-9E7D-72A9-DE28A1DD2879}"/>
              </a:ext>
            </a:extLst>
          </p:cNvPr>
          <p:cNvSpPr>
            <a:spLocks noGrp="1"/>
          </p:cNvSpPr>
          <p:nvPr>
            <p:ph type="body" sz="quarter" idx="25"/>
          </p:nvPr>
        </p:nvSpPr>
        <p:spPr>
          <a:xfrm>
            <a:off x="7229701" y="4218126"/>
            <a:ext cx="4340000" cy="538609"/>
          </a:xfrm>
        </p:spPr>
        <p:txBody>
          <a:bodyPr wrap="square" anchor="ctr">
            <a:spAutoFit/>
          </a:bodyPr>
          <a:lstStyle>
            <a:lvl1pPr>
              <a:lnSpc>
                <a:spcPct val="100000"/>
              </a:lnSpc>
              <a:defRPr sz="1600" b="1"/>
            </a:lvl1pPr>
            <a:lvl2pPr marL="0" indent="0">
              <a:lnSpc>
                <a:spcPct val="100000"/>
              </a:lnSpc>
              <a:buNone/>
              <a:defRPr sz="1400"/>
            </a:lvl2pPr>
          </a:lstStyle>
          <a:p>
            <a:pPr lvl="0"/>
            <a:r>
              <a:rPr lang="en-US"/>
              <a:t>Click to edit Master text styles</a:t>
            </a:r>
          </a:p>
          <a:p>
            <a:pPr lvl="1"/>
            <a:r>
              <a:rPr lang="en-US"/>
              <a:t>Second level</a:t>
            </a:r>
          </a:p>
        </p:txBody>
      </p:sp>
      <p:sp>
        <p:nvSpPr>
          <p:cNvPr id="14" name="Text Placeholder 21">
            <a:extLst>
              <a:ext uri="{FF2B5EF4-FFF2-40B4-BE49-F238E27FC236}">
                <a16:creationId xmlns:a16="http://schemas.microsoft.com/office/drawing/2014/main" id="{84E26415-7A2A-BA2A-68D7-114EB0973D5B}"/>
              </a:ext>
            </a:extLst>
          </p:cNvPr>
          <p:cNvSpPr>
            <a:spLocks noGrp="1"/>
          </p:cNvSpPr>
          <p:nvPr>
            <p:ph type="body" sz="quarter" idx="28" hasCustomPrompt="1"/>
          </p:nvPr>
        </p:nvSpPr>
        <p:spPr>
          <a:xfrm>
            <a:off x="6564958" y="2309445"/>
            <a:ext cx="198772" cy="215444"/>
          </a:xfrm>
        </p:spPr>
        <p:txBody>
          <a:bodyPr wrap="none" anchor="ctr">
            <a:spAutoFit/>
          </a:bodyPr>
          <a:lstStyle>
            <a:lvl1pPr marL="0" indent="0" algn="ctr">
              <a:lnSpc>
                <a:spcPct val="100000"/>
              </a:lnSpc>
              <a:spcAft>
                <a:spcPts val="0"/>
              </a:spcAft>
              <a:buFont typeface="Arial" panose="020B0604020202020204" pitchFamily="34" charset="0"/>
              <a:buNone/>
              <a:defRPr lang="en-US" sz="1400" b="1" kern="1200" dirty="0">
                <a:solidFill>
                  <a:schemeClr val="bg1"/>
                </a:solidFill>
                <a:latin typeface="+mn-lt"/>
                <a:ea typeface="+mn-ea"/>
                <a:cs typeface="+mn-cs"/>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
        <p:nvSpPr>
          <p:cNvPr id="15" name="Text Placeholder 21">
            <a:extLst>
              <a:ext uri="{FF2B5EF4-FFF2-40B4-BE49-F238E27FC236}">
                <a16:creationId xmlns:a16="http://schemas.microsoft.com/office/drawing/2014/main" id="{FDC8ABED-C403-13F4-1643-FE9430B68C12}"/>
              </a:ext>
            </a:extLst>
          </p:cNvPr>
          <p:cNvSpPr>
            <a:spLocks noGrp="1"/>
          </p:cNvSpPr>
          <p:nvPr>
            <p:ph type="body" sz="quarter" idx="29" hasCustomPrompt="1"/>
          </p:nvPr>
        </p:nvSpPr>
        <p:spPr>
          <a:xfrm>
            <a:off x="6564958" y="3344576"/>
            <a:ext cx="198772" cy="215444"/>
          </a:xfrm>
        </p:spPr>
        <p:txBody>
          <a:bodyPr wrap="none" anchor="ctr">
            <a:spAutoFit/>
          </a:bodyPr>
          <a:lstStyle>
            <a:lvl1pPr marL="0" indent="0" algn="ctr">
              <a:lnSpc>
                <a:spcPct val="100000"/>
              </a:lnSpc>
              <a:spcAft>
                <a:spcPts val="0"/>
              </a:spcAft>
              <a:buFont typeface="Arial" panose="020B0604020202020204" pitchFamily="34" charset="0"/>
              <a:buNone/>
              <a:defRPr lang="en-US" sz="1400" b="1" kern="1200" dirty="0">
                <a:solidFill>
                  <a:schemeClr val="bg1"/>
                </a:solidFill>
                <a:latin typeface="+mn-lt"/>
                <a:ea typeface="+mn-ea"/>
                <a:cs typeface="+mn-cs"/>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
        <p:nvSpPr>
          <p:cNvPr id="16" name="Text Placeholder 21">
            <a:extLst>
              <a:ext uri="{FF2B5EF4-FFF2-40B4-BE49-F238E27FC236}">
                <a16:creationId xmlns:a16="http://schemas.microsoft.com/office/drawing/2014/main" id="{A7A72105-238A-DF90-635C-736AEE66997D}"/>
              </a:ext>
            </a:extLst>
          </p:cNvPr>
          <p:cNvSpPr>
            <a:spLocks noGrp="1"/>
          </p:cNvSpPr>
          <p:nvPr>
            <p:ph type="body" sz="quarter" idx="30" hasCustomPrompt="1"/>
          </p:nvPr>
        </p:nvSpPr>
        <p:spPr>
          <a:xfrm>
            <a:off x="6564958" y="4379708"/>
            <a:ext cx="198772" cy="215444"/>
          </a:xfrm>
        </p:spPr>
        <p:txBody>
          <a:bodyPr wrap="none" anchor="ctr">
            <a:spAutoFit/>
          </a:bodyPr>
          <a:lstStyle>
            <a:lvl1pPr marL="0" indent="0" algn="ctr">
              <a:lnSpc>
                <a:spcPct val="100000"/>
              </a:lnSpc>
              <a:spcAft>
                <a:spcPts val="0"/>
              </a:spcAft>
              <a:buFont typeface="Arial" panose="020B0604020202020204" pitchFamily="34" charset="0"/>
              <a:buNone/>
              <a:defRPr lang="en-US" sz="1400" b="1" kern="1200" dirty="0">
                <a:solidFill>
                  <a:schemeClr val="bg1"/>
                </a:solidFill>
                <a:latin typeface="+mn-lt"/>
                <a:ea typeface="+mn-ea"/>
                <a:cs typeface="+mn-cs"/>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
        <p:nvSpPr>
          <p:cNvPr id="17" name="Text Placeholder 18">
            <a:extLst>
              <a:ext uri="{FF2B5EF4-FFF2-40B4-BE49-F238E27FC236}">
                <a16:creationId xmlns:a16="http://schemas.microsoft.com/office/drawing/2014/main" id="{4826DCD8-CFB3-4BDA-5CFB-EE703FEC2254}"/>
              </a:ext>
            </a:extLst>
          </p:cNvPr>
          <p:cNvSpPr>
            <a:spLocks noGrp="1" noChangeAspect="1"/>
          </p:cNvSpPr>
          <p:nvPr>
            <p:ph type="body" sz="quarter" idx="31" hasCustomPrompt="1"/>
          </p:nvPr>
        </p:nvSpPr>
        <p:spPr>
          <a:xfrm>
            <a:off x="6282120" y="5140335"/>
            <a:ext cx="764452" cy="764452"/>
          </a:xfrm>
          <a:prstGeom prst="ellipse">
            <a:avLst/>
          </a:prstGeom>
          <a:noFill/>
          <a:ln w="3175">
            <a:solidFill>
              <a:schemeClr val="accent1"/>
            </a:solidFill>
          </a:ln>
        </p:spPr>
        <p:txBody>
          <a:bodyPr anchor="ctr">
            <a:normAutofit/>
          </a:bodyPr>
          <a:lstStyle>
            <a:lvl1pPr algn="ctr">
              <a:lnSpc>
                <a:spcPct val="100000"/>
              </a:lnSpc>
              <a:defRPr sz="133" b="1">
                <a:solidFill>
                  <a:schemeClr val="bg1">
                    <a:alpha val="0"/>
                  </a:schemeClr>
                </a:solidFill>
              </a:defRPr>
            </a:lvl1pPr>
          </a:lstStyle>
          <a:p>
            <a:pPr lvl="0"/>
            <a:r>
              <a:rPr lang="en-GB"/>
              <a:t>.</a:t>
            </a:r>
          </a:p>
        </p:txBody>
      </p:sp>
      <p:sp>
        <p:nvSpPr>
          <p:cNvPr id="18" name="Text Placeholder 18">
            <a:extLst>
              <a:ext uri="{FF2B5EF4-FFF2-40B4-BE49-F238E27FC236}">
                <a16:creationId xmlns:a16="http://schemas.microsoft.com/office/drawing/2014/main" id="{4B1B5ADE-9CE5-5585-058A-331702ACCE44}"/>
              </a:ext>
            </a:extLst>
          </p:cNvPr>
          <p:cNvSpPr>
            <a:spLocks noGrp="1" noChangeAspect="1"/>
          </p:cNvSpPr>
          <p:nvPr>
            <p:ph type="body" sz="quarter" idx="32" hasCustomPrompt="1"/>
          </p:nvPr>
        </p:nvSpPr>
        <p:spPr>
          <a:xfrm>
            <a:off x="6331975" y="5190190"/>
            <a:ext cx="664743" cy="664742"/>
          </a:xfrm>
          <a:prstGeom prst="ellipse">
            <a:avLst/>
          </a:prstGeom>
          <a:solidFill>
            <a:schemeClr val="accent1"/>
          </a:solidFill>
        </p:spPr>
        <p:txBody>
          <a:bodyPr anchor="ctr">
            <a:normAutofit/>
          </a:bodyPr>
          <a:lstStyle>
            <a:lvl1pPr algn="ctr">
              <a:lnSpc>
                <a:spcPct val="100000"/>
              </a:lnSpc>
              <a:defRPr sz="1400" b="1">
                <a:solidFill>
                  <a:schemeClr val="bg1">
                    <a:alpha val="0"/>
                  </a:schemeClr>
                </a:solidFill>
              </a:defRPr>
            </a:lvl1pPr>
          </a:lstStyle>
          <a:p>
            <a:pPr lvl="0"/>
            <a:r>
              <a:rPr lang="en-US"/>
              <a:t>##</a:t>
            </a:r>
            <a:endParaRPr lang="en-GB"/>
          </a:p>
        </p:txBody>
      </p:sp>
      <p:sp>
        <p:nvSpPr>
          <p:cNvPr id="19" name="Text Placeholder 21">
            <a:extLst>
              <a:ext uri="{FF2B5EF4-FFF2-40B4-BE49-F238E27FC236}">
                <a16:creationId xmlns:a16="http://schemas.microsoft.com/office/drawing/2014/main" id="{948B43CC-7A7D-5772-68F8-25CCBC0CCB39}"/>
              </a:ext>
            </a:extLst>
          </p:cNvPr>
          <p:cNvSpPr>
            <a:spLocks noGrp="1"/>
          </p:cNvSpPr>
          <p:nvPr>
            <p:ph type="body" sz="quarter" idx="33"/>
          </p:nvPr>
        </p:nvSpPr>
        <p:spPr>
          <a:xfrm>
            <a:off x="7229701" y="5253261"/>
            <a:ext cx="4340000" cy="538609"/>
          </a:xfrm>
        </p:spPr>
        <p:txBody>
          <a:bodyPr wrap="square" anchor="ctr">
            <a:spAutoFit/>
          </a:bodyPr>
          <a:lstStyle>
            <a:lvl1pPr>
              <a:lnSpc>
                <a:spcPct val="100000"/>
              </a:lnSpc>
              <a:defRPr sz="1600" b="1"/>
            </a:lvl1pPr>
            <a:lvl2pPr marL="0" indent="0">
              <a:lnSpc>
                <a:spcPct val="100000"/>
              </a:lnSpc>
              <a:buNone/>
              <a:defRPr sz="1400"/>
            </a:lvl2pPr>
          </a:lstStyle>
          <a:p>
            <a:pPr lvl="0"/>
            <a:r>
              <a:rPr lang="en-US"/>
              <a:t>Click to edit Master text styles</a:t>
            </a:r>
          </a:p>
          <a:p>
            <a:pPr lvl="1"/>
            <a:r>
              <a:rPr lang="en-US"/>
              <a:t>Second level</a:t>
            </a:r>
          </a:p>
        </p:txBody>
      </p:sp>
      <p:sp>
        <p:nvSpPr>
          <p:cNvPr id="20" name="Text Placeholder 21">
            <a:extLst>
              <a:ext uri="{FF2B5EF4-FFF2-40B4-BE49-F238E27FC236}">
                <a16:creationId xmlns:a16="http://schemas.microsoft.com/office/drawing/2014/main" id="{BC41D1B7-8F0B-304E-DBF0-40B03A42C074}"/>
              </a:ext>
            </a:extLst>
          </p:cNvPr>
          <p:cNvSpPr>
            <a:spLocks noGrp="1"/>
          </p:cNvSpPr>
          <p:nvPr>
            <p:ph type="body" sz="quarter" idx="34" hasCustomPrompt="1"/>
          </p:nvPr>
        </p:nvSpPr>
        <p:spPr>
          <a:xfrm>
            <a:off x="6564958" y="5414840"/>
            <a:ext cx="198772" cy="215444"/>
          </a:xfrm>
        </p:spPr>
        <p:txBody>
          <a:bodyPr wrap="none" anchor="ctr">
            <a:spAutoFit/>
          </a:bodyPr>
          <a:lstStyle>
            <a:lvl1pPr marL="0" indent="0" algn="ctr">
              <a:lnSpc>
                <a:spcPct val="100000"/>
              </a:lnSpc>
              <a:spcAft>
                <a:spcPts val="0"/>
              </a:spcAft>
              <a:buFont typeface="Arial" panose="020B0604020202020204" pitchFamily="34" charset="0"/>
              <a:buNone/>
              <a:defRPr lang="en-US" sz="1400" b="1" kern="1200" dirty="0">
                <a:solidFill>
                  <a:schemeClr val="bg1"/>
                </a:solidFill>
                <a:latin typeface="+mn-lt"/>
                <a:ea typeface="+mn-ea"/>
                <a:cs typeface="+mn-cs"/>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
        <p:nvSpPr>
          <p:cNvPr id="24"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611191" y="6401514"/>
            <a:ext cx="1838645" cy="123111"/>
          </a:xfrm>
          <a:prstGeom prst="rect">
            <a:avLst/>
          </a:prstGeom>
        </p:spPr>
        <p:txBody>
          <a:bodyPr vert="horz" wrap="none" lIns="0" tIns="0" rIns="0" bIns="0" rtlCol="0" anchor="ctr">
            <a:spAutoFit/>
          </a:bodyPr>
          <a:lstStyle>
            <a:lvl1pPr algn="l">
              <a:defRPr sz="800">
                <a:solidFill>
                  <a:schemeClr val="bg1">
                    <a:lumMod val="50000"/>
                  </a:schemeClr>
                </a:solidFill>
                <a:latin typeface="+mj-lt"/>
              </a:defRPr>
            </a:lvl1pPr>
          </a:lstStyle>
          <a:p>
            <a:r>
              <a:rPr lang="en-US">
                <a:cs typeface="Arial" panose="020B0604020202020204" pitchFamily="34" charset="0"/>
              </a:rPr>
              <a:t>©2024 ARTHUR J. GALLAGHER &amp; CO.</a:t>
            </a:r>
          </a:p>
        </p:txBody>
      </p:sp>
      <p:sp>
        <p:nvSpPr>
          <p:cNvPr id="25"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11409291" y="6378430"/>
            <a:ext cx="171522" cy="169277"/>
          </a:xfrm>
          <a:prstGeom prst="rect">
            <a:avLst/>
          </a:prstGeom>
          <a:noFill/>
        </p:spPr>
        <p:txBody>
          <a:bodyPr wrap="none" lIns="0" tIns="0" rIns="0" bIns="0" rtlCol="0">
            <a:spAutoFit/>
          </a:bodyPr>
          <a:lstStyle>
            <a:lvl1pPr algn="r">
              <a:defRPr lang="en-GB" sz="1100"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a:p>
        </p:txBody>
      </p:sp>
    </p:spTree>
    <p:extLst>
      <p:ext uri="{BB962C8B-B14F-4D97-AF65-F5344CB8AC3E}">
        <p14:creationId xmlns:p14="http://schemas.microsoft.com/office/powerpoint/2010/main" val="55894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 5x icons">
    <p:spTree>
      <p:nvGrpSpPr>
        <p:cNvPr id="1" name=""/>
        <p:cNvGrpSpPr/>
        <p:nvPr/>
      </p:nvGrpSpPr>
      <p:grpSpPr>
        <a:xfrm>
          <a:off x="0" y="0"/>
          <a:ext cx="0" cy="0"/>
          <a:chOff x="0" y="0"/>
          <a:chExt cx="0" cy="0"/>
        </a:xfrm>
      </p:grpSpPr>
      <p:sp>
        <p:nvSpPr>
          <p:cNvPr id="47" name="Text Placeholder 21">
            <a:extLst>
              <a:ext uri="{FF2B5EF4-FFF2-40B4-BE49-F238E27FC236}">
                <a16:creationId xmlns:a16="http://schemas.microsoft.com/office/drawing/2014/main" id="{F1C988B1-8A26-F4D1-FE21-C2C30387C482}"/>
              </a:ext>
            </a:extLst>
          </p:cNvPr>
          <p:cNvSpPr>
            <a:spLocks noGrp="1"/>
          </p:cNvSpPr>
          <p:nvPr>
            <p:ph type="body" sz="quarter" idx="15"/>
          </p:nvPr>
        </p:nvSpPr>
        <p:spPr>
          <a:xfrm>
            <a:off x="611190" y="1170155"/>
            <a:ext cx="10968036" cy="540000"/>
          </a:xfrm>
        </p:spPr>
        <p:txBody>
          <a:bodyPr>
            <a:noAutofit/>
          </a:bodyPr>
          <a:lstStyle>
            <a:lvl1pPr marL="0" indent="0">
              <a:lnSpc>
                <a:spcPct val="100000"/>
              </a:lnSpc>
              <a:spcAft>
                <a:spcPts val="0"/>
              </a:spcAft>
              <a:buFont typeface="Arial" panose="020B0604020202020204" pitchFamily="34" charset="0"/>
              <a:buNone/>
              <a:defRPr sz="1600" b="1">
                <a:solidFill>
                  <a:schemeClr val="accent1"/>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Click to edit Master text styles</a:t>
            </a:r>
          </a:p>
        </p:txBody>
      </p:sp>
      <p:sp>
        <p:nvSpPr>
          <p:cNvPr id="48" name="Title 1">
            <a:extLst>
              <a:ext uri="{FF2B5EF4-FFF2-40B4-BE49-F238E27FC236}">
                <a16:creationId xmlns:a16="http://schemas.microsoft.com/office/drawing/2014/main" id="{2D98121E-E4AF-41AF-1320-C867AB2CED0A}"/>
              </a:ext>
            </a:extLst>
          </p:cNvPr>
          <p:cNvSpPr>
            <a:spLocks noGrp="1"/>
          </p:cNvSpPr>
          <p:nvPr>
            <p:ph type="title"/>
          </p:nvPr>
        </p:nvSpPr>
        <p:spPr>
          <a:xfrm>
            <a:off x="611191" y="623487"/>
            <a:ext cx="9340887" cy="481900"/>
          </a:xfrm>
        </p:spPr>
        <p:txBody>
          <a:bodyPr/>
          <a:lstStyle/>
          <a:p>
            <a:r>
              <a:rPr lang="en-US"/>
              <a:t>Click to edit Master title style</a:t>
            </a:r>
            <a:endParaRPr lang="en-GB"/>
          </a:p>
        </p:txBody>
      </p:sp>
      <p:sp>
        <p:nvSpPr>
          <p:cNvPr id="50" name="Content Placeholder 2">
            <a:extLst>
              <a:ext uri="{FF2B5EF4-FFF2-40B4-BE49-F238E27FC236}">
                <a16:creationId xmlns:a16="http://schemas.microsoft.com/office/drawing/2014/main" id="{F2FA3F0A-E56F-2D62-6928-E35A761EBFF2}"/>
              </a:ext>
            </a:extLst>
          </p:cNvPr>
          <p:cNvSpPr>
            <a:spLocks noGrp="1"/>
          </p:cNvSpPr>
          <p:nvPr>
            <p:ph idx="1"/>
          </p:nvPr>
        </p:nvSpPr>
        <p:spPr>
          <a:xfrm>
            <a:off x="611189" y="2019298"/>
            <a:ext cx="5375275" cy="3894139"/>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11">
            <a:extLst>
              <a:ext uri="{FF2B5EF4-FFF2-40B4-BE49-F238E27FC236}">
                <a16:creationId xmlns:a16="http://schemas.microsoft.com/office/drawing/2014/main" id="{C0C88944-C2F6-AC36-7C7C-896737055681}"/>
              </a:ext>
            </a:extLst>
          </p:cNvPr>
          <p:cNvSpPr>
            <a:spLocks noGrp="1"/>
          </p:cNvSpPr>
          <p:nvPr>
            <p:ph type="body" sz="quarter" idx="13" hasCustomPrompt="1"/>
          </p:nvPr>
        </p:nvSpPr>
        <p:spPr>
          <a:xfrm>
            <a:off x="611190" y="5988292"/>
            <a:ext cx="10958511" cy="246221"/>
          </a:xfrm>
        </p:spPr>
        <p:txBody>
          <a:bodyPr anchor="b">
            <a:spAutoFit/>
          </a:bodyPr>
          <a:lstStyle>
            <a:lvl1pPr marL="0" indent="0">
              <a:lnSpc>
                <a:spcPct val="100000"/>
              </a:lnSpc>
              <a:spcAft>
                <a:spcPts val="0"/>
              </a:spcAft>
              <a:buFont typeface="Arial" panose="020B0604020202020204" pitchFamily="34" charset="0"/>
              <a:buNone/>
              <a:defRPr sz="800" b="0" i="1">
                <a:solidFill>
                  <a:schemeClr val="bg1">
                    <a:lumMod val="50000"/>
                  </a:schemeClr>
                </a:solidFill>
              </a:defRPr>
            </a:lvl1pPr>
            <a:lvl2pPr marL="0" indent="0">
              <a:lnSpc>
                <a:spcPct val="100000"/>
              </a:lnSpc>
              <a:spcAft>
                <a:spcPts val="0"/>
              </a:spcAft>
              <a:buNone/>
              <a:defRPr sz="700" i="1">
                <a:solidFill>
                  <a:schemeClr val="bg1">
                    <a:lumMod val="50000"/>
                  </a:schemeClr>
                </a:solidFill>
              </a:defRPr>
            </a:lvl2pPr>
            <a:lvl3pPr marL="0" indent="0">
              <a:lnSpc>
                <a:spcPct val="100000"/>
              </a:lnSpc>
              <a:spcAft>
                <a:spcPts val="0"/>
              </a:spcAft>
              <a:buNone/>
              <a:defRPr sz="700" i="1">
                <a:solidFill>
                  <a:schemeClr val="bg1">
                    <a:lumMod val="50000"/>
                  </a:schemeClr>
                </a:solidFill>
              </a:defRPr>
            </a:lvl3pPr>
            <a:lvl4pPr marL="0" indent="0">
              <a:lnSpc>
                <a:spcPct val="100000"/>
              </a:lnSpc>
              <a:spcAft>
                <a:spcPts val="0"/>
              </a:spcAft>
              <a:buNone/>
              <a:defRPr sz="700" i="1">
                <a:solidFill>
                  <a:schemeClr val="bg1">
                    <a:lumMod val="50000"/>
                  </a:schemeClr>
                </a:solidFill>
              </a:defRPr>
            </a:lvl4pPr>
            <a:lvl5pPr marL="0" indent="0">
              <a:lnSpc>
                <a:spcPct val="100000"/>
              </a:lnSpc>
              <a:spcAft>
                <a:spcPts val="0"/>
              </a:spcAft>
              <a:buNone/>
              <a:defRPr sz="700" i="1">
                <a:solidFill>
                  <a:schemeClr val="bg1">
                    <a:lumMod val="50000"/>
                  </a:schemeClr>
                </a:solidFill>
              </a:defRPr>
            </a:lvl5pPr>
          </a:lstStyle>
          <a:p>
            <a:pPr lvl="0"/>
            <a:r>
              <a:rPr lang="en-US"/>
              <a:t>Source: Insert source here</a:t>
            </a:r>
            <a:br>
              <a:rPr lang="en-US"/>
            </a:br>
            <a:r>
              <a:rPr lang="en-US"/>
              <a:t>Notes: Insert notes here</a:t>
            </a:r>
          </a:p>
        </p:txBody>
      </p:sp>
      <p:sp>
        <p:nvSpPr>
          <p:cNvPr id="5" name="Text Placeholder 18">
            <a:extLst>
              <a:ext uri="{FF2B5EF4-FFF2-40B4-BE49-F238E27FC236}">
                <a16:creationId xmlns:a16="http://schemas.microsoft.com/office/drawing/2014/main" id="{58F64010-7307-A3F1-BCD3-9CE2D8E3AE17}"/>
              </a:ext>
            </a:extLst>
          </p:cNvPr>
          <p:cNvSpPr>
            <a:spLocks noGrp="1" noChangeAspect="1"/>
          </p:cNvSpPr>
          <p:nvPr>
            <p:ph type="body" sz="quarter" idx="18" hasCustomPrompt="1"/>
          </p:nvPr>
        </p:nvSpPr>
        <p:spPr>
          <a:xfrm>
            <a:off x="6380199" y="2033118"/>
            <a:ext cx="640055" cy="640054"/>
          </a:xfrm>
          <a:prstGeom prst="ellipse">
            <a:avLst/>
          </a:prstGeom>
          <a:noFill/>
          <a:ln w="3175">
            <a:solidFill>
              <a:schemeClr val="accent1"/>
            </a:solidFill>
          </a:ln>
        </p:spPr>
        <p:txBody>
          <a:bodyPr anchor="ctr">
            <a:normAutofit/>
          </a:bodyPr>
          <a:lstStyle>
            <a:lvl1pPr algn="ctr">
              <a:lnSpc>
                <a:spcPct val="100000"/>
              </a:lnSpc>
              <a:defRPr sz="133" b="1">
                <a:solidFill>
                  <a:schemeClr val="bg1">
                    <a:alpha val="0"/>
                  </a:schemeClr>
                </a:solidFill>
              </a:defRPr>
            </a:lvl1pPr>
          </a:lstStyle>
          <a:p>
            <a:pPr lvl="0"/>
            <a:r>
              <a:rPr lang="en-GB"/>
              <a:t>.</a:t>
            </a:r>
          </a:p>
        </p:txBody>
      </p:sp>
      <p:sp>
        <p:nvSpPr>
          <p:cNvPr id="6" name="Text Placeholder 18">
            <a:extLst>
              <a:ext uri="{FF2B5EF4-FFF2-40B4-BE49-F238E27FC236}">
                <a16:creationId xmlns:a16="http://schemas.microsoft.com/office/drawing/2014/main" id="{A0D8E090-6C24-5251-AD28-94EEE8124437}"/>
              </a:ext>
            </a:extLst>
          </p:cNvPr>
          <p:cNvSpPr>
            <a:spLocks noGrp="1" noChangeAspect="1"/>
          </p:cNvSpPr>
          <p:nvPr>
            <p:ph type="body" sz="quarter" idx="21"/>
          </p:nvPr>
        </p:nvSpPr>
        <p:spPr>
          <a:xfrm>
            <a:off x="6380199" y="2846179"/>
            <a:ext cx="640055" cy="640054"/>
          </a:xfrm>
          <a:prstGeom prst="ellipse">
            <a:avLst/>
          </a:prstGeom>
          <a:noFill/>
          <a:ln w="3175">
            <a:solidFill>
              <a:schemeClr val="accent1"/>
            </a:solidFill>
          </a:ln>
        </p:spPr>
        <p:txBody>
          <a:bodyPr anchor="ctr">
            <a:normAutofit/>
          </a:bodyPr>
          <a:lstStyle>
            <a:lvl1pPr algn="ctr">
              <a:lnSpc>
                <a:spcPct val="100000"/>
              </a:lnSpc>
              <a:defRPr sz="133" b="1">
                <a:solidFill>
                  <a:schemeClr val="bg1">
                    <a:alpha val="0"/>
                  </a:schemeClr>
                </a:solidFill>
              </a:defRPr>
            </a:lvl1pPr>
          </a:lstStyle>
          <a:p>
            <a:pPr lvl="0"/>
            <a:endParaRPr lang="en-GB"/>
          </a:p>
        </p:txBody>
      </p:sp>
      <p:sp>
        <p:nvSpPr>
          <p:cNvPr id="7" name="Text Placeholder 18">
            <a:extLst>
              <a:ext uri="{FF2B5EF4-FFF2-40B4-BE49-F238E27FC236}">
                <a16:creationId xmlns:a16="http://schemas.microsoft.com/office/drawing/2014/main" id="{8BDB2EAD-4E12-F423-9F57-34AC01B923B2}"/>
              </a:ext>
            </a:extLst>
          </p:cNvPr>
          <p:cNvSpPr>
            <a:spLocks noGrp="1" noChangeAspect="1"/>
          </p:cNvSpPr>
          <p:nvPr>
            <p:ph type="body" sz="quarter" idx="24" hasCustomPrompt="1"/>
          </p:nvPr>
        </p:nvSpPr>
        <p:spPr>
          <a:xfrm>
            <a:off x="6380199" y="3659240"/>
            <a:ext cx="640055" cy="640054"/>
          </a:xfrm>
          <a:prstGeom prst="ellipse">
            <a:avLst/>
          </a:prstGeom>
          <a:noFill/>
          <a:ln w="3175">
            <a:solidFill>
              <a:schemeClr val="accent1"/>
            </a:solidFill>
          </a:ln>
        </p:spPr>
        <p:txBody>
          <a:bodyPr anchor="ctr">
            <a:normAutofit/>
          </a:bodyPr>
          <a:lstStyle>
            <a:lvl1pPr algn="ctr">
              <a:lnSpc>
                <a:spcPct val="100000"/>
              </a:lnSpc>
              <a:defRPr sz="133" b="1">
                <a:solidFill>
                  <a:schemeClr val="bg1">
                    <a:alpha val="0"/>
                  </a:schemeClr>
                </a:solidFill>
              </a:defRPr>
            </a:lvl1pPr>
          </a:lstStyle>
          <a:p>
            <a:pPr lvl="0"/>
            <a:r>
              <a:rPr lang="en-GB"/>
              <a:t>.</a:t>
            </a:r>
          </a:p>
        </p:txBody>
      </p:sp>
      <p:sp>
        <p:nvSpPr>
          <p:cNvPr id="8" name="Text Placeholder 18">
            <a:extLst>
              <a:ext uri="{FF2B5EF4-FFF2-40B4-BE49-F238E27FC236}">
                <a16:creationId xmlns:a16="http://schemas.microsoft.com/office/drawing/2014/main" id="{A4444092-87C2-2820-8467-AB25315B2A61}"/>
              </a:ext>
            </a:extLst>
          </p:cNvPr>
          <p:cNvSpPr>
            <a:spLocks noGrp="1" noChangeAspect="1"/>
          </p:cNvSpPr>
          <p:nvPr>
            <p:ph type="body" sz="quarter" idx="10" hasCustomPrompt="1"/>
          </p:nvPr>
        </p:nvSpPr>
        <p:spPr>
          <a:xfrm>
            <a:off x="6422308" y="2075227"/>
            <a:ext cx="555836" cy="555836"/>
          </a:xfrm>
          <a:prstGeom prst="ellipse">
            <a:avLst/>
          </a:prstGeom>
          <a:solidFill>
            <a:schemeClr val="accent1"/>
          </a:solidFill>
        </p:spPr>
        <p:txBody>
          <a:bodyPr anchor="ctr">
            <a:normAutofit/>
          </a:bodyPr>
          <a:lstStyle>
            <a:lvl1pPr algn="ctr">
              <a:lnSpc>
                <a:spcPct val="100000"/>
              </a:lnSpc>
              <a:defRPr sz="1400" b="1">
                <a:solidFill>
                  <a:schemeClr val="bg1">
                    <a:alpha val="0"/>
                  </a:schemeClr>
                </a:solidFill>
              </a:defRPr>
            </a:lvl1pPr>
          </a:lstStyle>
          <a:p>
            <a:pPr lvl="0"/>
            <a:r>
              <a:rPr lang="en-US"/>
              <a:t>##</a:t>
            </a:r>
            <a:endParaRPr lang="en-GB"/>
          </a:p>
        </p:txBody>
      </p:sp>
      <p:sp>
        <p:nvSpPr>
          <p:cNvPr id="9" name="Text Placeholder 21">
            <a:extLst>
              <a:ext uri="{FF2B5EF4-FFF2-40B4-BE49-F238E27FC236}">
                <a16:creationId xmlns:a16="http://schemas.microsoft.com/office/drawing/2014/main" id="{45C618DE-840C-F01F-5288-60D1BFA9A1BE}"/>
              </a:ext>
            </a:extLst>
          </p:cNvPr>
          <p:cNvSpPr>
            <a:spLocks noGrp="1"/>
          </p:cNvSpPr>
          <p:nvPr>
            <p:ph type="body" sz="quarter" idx="19"/>
          </p:nvPr>
        </p:nvSpPr>
        <p:spPr>
          <a:xfrm>
            <a:off x="7156674" y="2095417"/>
            <a:ext cx="4413027" cy="538609"/>
          </a:xfrm>
        </p:spPr>
        <p:txBody>
          <a:bodyPr wrap="square" anchor="ctr">
            <a:spAutoFit/>
          </a:bodyPr>
          <a:lstStyle>
            <a:lvl1pPr>
              <a:lnSpc>
                <a:spcPct val="100000"/>
              </a:lnSpc>
              <a:defRPr sz="1600" b="1"/>
            </a:lvl1pPr>
            <a:lvl2pPr marL="0" indent="0">
              <a:lnSpc>
                <a:spcPct val="100000"/>
              </a:lnSpc>
              <a:buNone/>
              <a:defRPr sz="1400"/>
            </a:lvl2pPr>
          </a:lstStyle>
          <a:p>
            <a:pPr lvl="0"/>
            <a:r>
              <a:rPr lang="en-US"/>
              <a:t>Click to edit Master text styles</a:t>
            </a:r>
          </a:p>
          <a:p>
            <a:pPr lvl="1"/>
            <a:r>
              <a:rPr lang="en-US"/>
              <a:t>Second level</a:t>
            </a:r>
          </a:p>
        </p:txBody>
      </p:sp>
      <p:sp>
        <p:nvSpPr>
          <p:cNvPr id="10" name="Text Placeholder 18">
            <a:extLst>
              <a:ext uri="{FF2B5EF4-FFF2-40B4-BE49-F238E27FC236}">
                <a16:creationId xmlns:a16="http://schemas.microsoft.com/office/drawing/2014/main" id="{41DC91A1-F0AB-5C7F-C2CB-FBB6E9D01351}"/>
              </a:ext>
            </a:extLst>
          </p:cNvPr>
          <p:cNvSpPr>
            <a:spLocks noGrp="1" noChangeAspect="1"/>
          </p:cNvSpPr>
          <p:nvPr>
            <p:ph type="body" sz="quarter" idx="20" hasCustomPrompt="1"/>
          </p:nvPr>
        </p:nvSpPr>
        <p:spPr>
          <a:xfrm>
            <a:off x="6422308" y="2888288"/>
            <a:ext cx="555836" cy="555836"/>
          </a:xfrm>
          <a:prstGeom prst="ellipse">
            <a:avLst/>
          </a:prstGeom>
          <a:solidFill>
            <a:schemeClr val="accent1"/>
          </a:solidFill>
        </p:spPr>
        <p:txBody>
          <a:bodyPr anchor="ctr">
            <a:normAutofit/>
          </a:bodyPr>
          <a:lstStyle>
            <a:lvl1pPr algn="ctr">
              <a:lnSpc>
                <a:spcPct val="100000"/>
              </a:lnSpc>
              <a:defRPr sz="1400" b="1">
                <a:solidFill>
                  <a:schemeClr val="bg1">
                    <a:alpha val="0"/>
                  </a:schemeClr>
                </a:solidFill>
              </a:defRPr>
            </a:lvl1pPr>
          </a:lstStyle>
          <a:p>
            <a:pPr lvl="0"/>
            <a:r>
              <a:rPr lang="en-US"/>
              <a:t>##</a:t>
            </a:r>
            <a:endParaRPr lang="en-GB"/>
          </a:p>
        </p:txBody>
      </p:sp>
      <p:sp>
        <p:nvSpPr>
          <p:cNvPr id="11" name="Text Placeholder 21">
            <a:extLst>
              <a:ext uri="{FF2B5EF4-FFF2-40B4-BE49-F238E27FC236}">
                <a16:creationId xmlns:a16="http://schemas.microsoft.com/office/drawing/2014/main" id="{A77A98D5-8F2B-7E48-F37C-EC98484BCDFA}"/>
              </a:ext>
            </a:extLst>
          </p:cNvPr>
          <p:cNvSpPr>
            <a:spLocks noGrp="1"/>
          </p:cNvSpPr>
          <p:nvPr>
            <p:ph type="body" sz="quarter" idx="22"/>
          </p:nvPr>
        </p:nvSpPr>
        <p:spPr>
          <a:xfrm>
            <a:off x="7156674" y="2896902"/>
            <a:ext cx="4413027" cy="538609"/>
          </a:xfrm>
        </p:spPr>
        <p:txBody>
          <a:bodyPr wrap="square" anchor="ctr">
            <a:spAutoFit/>
          </a:bodyPr>
          <a:lstStyle>
            <a:lvl1pPr>
              <a:lnSpc>
                <a:spcPct val="100000"/>
              </a:lnSpc>
              <a:defRPr sz="1600" b="1"/>
            </a:lvl1pPr>
            <a:lvl2pPr marL="0" indent="0">
              <a:lnSpc>
                <a:spcPct val="100000"/>
              </a:lnSpc>
              <a:buNone/>
              <a:defRPr sz="1400"/>
            </a:lvl2pPr>
          </a:lstStyle>
          <a:p>
            <a:pPr lvl="0"/>
            <a:r>
              <a:rPr lang="en-US"/>
              <a:t>Click to edit Master text styles</a:t>
            </a:r>
          </a:p>
          <a:p>
            <a:pPr lvl="1"/>
            <a:r>
              <a:rPr lang="en-US"/>
              <a:t>Second level</a:t>
            </a:r>
          </a:p>
        </p:txBody>
      </p:sp>
      <p:sp>
        <p:nvSpPr>
          <p:cNvPr id="12" name="Text Placeholder 18">
            <a:extLst>
              <a:ext uri="{FF2B5EF4-FFF2-40B4-BE49-F238E27FC236}">
                <a16:creationId xmlns:a16="http://schemas.microsoft.com/office/drawing/2014/main" id="{C1B46677-A38D-41C6-A485-E835D0A628B4}"/>
              </a:ext>
            </a:extLst>
          </p:cNvPr>
          <p:cNvSpPr>
            <a:spLocks noGrp="1" noChangeAspect="1"/>
          </p:cNvSpPr>
          <p:nvPr>
            <p:ph type="body" sz="quarter" idx="23" hasCustomPrompt="1"/>
          </p:nvPr>
        </p:nvSpPr>
        <p:spPr>
          <a:xfrm>
            <a:off x="6422308" y="3701349"/>
            <a:ext cx="555836" cy="555836"/>
          </a:xfrm>
          <a:prstGeom prst="ellipse">
            <a:avLst/>
          </a:prstGeom>
          <a:solidFill>
            <a:schemeClr val="accent1"/>
          </a:solidFill>
        </p:spPr>
        <p:txBody>
          <a:bodyPr anchor="ctr">
            <a:normAutofit/>
          </a:bodyPr>
          <a:lstStyle>
            <a:lvl1pPr algn="ctr">
              <a:lnSpc>
                <a:spcPct val="100000"/>
              </a:lnSpc>
              <a:defRPr sz="1400" b="1">
                <a:solidFill>
                  <a:schemeClr val="bg1">
                    <a:alpha val="0"/>
                  </a:schemeClr>
                </a:solidFill>
              </a:defRPr>
            </a:lvl1pPr>
          </a:lstStyle>
          <a:p>
            <a:pPr lvl="0"/>
            <a:r>
              <a:rPr lang="en-US"/>
              <a:t>##</a:t>
            </a:r>
            <a:endParaRPr lang="en-GB"/>
          </a:p>
        </p:txBody>
      </p:sp>
      <p:sp>
        <p:nvSpPr>
          <p:cNvPr id="14" name="Text Placeholder 21">
            <a:extLst>
              <a:ext uri="{FF2B5EF4-FFF2-40B4-BE49-F238E27FC236}">
                <a16:creationId xmlns:a16="http://schemas.microsoft.com/office/drawing/2014/main" id="{0BA84E6F-4D5C-7775-0EBD-C86F960C7FC1}"/>
              </a:ext>
            </a:extLst>
          </p:cNvPr>
          <p:cNvSpPr>
            <a:spLocks noGrp="1"/>
          </p:cNvSpPr>
          <p:nvPr>
            <p:ph type="body" sz="quarter" idx="25"/>
          </p:nvPr>
        </p:nvSpPr>
        <p:spPr>
          <a:xfrm>
            <a:off x="7156674" y="3709963"/>
            <a:ext cx="4413027" cy="538609"/>
          </a:xfrm>
        </p:spPr>
        <p:txBody>
          <a:bodyPr wrap="square" anchor="ctr">
            <a:spAutoFit/>
          </a:bodyPr>
          <a:lstStyle>
            <a:lvl1pPr>
              <a:lnSpc>
                <a:spcPct val="100000"/>
              </a:lnSpc>
              <a:defRPr sz="1600" b="1"/>
            </a:lvl1pPr>
            <a:lvl2pPr marL="0" indent="0">
              <a:lnSpc>
                <a:spcPct val="100000"/>
              </a:lnSpc>
              <a:buNone/>
              <a:defRPr sz="1400"/>
            </a:lvl2pPr>
          </a:lstStyle>
          <a:p>
            <a:pPr lvl="0"/>
            <a:r>
              <a:rPr lang="en-US"/>
              <a:t>Click to edit Master text styles</a:t>
            </a:r>
          </a:p>
          <a:p>
            <a:pPr lvl="1"/>
            <a:r>
              <a:rPr lang="en-US"/>
              <a:t>Second level</a:t>
            </a:r>
          </a:p>
        </p:txBody>
      </p:sp>
      <p:sp>
        <p:nvSpPr>
          <p:cNvPr id="15" name="Text Placeholder 21">
            <a:extLst>
              <a:ext uri="{FF2B5EF4-FFF2-40B4-BE49-F238E27FC236}">
                <a16:creationId xmlns:a16="http://schemas.microsoft.com/office/drawing/2014/main" id="{AAB0ABE6-978B-FB22-E199-392022BFF2E5}"/>
              </a:ext>
            </a:extLst>
          </p:cNvPr>
          <p:cNvSpPr>
            <a:spLocks noGrp="1"/>
          </p:cNvSpPr>
          <p:nvPr>
            <p:ph type="body" sz="quarter" idx="28" hasCustomPrompt="1"/>
          </p:nvPr>
        </p:nvSpPr>
        <p:spPr>
          <a:xfrm>
            <a:off x="6600840" y="2245424"/>
            <a:ext cx="198772" cy="215444"/>
          </a:xfrm>
        </p:spPr>
        <p:txBody>
          <a:bodyPr wrap="none" anchor="ctr">
            <a:spAutoFit/>
          </a:bodyPr>
          <a:lstStyle>
            <a:lvl1pPr marL="0" indent="0" algn="ctr">
              <a:lnSpc>
                <a:spcPct val="100000"/>
              </a:lnSpc>
              <a:spcAft>
                <a:spcPts val="0"/>
              </a:spcAft>
              <a:buFont typeface="Arial" panose="020B0604020202020204" pitchFamily="34" charset="0"/>
              <a:buNone/>
              <a:defRPr lang="en-US" sz="1400" b="1" kern="1200" dirty="0">
                <a:solidFill>
                  <a:schemeClr val="bg1"/>
                </a:solidFill>
                <a:latin typeface="+mn-lt"/>
                <a:ea typeface="+mn-ea"/>
                <a:cs typeface="+mn-cs"/>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
        <p:nvSpPr>
          <p:cNvPr id="16" name="Text Placeholder 21">
            <a:extLst>
              <a:ext uri="{FF2B5EF4-FFF2-40B4-BE49-F238E27FC236}">
                <a16:creationId xmlns:a16="http://schemas.microsoft.com/office/drawing/2014/main" id="{C92E7F13-F7D7-3550-C09E-A33999EE97FF}"/>
              </a:ext>
            </a:extLst>
          </p:cNvPr>
          <p:cNvSpPr>
            <a:spLocks noGrp="1"/>
          </p:cNvSpPr>
          <p:nvPr>
            <p:ph type="body" sz="quarter" idx="29" hasCustomPrompt="1"/>
          </p:nvPr>
        </p:nvSpPr>
        <p:spPr>
          <a:xfrm>
            <a:off x="6600840" y="3058484"/>
            <a:ext cx="198772" cy="215444"/>
          </a:xfrm>
        </p:spPr>
        <p:txBody>
          <a:bodyPr wrap="none" anchor="ctr">
            <a:spAutoFit/>
          </a:bodyPr>
          <a:lstStyle>
            <a:lvl1pPr marL="0" indent="0" algn="ctr">
              <a:lnSpc>
                <a:spcPct val="100000"/>
              </a:lnSpc>
              <a:spcAft>
                <a:spcPts val="0"/>
              </a:spcAft>
              <a:buFont typeface="Arial" panose="020B0604020202020204" pitchFamily="34" charset="0"/>
              <a:buNone/>
              <a:defRPr lang="en-US" sz="1400" b="1" kern="1200" dirty="0">
                <a:solidFill>
                  <a:schemeClr val="bg1"/>
                </a:solidFill>
                <a:latin typeface="+mn-lt"/>
                <a:ea typeface="+mn-ea"/>
                <a:cs typeface="+mn-cs"/>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
        <p:nvSpPr>
          <p:cNvPr id="17" name="Text Placeholder 21">
            <a:extLst>
              <a:ext uri="{FF2B5EF4-FFF2-40B4-BE49-F238E27FC236}">
                <a16:creationId xmlns:a16="http://schemas.microsoft.com/office/drawing/2014/main" id="{A19F8F22-63B1-A0DA-344A-6639011F0F62}"/>
              </a:ext>
            </a:extLst>
          </p:cNvPr>
          <p:cNvSpPr>
            <a:spLocks noGrp="1"/>
          </p:cNvSpPr>
          <p:nvPr>
            <p:ph type="body" sz="quarter" idx="30" hasCustomPrompt="1"/>
          </p:nvPr>
        </p:nvSpPr>
        <p:spPr>
          <a:xfrm>
            <a:off x="6600840" y="3871545"/>
            <a:ext cx="198772" cy="215444"/>
          </a:xfrm>
        </p:spPr>
        <p:txBody>
          <a:bodyPr wrap="none" anchor="ctr">
            <a:spAutoFit/>
          </a:bodyPr>
          <a:lstStyle>
            <a:lvl1pPr marL="0" indent="0" algn="ctr">
              <a:lnSpc>
                <a:spcPct val="100000"/>
              </a:lnSpc>
              <a:spcAft>
                <a:spcPts val="0"/>
              </a:spcAft>
              <a:buFont typeface="Arial" panose="020B0604020202020204" pitchFamily="34" charset="0"/>
              <a:buNone/>
              <a:defRPr lang="en-US" sz="1400" b="1" kern="1200" dirty="0">
                <a:solidFill>
                  <a:schemeClr val="bg1"/>
                </a:solidFill>
                <a:latin typeface="+mn-lt"/>
                <a:ea typeface="+mn-ea"/>
                <a:cs typeface="+mn-cs"/>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
        <p:nvSpPr>
          <p:cNvPr id="18" name="Text Placeholder 18">
            <a:extLst>
              <a:ext uri="{FF2B5EF4-FFF2-40B4-BE49-F238E27FC236}">
                <a16:creationId xmlns:a16="http://schemas.microsoft.com/office/drawing/2014/main" id="{3EDBD08C-5B5E-38D3-D2A2-950CB713EBE5}"/>
              </a:ext>
            </a:extLst>
          </p:cNvPr>
          <p:cNvSpPr>
            <a:spLocks noGrp="1" noChangeAspect="1"/>
          </p:cNvSpPr>
          <p:nvPr>
            <p:ph type="body" sz="quarter" idx="31" hasCustomPrompt="1"/>
          </p:nvPr>
        </p:nvSpPr>
        <p:spPr>
          <a:xfrm>
            <a:off x="6380199" y="4472301"/>
            <a:ext cx="640055" cy="640054"/>
          </a:xfrm>
          <a:prstGeom prst="ellipse">
            <a:avLst/>
          </a:prstGeom>
          <a:noFill/>
          <a:ln w="3175">
            <a:solidFill>
              <a:schemeClr val="accent1"/>
            </a:solidFill>
          </a:ln>
        </p:spPr>
        <p:txBody>
          <a:bodyPr anchor="ctr">
            <a:normAutofit/>
          </a:bodyPr>
          <a:lstStyle>
            <a:lvl1pPr algn="ctr">
              <a:lnSpc>
                <a:spcPct val="100000"/>
              </a:lnSpc>
              <a:defRPr sz="133" b="1">
                <a:solidFill>
                  <a:schemeClr val="bg1">
                    <a:alpha val="0"/>
                  </a:schemeClr>
                </a:solidFill>
              </a:defRPr>
            </a:lvl1pPr>
          </a:lstStyle>
          <a:p>
            <a:pPr lvl="0"/>
            <a:r>
              <a:rPr lang="en-GB"/>
              <a:t>.</a:t>
            </a:r>
          </a:p>
        </p:txBody>
      </p:sp>
      <p:sp>
        <p:nvSpPr>
          <p:cNvPr id="20" name="Text Placeholder 18">
            <a:extLst>
              <a:ext uri="{FF2B5EF4-FFF2-40B4-BE49-F238E27FC236}">
                <a16:creationId xmlns:a16="http://schemas.microsoft.com/office/drawing/2014/main" id="{87172892-3786-960B-FDC2-270A54D5B5E9}"/>
              </a:ext>
            </a:extLst>
          </p:cNvPr>
          <p:cNvSpPr>
            <a:spLocks noGrp="1" noChangeAspect="1"/>
          </p:cNvSpPr>
          <p:nvPr>
            <p:ph type="body" sz="quarter" idx="32" hasCustomPrompt="1"/>
          </p:nvPr>
        </p:nvSpPr>
        <p:spPr>
          <a:xfrm>
            <a:off x="6422308" y="4514410"/>
            <a:ext cx="555836" cy="555836"/>
          </a:xfrm>
          <a:prstGeom prst="ellipse">
            <a:avLst/>
          </a:prstGeom>
          <a:solidFill>
            <a:schemeClr val="accent1"/>
          </a:solidFill>
        </p:spPr>
        <p:txBody>
          <a:bodyPr anchor="ctr">
            <a:normAutofit/>
          </a:bodyPr>
          <a:lstStyle>
            <a:lvl1pPr algn="ctr">
              <a:lnSpc>
                <a:spcPct val="100000"/>
              </a:lnSpc>
              <a:defRPr sz="1400" b="1">
                <a:solidFill>
                  <a:schemeClr val="bg1">
                    <a:alpha val="0"/>
                  </a:schemeClr>
                </a:solidFill>
              </a:defRPr>
            </a:lvl1pPr>
          </a:lstStyle>
          <a:p>
            <a:pPr lvl="0"/>
            <a:r>
              <a:rPr lang="en-US"/>
              <a:t>##</a:t>
            </a:r>
            <a:endParaRPr lang="en-GB"/>
          </a:p>
        </p:txBody>
      </p:sp>
      <p:sp>
        <p:nvSpPr>
          <p:cNvPr id="21" name="Text Placeholder 21">
            <a:extLst>
              <a:ext uri="{FF2B5EF4-FFF2-40B4-BE49-F238E27FC236}">
                <a16:creationId xmlns:a16="http://schemas.microsoft.com/office/drawing/2014/main" id="{EB21973C-5F1F-195E-D4A7-0205F3D3B389}"/>
              </a:ext>
            </a:extLst>
          </p:cNvPr>
          <p:cNvSpPr>
            <a:spLocks noGrp="1"/>
          </p:cNvSpPr>
          <p:nvPr>
            <p:ph type="body" sz="quarter" idx="33"/>
          </p:nvPr>
        </p:nvSpPr>
        <p:spPr>
          <a:xfrm>
            <a:off x="7156674" y="4523024"/>
            <a:ext cx="4413027" cy="538609"/>
          </a:xfrm>
        </p:spPr>
        <p:txBody>
          <a:bodyPr wrap="square" anchor="ctr">
            <a:spAutoFit/>
          </a:bodyPr>
          <a:lstStyle>
            <a:lvl1pPr>
              <a:lnSpc>
                <a:spcPct val="100000"/>
              </a:lnSpc>
              <a:defRPr sz="1600" b="1"/>
            </a:lvl1pPr>
            <a:lvl2pPr marL="0" indent="0">
              <a:lnSpc>
                <a:spcPct val="100000"/>
              </a:lnSpc>
              <a:buNone/>
              <a:defRPr sz="1400"/>
            </a:lvl2pPr>
          </a:lstStyle>
          <a:p>
            <a:pPr lvl="0"/>
            <a:r>
              <a:rPr lang="en-US"/>
              <a:t>Click to edit Master text styles</a:t>
            </a:r>
          </a:p>
          <a:p>
            <a:pPr lvl="1"/>
            <a:r>
              <a:rPr lang="en-US"/>
              <a:t>Second level</a:t>
            </a:r>
          </a:p>
        </p:txBody>
      </p:sp>
      <p:sp>
        <p:nvSpPr>
          <p:cNvPr id="23" name="Text Placeholder 21">
            <a:extLst>
              <a:ext uri="{FF2B5EF4-FFF2-40B4-BE49-F238E27FC236}">
                <a16:creationId xmlns:a16="http://schemas.microsoft.com/office/drawing/2014/main" id="{B2D9B650-7203-2010-775A-D5EF6DE1F0BC}"/>
              </a:ext>
            </a:extLst>
          </p:cNvPr>
          <p:cNvSpPr>
            <a:spLocks noGrp="1"/>
          </p:cNvSpPr>
          <p:nvPr>
            <p:ph type="body" sz="quarter" idx="34" hasCustomPrompt="1"/>
          </p:nvPr>
        </p:nvSpPr>
        <p:spPr>
          <a:xfrm>
            <a:off x="6600840" y="4684606"/>
            <a:ext cx="198772" cy="215444"/>
          </a:xfrm>
        </p:spPr>
        <p:txBody>
          <a:bodyPr wrap="none" anchor="ctr">
            <a:spAutoFit/>
          </a:bodyPr>
          <a:lstStyle>
            <a:lvl1pPr marL="0" indent="0" algn="ctr">
              <a:lnSpc>
                <a:spcPct val="100000"/>
              </a:lnSpc>
              <a:spcAft>
                <a:spcPts val="0"/>
              </a:spcAft>
              <a:buFont typeface="Arial" panose="020B0604020202020204" pitchFamily="34" charset="0"/>
              <a:buNone/>
              <a:defRPr lang="en-US" sz="1400" b="1" kern="1200" dirty="0">
                <a:solidFill>
                  <a:schemeClr val="bg1"/>
                </a:solidFill>
                <a:latin typeface="+mn-lt"/>
                <a:ea typeface="+mn-ea"/>
                <a:cs typeface="+mn-cs"/>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
        <p:nvSpPr>
          <p:cNvPr id="24" name="Text Placeholder 21">
            <a:extLst>
              <a:ext uri="{FF2B5EF4-FFF2-40B4-BE49-F238E27FC236}">
                <a16:creationId xmlns:a16="http://schemas.microsoft.com/office/drawing/2014/main" id="{069B0D5E-F853-157D-BE7F-1095599D2AAB}"/>
              </a:ext>
            </a:extLst>
          </p:cNvPr>
          <p:cNvSpPr>
            <a:spLocks noGrp="1"/>
          </p:cNvSpPr>
          <p:nvPr>
            <p:ph type="body" sz="quarter" idx="35"/>
          </p:nvPr>
        </p:nvSpPr>
        <p:spPr>
          <a:xfrm>
            <a:off x="7156674" y="5336089"/>
            <a:ext cx="4413027" cy="538609"/>
          </a:xfrm>
        </p:spPr>
        <p:txBody>
          <a:bodyPr wrap="square" anchor="ctr">
            <a:spAutoFit/>
          </a:bodyPr>
          <a:lstStyle>
            <a:lvl1pPr>
              <a:lnSpc>
                <a:spcPct val="100000"/>
              </a:lnSpc>
              <a:defRPr sz="1600" b="1"/>
            </a:lvl1pPr>
            <a:lvl2pPr marL="0" indent="0">
              <a:lnSpc>
                <a:spcPct val="100000"/>
              </a:lnSpc>
              <a:buNone/>
              <a:defRPr sz="1400"/>
            </a:lvl2pPr>
          </a:lstStyle>
          <a:p>
            <a:pPr lvl="0"/>
            <a:r>
              <a:rPr lang="en-US"/>
              <a:t>Click to edit Master text styles</a:t>
            </a:r>
          </a:p>
          <a:p>
            <a:pPr lvl="1"/>
            <a:r>
              <a:rPr lang="en-US"/>
              <a:t>Second level</a:t>
            </a:r>
          </a:p>
        </p:txBody>
      </p:sp>
      <p:sp>
        <p:nvSpPr>
          <p:cNvPr id="25" name="Text Placeholder 18">
            <a:extLst>
              <a:ext uri="{FF2B5EF4-FFF2-40B4-BE49-F238E27FC236}">
                <a16:creationId xmlns:a16="http://schemas.microsoft.com/office/drawing/2014/main" id="{CBF75F1F-8559-5B6C-CDA1-4F4E37E4DE06}"/>
              </a:ext>
            </a:extLst>
          </p:cNvPr>
          <p:cNvSpPr>
            <a:spLocks noGrp="1" noChangeAspect="1"/>
          </p:cNvSpPr>
          <p:nvPr>
            <p:ph type="body" sz="quarter" idx="36" hasCustomPrompt="1"/>
          </p:nvPr>
        </p:nvSpPr>
        <p:spPr>
          <a:xfrm>
            <a:off x="6380199" y="5285362"/>
            <a:ext cx="640055" cy="640054"/>
          </a:xfrm>
          <a:prstGeom prst="ellipse">
            <a:avLst/>
          </a:prstGeom>
          <a:noFill/>
          <a:ln w="3175">
            <a:solidFill>
              <a:schemeClr val="accent1"/>
            </a:solidFill>
          </a:ln>
        </p:spPr>
        <p:txBody>
          <a:bodyPr anchor="ctr">
            <a:normAutofit/>
          </a:bodyPr>
          <a:lstStyle>
            <a:lvl1pPr algn="ctr">
              <a:lnSpc>
                <a:spcPct val="100000"/>
              </a:lnSpc>
              <a:defRPr sz="133" b="1">
                <a:solidFill>
                  <a:schemeClr val="bg1">
                    <a:alpha val="0"/>
                  </a:schemeClr>
                </a:solidFill>
              </a:defRPr>
            </a:lvl1pPr>
          </a:lstStyle>
          <a:p>
            <a:pPr lvl="0"/>
            <a:r>
              <a:rPr lang="en-GB"/>
              <a:t>.</a:t>
            </a:r>
          </a:p>
        </p:txBody>
      </p:sp>
      <p:sp>
        <p:nvSpPr>
          <p:cNvPr id="27" name="Text Placeholder 18">
            <a:extLst>
              <a:ext uri="{FF2B5EF4-FFF2-40B4-BE49-F238E27FC236}">
                <a16:creationId xmlns:a16="http://schemas.microsoft.com/office/drawing/2014/main" id="{1F8CDA35-8CB6-903E-3A7D-0C7A484E9782}"/>
              </a:ext>
            </a:extLst>
          </p:cNvPr>
          <p:cNvSpPr>
            <a:spLocks noGrp="1" noChangeAspect="1"/>
          </p:cNvSpPr>
          <p:nvPr>
            <p:ph type="body" sz="quarter" idx="37" hasCustomPrompt="1"/>
          </p:nvPr>
        </p:nvSpPr>
        <p:spPr>
          <a:xfrm>
            <a:off x="6422308" y="5327471"/>
            <a:ext cx="555836" cy="555836"/>
          </a:xfrm>
          <a:prstGeom prst="ellipse">
            <a:avLst/>
          </a:prstGeom>
          <a:solidFill>
            <a:schemeClr val="accent1"/>
          </a:solidFill>
        </p:spPr>
        <p:txBody>
          <a:bodyPr anchor="ctr">
            <a:normAutofit/>
          </a:bodyPr>
          <a:lstStyle>
            <a:lvl1pPr algn="ctr">
              <a:lnSpc>
                <a:spcPct val="100000"/>
              </a:lnSpc>
              <a:defRPr sz="1400" b="1">
                <a:solidFill>
                  <a:schemeClr val="bg1">
                    <a:alpha val="0"/>
                  </a:schemeClr>
                </a:solidFill>
              </a:defRPr>
            </a:lvl1pPr>
          </a:lstStyle>
          <a:p>
            <a:pPr lvl="0"/>
            <a:r>
              <a:rPr lang="en-US"/>
              <a:t>##</a:t>
            </a:r>
            <a:endParaRPr lang="en-GB"/>
          </a:p>
        </p:txBody>
      </p:sp>
      <p:sp>
        <p:nvSpPr>
          <p:cNvPr id="28" name="Text Placeholder 21">
            <a:extLst>
              <a:ext uri="{FF2B5EF4-FFF2-40B4-BE49-F238E27FC236}">
                <a16:creationId xmlns:a16="http://schemas.microsoft.com/office/drawing/2014/main" id="{B546CA23-B963-11F5-9A33-31632ED83C91}"/>
              </a:ext>
            </a:extLst>
          </p:cNvPr>
          <p:cNvSpPr>
            <a:spLocks noGrp="1"/>
          </p:cNvSpPr>
          <p:nvPr>
            <p:ph type="body" sz="quarter" idx="38" hasCustomPrompt="1"/>
          </p:nvPr>
        </p:nvSpPr>
        <p:spPr>
          <a:xfrm>
            <a:off x="6600840" y="5497668"/>
            <a:ext cx="198772" cy="215444"/>
          </a:xfrm>
        </p:spPr>
        <p:txBody>
          <a:bodyPr wrap="none" anchor="ctr">
            <a:spAutoFit/>
          </a:bodyPr>
          <a:lstStyle>
            <a:lvl1pPr marL="0" indent="0" algn="ctr">
              <a:lnSpc>
                <a:spcPct val="100000"/>
              </a:lnSpc>
              <a:spcAft>
                <a:spcPts val="0"/>
              </a:spcAft>
              <a:buFont typeface="Arial" panose="020B0604020202020204" pitchFamily="34" charset="0"/>
              <a:buNone/>
              <a:defRPr lang="en-US" sz="1400" b="1" kern="1200" dirty="0">
                <a:solidFill>
                  <a:schemeClr val="bg1"/>
                </a:solidFill>
                <a:latin typeface="+mn-lt"/>
                <a:ea typeface="+mn-ea"/>
                <a:cs typeface="+mn-cs"/>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
        <p:nvSpPr>
          <p:cNvPr id="29"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611191" y="6401514"/>
            <a:ext cx="1838645" cy="123111"/>
          </a:xfrm>
          <a:prstGeom prst="rect">
            <a:avLst/>
          </a:prstGeom>
        </p:spPr>
        <p:txBody>
          <a:bodyPr vert="horz" wrap="none" lIns="0" tIns="0" rIns="0" bIns="0" rtlCol="0" anchor="ctr">
            <a:spAutoFit/>
          </a:bodyPr>
          <a:lstStyle>
            <a:lvl1pPr algn="l">
              <a:defRPr sz="800">
                <a:solidFill>
                  <a:schemeClr val="bg1">
                    <a:lumMod val="50000"/>
                  </a:schemeClr>
                </a:solidFill>
                <a:latin typeface="+mj-lt"/>
              </a:defRPr>
            </a:lvl1pPr>
          </a:lstStyle>
          <a:p>
            <a:r>
              <a:rPr lang="en-US">
                <a:cs typeface="Arial" panose="020B0604020202020204" pitchFamily="34" charset="0"/>
              </a:rPr>
              <a:t>©2024 ARTHUR J. GALLAGHER &amp; CO.</a:t>
            </a:r>
          </a:p>
        </p:txBody>
      </p:sp>
      <p:sp>
        <p:nvSpPr>
          <p:cNvPr id="30"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11409291" y="6378430"/>
            <a:ext cx="171522" cy="169277"/>
          </a:xfrm>
          <a:prstGeom prst="rect">
            <a:avLst/>
          </a:prstGeom>
          <a:noFill/>
        </p:spPr>
        <p:txBody>
          <a:bodyPr wrap="none" lIns="0" tIns="0" rIns="0" bIns="0" rtlCol="0">
            <a:spAutoFit/>
          </a:bodyPr>
          <a:lstStyle>
            <a:lvl1pPr algn="r">
              <a:defRPr lang="en-GB" sz="1100"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a:p>
        </p:txBody>
      </p:sp>
    </p:spTree>
    <p:extLst>
      <p:ext uri="{BB962C8B-B14F-4D97-AF65-F5344CB8AC3E}">
        <p14:creationId xmlns:p14="http://schemas.microsoft.com/office/powerpoint/2010/main" val="1087698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x ico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67C67C-DA13-44BD-04BB-12200E94025C}"/>
              </a:ext>
            </a:extLst>
          </p:cNvPr>
          <p:cNvSpPr>
            <a:spLocks noGrp="1"/>
          </p:cNvSpPr>
          <p:nvPr>
            <p:ph idx="1"/>
          </p:nvPr>
        </p:nvSpPr>
        <p:spPr>
          <a:xfrm>
            <a:off x="611189" y="3157204"/>
            <a:ext cx="5375275" cy="275623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2">
            <a:extLst>
              <a:ext uri="{FF2B5EF4-FFF2-40B4-BE49-F238E27FC236}">
                <a16:creationId xmlns:a16="http://schemas.microsoft.com/office/drawing/2014/main" id="{3CE22646-B5C0-BE14-FE9C-679028AD323A}"/>
              </a:ext>
            </a:extLst>
          </p:cNvPr>
          <p:cNvSpPr>
            <a:spLocks noGrp="1"/>
          </p:cNvSpPr>
          <p:nvPr>
            <p:ph idx="16"/>
          </p:nvPr>
        </p:nvSpPr>
        <p:spPr>
          <a:xfrm>
            <a:off x="6203952" y="3157204"/>
            <a:ext cx="5375275" cy="275623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18">
            <a:extLst>
              <a:ext uri="{FF2B5EF4-FFF2-40B4-BE49-F238E27FC236}">
                <a16:creationId xmlns:a16="http://schemas.microsoft.com/office/drawing/2014/main" id="{8CEC9B93-ABE1-7C81-04F3-18812626C528}"/>
              </a:ext>
            </a:extLst>
          </p:cNvPr>
          <p:cNvSpPr>
            <a:spLocks noGrp="1" noChangeAspect="1"/>
          </p:cNvSpPr>
          <p:nvPr>
            <p:ph type="body" sz="quarter" idx="20" hasCustomPrompt="1"/>
          </p:nvPr>
        </p:nvSpPr>
        <p:spPr>
          <a:xfrm>
            <a:off x="611190" y="2019300"/>
            <a:ext cx="915695" cy="915694"/>
          </a:xfrm>
          <a:prstGeom prst="ellipse">
            <a:avLst/>
          </a:prstGeom>
          <a:noFill/>
          <a:ln w="3175">
            <a:solidFill>
              <a:schemeClr val="accent1"/>
            </a:solidFill>
          </a:ln>
        </p:spPr>
        <p:txBody>
          <a:bodyPr anchor="ctr">
            <a:normAutofit/>
          </a:bodyPr>
          <a:lstStyle>
            <a:lvl1pPr algn="ctr">
              <a:lnSpc>
                <a:spcPct val="100000"/>
              </a:lnSpc>
              <a:defRPr sz="133" b="1">
                <a:solidFill>
                  <a:schemeClr val="bg1">
                    <a:alpha val="0"/>
                  </a:schemeClr>
                </a:solidFill>
              </a:defRPr>
            </a:lvl1pPr>
          </a:lstStyle>
          <a:p>
            <a:pPr lvl="0"/>
            <a:r>
              <a:rPr lang="en-GB"/>
              <a:t>.</a:t>
            </a:r>
          </a:p>
        </p:txBody>
      </p:sp>
      <p:sp>
        <p:nvSpPr>
          <p:cNvPr id="8" name="Text Placeholder 18">
            <a:extLst>
              <a:ext uri="{FF2B5EF4-FFF2-40B4-BE49-F238E27FC236}">
                <a16:creationId xmlns:a16="http://schemas.microsoft.com/office/drawing/2014/main" id="{2A721E3A-7147-0C6B-B85D-119D3B3C9C60}"/>
              </a:ext>
            </a:extLst>
          </p:cNvPr>
          <p:cNvSpPr>
            <a:spLocks noGrp="1" noChangeAspect="1"/>
          </p:cNvSpPr>
          <p:nvPr>
            <p:ph type="body" sz="quarter" idx="10" hasCustomPrompt="1"/>
          </p:nvPr>
        </p:nvSpPr>
        <p:spPr>
          <a:xfrm>
            <a:off x="666687" y="2074797"/>
            <a:ext cx="804700" cy="804700"/>
          </a:xfrm>
          <a:prstGeom prst="ellipse">
            <a:avLst/>
          </a:prstGeom>
          <a:solidFill>
            <a:schemeClr val="accent1"/>
          </a:solidFill>
        </p:spPr>
        <p:txBody>
          <a:bodyPr anchor="ctr">
            <a:normAutofit/>
          </a:bodyPr>
          <a:lstStyle>
            <a:lvl1pPr algn="ctr">
              <a:lnSpc>
                <a:spcPct val="100000"/>
              </a:lnSpc>
              <a:defRPr sz="1400" b="1">
                <a:solidFill>
                  <a:schemeClr val="bg1">
                    <a:alpha val="0"/>
                  </a:schemeClr>
                </a:solidFill>
              </a:defRPr>
            </a:lvl1pPr>
          </a:lstStyle>
          <a:p>
            <a:pPr lvl="0"/>
            <a:r>
              <a:rPr lang="en-US"/>
              <a:t>##</a:t>
            </a:r>
            <a:endParaRPr lang="en-GB"/>
          </a:p>
        </p:txBody>
      </p:sp>
      <p:sp>
        <p:nvSpPr>
          <p:cNvPr id="9" name="Text Placeholder 18">
            <a:extLst>
              <a:ext uri="{FF2B5EF4-FFF2-40B4-BE49-F238E27FC236}">
                <a16:creationId xmlns:a16="http://schemas.microsoft.com/office/drawing/2014/main" id="{66A04704-CED3-D0A6-88E2-1D8BA56C2CA5}"/>
              </a:ext>
            </a:extLst>
          </p:cNvPr>
          <p:cNvSpPr>
            <a:spLocks noGrp="1" noChangeAspect="1"/>
          </p:cNvSpPr>
          <p:nvPr>
            <p:ph type="body" sz="quarter" idx="21" hasCustomPrompt="1"/>
          </p:nvPr>
        </p:nvSpPr>
        <p:spPr>
          <a:xfrm>
            <a:off x="6203951" y="2019300"/>
            <a:ext cx="915695" cy="915694"/>
          </a:xfrm>
          <a:prstGeom prst="ellipse">
            <a:avLst/>
          </a:prstGeom>
          <a:noFill/>
          <a:ln w="3175">
            <a:solidFill>
              <a:schemeClr val="accent1"/>
            </a:solidFill>
          </a:ln>
        </p:spPr>
        <p:txBody>
          <a:bodyPr anchor="ctr">
            <a:normAutofit/>
          </a:bodyPr>
          <a:lstStyle>
            <a:lvl1pPr algn="ctr">
              <a:lnSpc>
                <a:spcPct val="100000"/>
              </a:lnSpc>
              <a:defRPr sz="133" b="1">
                <a:solidFill>
                  <a:schemeClr val="bg1">
                    <a:alpha val="0"/>
                  </a:schemeClr>
                </a:solidFill>
              </a:defRPr>
            </a:lvl1pPr>
          </a:lstStyle>
          <a:p>
            <a:pPr lvl="0"/>
            <a:r>
              <a:rPr lang="en-GB"/>
              <a:t>.</a:t>
            </a:r>
          </a:p>
        </p:txBody>
      </p:sp>
      <p:sp>
        <p:nvSpPr>
          <p:cNvPr id="10" name="Text Placeholder 18">
            <a:extLst>
              <a:ext uri="{FF2B5EF4-FFF2-40B4-BE49-F238E27FC236}">
                <a16:creationId xmlns:a16="http://schemas.microsoft.com/office/drawing/2014/main" id="{F621A233-B8C6-257A-E57E-45FBFD0EC047}"/>
              </a:ext>
            </a:extLst>
          </p:cNvPr>
          <p:cNvSpPr>
            <a:spLocks noGrp="1" noChangeAspect="1"/>
          </p:cNvSpPr>
          <p:nvPr>
            <p:ph type="body" sz="quarter" idx="22" hasCustomPrompt="1"/>
          </p:nvPr>
        </p:nvSpPr>
        <p:spPr>
          <a:xfrm>
            <a:off x="6259447" y="2074797"/>
            <a:ext cx="804700" cy="804700"/>
          </a:xfrm>
          <a:prstGeom prst="ellipse">
            <a:avLst/>
          </a:prstGeom>
          <a:solidFill>
            <a:schemeClr val="accent1"/>
          </a:solidFill>
        </p:spPr>
        <p:txBody>
          <a:bodyPr anchor="ctr">
            <a:normAutofit/>
          </a:bodyPr>
          <a:lstStyle>
            <a:lvl1pPr algn="ctr">
              <a:lnSpc>
                <a:spcPct val="100000"/>
              </a:lnSpc>
              <a:defRPr sz="1400" b="1">
                <a:solidFill>
                  <a:schemeClr val="bg1">
                    <a:alpha val="0"/>
                  </a:schemeClr>
                </a:solidFill>
              </a:defRPr>
            </a:lvl1pPr>
          </a:lstStyle>
          <a:p>
            <a:pPr lvl="0"/>
            <a:r>
              <a:rPr lang="en-US"/>
              <a:t>##</a:t>
            </a:r>
            <a:endParaRPr lang="en-GB"/>
          </a:p>
        </p:txBody>
      </p:sp>
      <p:sp>
        <p:nvSpPr>
          <p:cNvPr id="13" name="Text Placeholder 21">
            <a:extLst>
              <a:ext uri="{FF2B5EF4-FFF2-40B4-BE49-F238E27FC236}">
                <a16:creationId xmlns:a16="http://schemas.microsoft.com/office/drawing/2014/main" id="{F9037B03-EA5E-0CFB-45E7-E95955DFC7A1}"/>
              </a:ext>
            </a:extLst>
          </p:cNvPr>
          <p:cNvSpPr>
            <a:spLocks noGrp="1"/>
          </p:cNvSpPr>
          <p:nvPr>
            <p:ph type="body" sz="quarter" idx="26" hasCustomPrompt="1"/>
          </p:nvPr>
        </p:nvSpPr>
        <p:spPr>
          <a:xfrm>
            <a:off x="969651" y="2369426"/>
            <a:ext cx="198772" cy="215444"/>
          </a:xfrm>
        </p:spPr>
        <p:txBody>
          <a:bodyPr wrap="none" anchor="ctr">
            <a:spAutoFit/>
          </a:bodyPr>
          <a:lstStyle>
            <a:lvl1pPr marL="0" indent="0" algn="ctr">
              <a:lnSpc>
                <a:spcPct val="100000"/>
              </a:lnSpc>
              <a:spcAft>
                <a:spcPts val="0"/>
              </a:spcAft>
              <a:buFont typeface="Arial" panose="020B0604020202020204" pitchFamily="34" charset="0"/>
              <a:buNone/>
              <a:defRPr lang="en-US" sz="1400" b="1" kern="1200" dirty="0">
                <a:solidFill>
                  <a:schemeClr val="bg1"/>
                </a:solidFill>
                <a:latin typeface="+mn-lt"/>
                <a:ea typeface="+mn-ea"/>
                <a:cs typeface="+mn-cs"/>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
        <p:nvSpPr>
          <p:cNvPr id="14" name="Text Placeholder 21">
            <a:extLst>
              <a:ext uri="{FF2B5EF4-FFF2-40B4-BE49-F238E27FC236}">
                <a16:creationId xmlns:a16="http://schemas.microsoft.com/office/drawing/2014/main" id="{8D1BA93D-2564-9C1F-EEF7-06E3290CC86F}"/>
              </a:ext>
            </a:extLst>
          </p:cNvPr>
          <p:cNvSpPr>
            <a:spLocks noGrp="1"/>
          </p:cNvSpPr>
          <p:nvPr>
            <p:ph type="body" sz="quarter" idx="27" hasCustomPrompt="1"/>
          </p:nvPr>
        </p:nvSpPr>
        <p:spPr>
          <a:xfrm>
            <a:off x="6562411" y="2369426"/>
            <a:ext cx="198772" cy="215444"/>
          </a:xfrm>
        </p:spPr>
        <p:txBody>
          <a:bodyPr wrap="none" anchor="ctr">
            <a:spAutoFit/>
          </a:bodyPr>
          <a:lstStyle>
            <a:lvl1pPr marL="0" indent="0" algn="ctr">
              <a:lnSpc>
                <a:spcPct val="100000"/>
              </a:lnSpc>
              <a:spcAft>
                <a:spcPts val="0"/>
              </a:spcAft>
              <a:buFont typeface="Arial" panose="020B0604020202020204" pitchFamily="34" charset="0"/>
              <a:buNone/>
              <a:defRPr lang="en-US" sz="1400" b="1" kern="1200" dirty="0">
                <a:solidFill>
                  <a:schemeClr val="bg1"/>
                </a:solidFill>
                <a:latin typeface="+mn-lt"/>
                <a:ea typeface="+mn-ea"/>
                <a:cs typeface="+mn-cs"/>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
        <p:nvSpPr>
          <p:cNvPr id="37" name="Text Placeholder 21">
            <a:extLst>
              <a:ext uri="{FF2B5EF4-FFF2-40B4-BE49-F238E27FC236}">
                <a16:creationId xmlns:a16="http://schemas.microsoft.com/office/drawing/2014/main" id="{49ED8B75-3874-3C70-9291-08D74BB66200}"/>
              </a:ext>
            </a:extLst>
          </p:cNvPr>
          <p:cNvSpPr>
            <a:spLocks noGrp="1"/>
          </p:cNvSpPr>
          <p:nvPr>
            <p:ph type="body" sz="quarter" idx="15"/>
          </p:nvPr>
        </p:nvSpPr>
        <p:spPr>
          <a:xfrm>
            <a:off x="611190" y="1170155"/>
            <a:ext cx="10968036" cy="540000"/>
          </a:xfrm>
        </p:spPr>
        <p:txBody>
          <a:bodyPr>
            <a:noAutofit/>
          </a:bodyPr>
          <a:lstStyle>
            <a:lvl1pPr marL="0" indent="0">
              <a:lnSpc>
                <a:spcPct val="100000"/>
              </a:lnSpc>
              <a:spcAft>
                <a:spcPts val="0"/>
              </a:spcAft>
              <a:buFont typeface="Arial" panose="020B0604020202020204" pitchFamily="34" charset="0"/>
              <a:buNone/>
              <a:defRPr sz="1600" b="1">
                <a:solidFill>
                  <a:schemeClr val="accent1"/>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Click to edit Master text styles</a:t>
            </a:r>
          </a:p>
        </p:txBody>
      </p:sp>
      <p:sp>
        <p:nvSpPr>
          <p:cNvPr id="38" name="Title 1">
            <a:extLst>
              <a:ext uri="{FF2B5EF4-FFF2-40B4-BE49-F238E27FC236}">
                <a16:creationId xmlns:a16="http://schemas.microsoft.com/office/drawing/2014/main" id="{C03592F1-ADED-2DA2-FEC1-89A9059BDCEE}"/>
              </a:ext>
            </a:extLst>
          </p:cNvPr>
          <p:cNvSpPr>
            <a:spLocks noGrp="1"/>
          </p:cNvSpPr>
          <p:nvPr>
            <p:ph type="title"/>
          </p:nvPr>
        </p:nvSpPr>
        <p:spPr>
          <a:xfrm>
            <a:off x="611191" y="623487"/>
            <a:ext cx="9340887" cy="481900"/>
          </a:xfrm>
        </p:spPr>
        <p:txBody>
          <a:bodyPr/>
          <a:lstStyle/>
          <a:p>
            <a:r>
              <a:rPr lang="en-US"/>
              <a:t>Click to edit Master title style</a:t>
            </a:r>
            <a:endParaRPr lang="en-GB"/>
          </a:p>
        </p:txBody>
      </p:sp>
      <p:sp>
        <p:nvSpPr>
          <p:cNvPr id="2" name="Text Placeholder 11">
            <a:extLst>
              <a:ext uri="{FF2B5EF4-FFF2-40B4-BE49-F238E27FC236}">
                <a16:creationId xmlns:a16="http://schemas.microsoft.com/office/drawing/2014/main" id="{FA8ED2F3-4BF2-DD26-78E0-32EA6417BE82}"/>
              </a:ext>
            </a:extLst>
          </p:cNvPr>
          <p:cNvSpPr>
            <a:spLocks noGrp="1"/>
          </p:cNvSpPr>
          <p:nvPr>
            <p:ph type="body" sz="quarter" idx="13" hasCustomPrompt="1"/>
          </p:nvPr>
        </p:nvSpPr>
        <p:spPr>
          <a:xfrm>
            <a:off x="611190" y="5988292"/>
            <a:ext cx="10958511" cy="246221"/>
          </a:xfrm>
        </p:spPr>
        <p:txBody>
          <a:bodyPr anchor="b">
            <a:spAutoFit/>
          </a:bodyPr>
          <a:lstStyle>
            <a:lvl1pPr marL="0" indent="0">
              <a:lnSpc>
                <a:spcPct val="100000"/>
              </a:lnSpc>
              <a:spcAft>
                <a:spcPts val="0"/>
              </a:spcAft>
              <a:buFont typeface="Arial" panose="020B0604020202020204" pitchFamily="34" charset="0"/>
              <a:buNone/>
              <a:defRPr sz="800" b="0" i="1">
                <a:solidFill>
                  <a:schemeClr val="bg1">
                    <a:lumMod val="50000"/>
                  </a:schemeClr>
                </a:solidFill>
              </a:defRPr>
            </a:lvl1pPr>
            <a:lvl2pPr marL="0" indent="0">
              <a:lnSpc>
                <a:spcPct val="100000"/>
              </a:lnSpc>
              <a:spcAft>
                <a:spcPts val="0"/>
              </a:spcAft>
              <a:buNone/>
              <a:defRPr sz="700" i="1">
                <a:solidFill>
                  <a:schemeClr val="bg1">
                    <a:lumMod val="50000"/>
                  </a:schemeClr>
                </a:solidFill>
              </a:defRPr>
            </a:lvl2pPr>
            <a:lvl3pPr marL="0" indent="0">
              <a:lnSpc>
                <a:spcPct val="100000"/>
              </a:lnSpc>
              <a:spcAft>
                <a:spcPts val="0"/>
              </a:spcAft>
              <a:buNone/>
              <a:defRPr sz="700" i="1">
                <a:solidFill>
                  <a:schemeClr val="bg1">
                    <a:lumMod val="50000"/>
                  </a:schemeClr>
                </a:solidFill>
              </a:defRPr>
            </a:lvl3pPr>
            <a:lvl4pPr marL="0" indent="0">
              <a:lnSpc>
                <a:spcPct val="100000"/>
              </a:lnSpc>
              <a:spcAft>
                <a:spcPts val="0"/>
              </a:spcAft>
              <a:buNone/>
              <a:defRPr sz="700" i="1">
                <a:solidFill>
                  <a:schemeClr val="bg1">
                    <a:lumMod val="50000"/>
                  </a:schemeClr>
                </a:solidFill>
              </a:defRPr>
            </a:lvl4pPr>
            <a:lvl5pPr marL="0" indent="0">
              <a:lnSpc>
                <a:spcPct val="100000"/>
              </a:lnSpc>
              <a:spcAft>
                <a:spcPts val="0"/>
              </a:spcAft>
              <a:buNone/>
              <a:defRPr sz="700" i="1">
                <a:solidFill>
                  <a:schemeClr val="bg1">
                    <a:lumMod val="50000"/>
                  </a:schemeClr>
                </a:solidFill>
              </a:defRPr>
            </a:lvl5pPr>
          </a:lstStyle>
          <a:p>
            <a:pPr lvl="0"/>
            <a:r>
              <a:rPr lang="en-US"/>
              <a:t>Source: Insert source here</a:t>
            </a:r>
            <a:br>
              <a:rPr lang="en-US"/>
            </a:br>
            <a:r>
              <a:rPr lang="en-US"/>
              <a:t>Notes: Insert notes here</a:t>
            </a:r>
          </a:p>
        </p:txBody>
      </p:sp>
      <p:sp>
        <p:nvSpPr>
          <p:cNvPr id="15"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611191" y="6401514"/>
            <a:ext cx="1838645" cy="123111"/>
          </a:xfrm>
          <a:prstGeom prst="rect">
            <a:avLst/>
          </a:prstGeom>
        </p:spPr>
        <p:txBody>
          <a:bodyPr vert="horz" wrap="none" lIns="0" tIns="0" rIns="0" bIns="0" rtlCol="0" anchor="ctr">
            <a:spAutoFit/>
          </a:bodyPr>
          <a:lstStyle>
            <a:lvl1pPr algn="l">
              <a:defRPr sz="800">
                <a:solidFill>
                  <a:schemeClr val="bg1">
                    <a:lumMod val="50000"/>
                  </a:schemeClr>
                </a:solidFill>
                <a:latin typeface="+mj-lt"/>
              </a:defRPr>
            </a:lvl1pPr>
          </a:lstStyle>
          <a:p>
            <a:r>
              <a:rPr lang="en-US">
                <a:cs typeface="Arial" panose="020B0604020202020204" pitchFamily="34" charset="0"/>
              </a:rPr>
              <a:t>©2024 ARTHUR J. GALLAGHER &amp; CO.</a:t>
            </a:r>
          </a:p>
        </p:txBody>
      </p:sp>
      <p:sp>
        <p:nvSpPr>
          <p:cNvPr id="16"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11409291" y="6378430"/>
            <a:ext cx="171522" cy="169277"/>
          </a:xfrm>
          <a:prstGeom prst="rect">
            <a:avLst/>
          </a:prstGeom>
          <a:noFill/>
        </p:spPr>
        <p:txBody>
          <a:bodyPr wrap="none" lIns="0" tIns="0" rIns="0" bIns="0" rtlCol="0">
            <a:spAutoFit/>
          </a:bodyPr>
          <a:lstStyle>
            <a:lvl1pPr algn="r">
              <a:defRPr lang="en-GB" sz="1100"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a:p>
        </p:txBody>
      </p:sp>
    </p:spTree>
    <p:extLst>
      <p:ext uri="{BB962C8B-B14F-4D97-AF65-F5344CB8AC3E}">
        <p14:creationId xmlns:p14="http://schemas.microsoft.com/office/powerpoint/2010/main" val="401697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x ico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67C67C-DA13-44BD-04BB-12200E94025C}"/>
              </a:ext>
            </a:extLst>
          </p:cNvPr>
          <p:cNvSpPr>
            <a:spLocks noGrp="1"/>
          </p:cNvSpPr>
          <p:nvPr>
            <p:ph idx="1"/>
          </p:nvPr>
        </p:nvSpPr>
        <p:spPr>
          <a:xfrm>
            <a:off x="611191" y="3156898"/>
            <a:ext cx="3511551" cy="2756539"/>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2">
            <a:extLst>
              <a:ext uri="{FF2B5EF4-FFF2-40B4-BE49-F238E27FC236}">
                <a16:creationId xmlns:a16="http://schemas.microsoft.com/office/drawing/2014/main" id="{34875613-C50B-5EEE-8BF3-1D30F1038301}"/>
              </a:ext>
            </a:extLst>
          </p:cNvPr>
          <p:cNvSpPr>
            <a:spLocks noGrp="1"/>
          </p:cNvSpPr>
          <p:nvPr>
            <p:ph idx="16"/>
          </p:nvPr>
        </p:nvSpPr>
        <p:spPr>
          <a:xfrm>
            <a:off x="4340227" y="3156898"/>
            <a:ext cx="3511551" cy="2756539"/>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2">
            <a:extLst>
              <a:ext uri="{FF2B5EF4-FFF2-40B4-BE49-F238E27FC236}">
                <a16:creationId xmlns:a16="http://schemas.microsoft.com/office/drawing/2014/main" id="{E455F5A0-5EE1-8789-58F5-2C93C84682F2}"/>
              </a:ext>
            </a:extLst>
          </p:cNvPr>
          <p:cNvSpPr>
            <a:spLocks noGrp="1"/>
          </p:cNvSpPr>
          <p:nvPr>
            <p:ph idx="17"/>
          </p:nvPr>
        </p:nvSpPr>
        <p:spPr>
          <a:xfrm>
            <a:off x="8067677" y="3156898"/>
            <a:ext cx="3511551" cy="2756539"/>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18">
            <a:extLst>
              <a:ext uri="{FF2B5EF4-FFF2-40B4-BE49-F238E27FC236}">
                <a16:creationId xmlns:a16="http://schemas.microsoft.com/office/drawing/2014/main" id="{DD0B520E-D38A-9939-869A-78F5F3CBBAFF}"/>
              </a:ext>
            </a:extLst>
          </p:cNvPr>
          <p:cNvSpPr>
            <a:spLocks noGrp="1" noChangeAspect="1"/>
          </p:cNvSpPr>
          <p:nvPr>
            <p:ph type="body" sz="quarter" idx="20" hasCustomPrompt="1"/>
          </p:nvPr>
        </p:nvSpPr>
        <p:spPr>
          <a:xfrm>
            <a:off x="611190" y="2019300"/>
            <a:ext cx="915695" cy="915694"/>
          </a:xfrm>
          <a:prstGeom prst="ellipse">
            <a:avLst/>
          </a:prstGeom>
          <a:noFill/>
          <a:ln w="3175">
            <a:solidFill>
              <a:schemeClr val="accent1"/>
            </a:solidFill>
          </a:ln>
        </p:spPr>
        <p:txBody>
          <a:bodyPr anchor="ctr">
            <a:normAutofit/>
          </a:bodyPr>
          <a:lstStyle>
            <a:lvl1pPr algn="ctr">
              <a:lnSpc>
                <a:spcPct val="100000"/>
              </a:lnSpc>
              <a:defRPr sz="133" b="1">
                <a:solidFill>
                  <a:schemeClr val="bg1">
                    <a:alpha val="0"/>
                  </a:schemeClr>
                </a:solidFill>
              </a:defRPr>
            </a:lvl1pPr>
          </a:lstStyle>
          <a:p>
            <a:pPr lvl="0"/>
            <a:r>
              <a:rPr lang="en-GB"/>
              <a:t>.</a:t>
            </a:r>
          </a:p>
        </p:txBody>
      </p:sp>
      <p:sp>
        <p:nvSpPr>
          <p:cNvPr id="8" name="Text Placeholder 18">
            <a:extLst>
              <a:ext uri="{FF2B5EF4-FFF2-40B4-BE49-F238E27FC236}">
                <a16:creationId xmlns:a16="http://schemas.microsoft.com/office/drawing/2014/main" id="{064701BA-33EE-296C-0D5A-BA667A08BE52}"/>
              </a:ext>
            </a:extLst>
          </p:cNvPr>
          <p:cNvSpPr>
            <a:spLocks noGrp="1" noChangeAspect="1"/>
          </p:cNvSpPr>
          <p:nvPr>
            <p:ph type="body" sz="quarter" idx="10" hasCustomPrompt="1"/>
          </p:nvPr>
        </p:nvSpPr>
        <p:spPr>
          <a:xfrm>
            <a:off x="666687" y="2074797"/>
            <a:ext cx="804700" cy="804700"/>
          </a:xfrm>
          <a:prstGeom prst="ellipse">
            <a:avLst/>
          </a:prstGeom>
          <a:solidFill>
            <a:schemeClr val="accent1"/>
          </a:solidFill>
        </p:spPr>
        <p:txBody>
          <a:bodyPr anchor="ctr">
            <a:normAutofit/>
          </a:bodyPr>
          <a:lstStyle>
            <a:lvl1pPr algn="ctr">
              <a:lnSpc>
                <a:spcPct val="100000"/>
              </a:lnSpc>
              <a:defRPr sz="1400" b="1">
                <a:solidFill>
                  <a:schemeClr val="bg1">
                    <a:alpha val="0"/>
                  </a:schemeClr>
                </a:solidFill>
              </a:defRPr>
            </a:lvl1pPr>
          </a:lstStyle>
          <a:p>
            <a:pPr lvl="0"/>
            <a:r>
              <a:rPr lang="en-GB"/>
              <a:t>.</a:t>
            </a:r>
          </a:p>
        </p:txBody>
      </p:sp>
      <p:sp>
        <p:nvSpPr>
          <p:cNvPr id="9" name="Text Placeholder 18">
            <a:extLst>
              <a:ext uri="{FF2B5EF4-FFF2-40B4-BE49-F238E27FC236}">
                <a16:creationId xmlns:a16="http://schemas.microsoft.com/office/drawing/2014/main" id="{A5EA2489-9CD6-6F75-F1C6-129899D3A520}"/>
              </a:ext>
            </a:extLst>
          </p:cNvPr>
          <p:cNvSpPr>
            <a:spLocks noGrp="1" noChangeAspect="1"/>
          </p:cNvSpPr>
          <p:nvPr>
            <p:ph type="body" sz="quarter" idx="21" hasCustomPrompt="1"/>
          </p:nvPr>
        </p:nvSpPr>
        <p:spPr>
          <a:xfrm>
            <a:off x="4340227" y="2019300"/>
            <a:ext cx="915695" cy="915694"/>
          </a:xfrm>
          <a:prstGeom prst="ellipse">
            <a:avLst/>
          </a:prstGeom>
          <a:noFill/>
          <a:ln w="3175">
            <a:solidFill>
              <a:schemeClr val="accent1"/>
            </a:solidFill>
          </a:ln>
        </p:spPr>
        <p:txBody>
          <a:bodyPr anchor="ctr">
            <a:normAutofit/>
          </a:bodyPr>
          <a:lstStyle>
            <a:lvl1pPr algn="ctr">
              <a:lnSpc>
                <a:spcPct val="100000"/>
              </a:lnSpc>
              <a:defRPr sz="133" b="1">
                <a:solidFill>
                  <a:schemeClr val="bg1">
                    <a:alpha val="0"/>
                  </a:schemeClr>
                </a:solidFill>
              </a:defRPr>
            </a:lvl1pPr>
          </a:lstStyle>
          <a:p>
            <a:pPr lvl="0"/>
            <a:r>
              <a:rPr lang="en-GB"/>
              <a:t>.</a:t>
            </a:r>
          </a:p>
        </p:txBody>
      </p:sp>
      <p:sp>
        <p:nvSpPr>
          <p:cNvPr id="10" name="Text Placeholder 18">
            <a:extLst>
              <a:ext uri="{FF2B5EF4-FFF2-40B4-BE49-F238E27FC236}">
                <a16:creationId xmlns:a16="http://schemas.microsoft.com/office/drawing/2014/main" id="{57201372-FCB7-9ED3-D88E-C83EEA811B58}"/>
              </a:ext>
            </a:extLst>
          </p:cNvPr>
          <p:cNvSpPr>
            <a:spLocks noGrp="1" noChangeAspect="1"/>
          </p:cNvSpPr>
          <p:nvPr>
            <p:ph type="body" sz="quarter" idx="22" hasCustomPrompt="1"/>
          </p:nvPr>
        </p:nvSpPr>
        <p:spPr>
          <a:xfrm>
            <a:off x="4395723" y="2074797"/>
            <a:ext cx="804700" cy="804700"/>
          </a:xfrm>
          <a:prstGeom prst="ellipse">
            <a:avLst/>
          </a:prstGeom>
          <a:solidFill>
            <a:schemeClr val="accent1"/>
          </a:solidFill>
        </p:spPr>
        <p:txBody>
          <a:bodyPr anchor="ctr">
            <a:normAutofit/>
          </a:bodyPr>
          <a:lstStyle>
            <a:lvl1pPr algn="ctr">
              <a:lnSpc>
                <a:spcPct val="100000"/>
              </a:lnSpc>
              <a:defRPr sz="1400" b="1">
                <a:solidFill>
                  <a:schemeClr val="bg1">
                    <a:alpha val="0"/>
                  </a:schemeClr>
                </a:solidFill>
              </a:defRPr>
            </a:lvl1pPr>
          </a:lstStyle>
          <a:p>
            <a:pPr lvl="0"/>
            <a:r>
              <a:rPr lang="en-GB"/>
              <a:t>.</a:t>
            </a:r>
          </a:p>
        </p:txBody>
      </p:sp>
      <p:sp>
        <p:nvSpPr>
          <p:cNvPr id="11" name="Text Placeholder 18">
            <a:extLst>
              <a:ext uri="{FF2B5EF4-FFF2-40B4-BE49-F238E27FC236}">
                <a16:creationId xmlns:a16="http://schemas.microsoft.com/office/drawing/2014/main" id="{FD30C3A9-27F5-CA1B-1D3A-5D3DDA08BB80}"/>
              </a:ext>
            </a:extLst>
          </p:cNvPr>
          <p:cNvSpPr>
            <a:spLocks noGrp="1" noChangeAspect="1"/>
          </p:cNvSpPr>
          <p:nvPr>
            <p:ph type="body" sz="quarter" idx="23" hasCustomPrompt="1"/>
          </p:nvPr>
        </p:nvSpPr>
        <p:spPr>
          <a:xfrm>
            <a:off x="8067677" y="2019300"/>
            <a:ext cx="915695" cy="915694"/>
          </a:xfrm>
          <a:prstGeom prst="ellipse">
            <a:avLst/>
          </a:prstGeom>
          <a:noFill/>
          <a:ln w="3175">
            <a:solidFill>
              <a:schemeClr val="accent1"/>
            </a:solidFill>
          </a:ln>
        </p:spPr>
        <p:txBody>
          <a:bodyPr anchor="ctr">
            <a:normAutofit/>
          </a:bodyPr>
          <a:lstStyle>
            <a:lvl1pPr algn="ctr">
              <a:lnSpc>
                <a:spcPct val="100000"/>
              </a:lnSpc>
              <a:defRPr sz="133" b="1">
                <a:solidFill>
                  <a:schemeClr val="bg1">
                    <a:alpha val="0"/>
                  </a:schemeClr>
                </a:solidFill>
              </a:defRPr>
            </a:lvl1pPr>
          </a:lstStyle>
          <a:p>
            <a:pPr lvl="0"/>
            <a:r>
              <a:rPr lang="en-GB"/>
              <a:t>.</a:t>
            </a:r>
          </a:p>
        </p:txBody>
      </p:sp>
      <p:sp>
        <p:nvSpPr>
          <p:cNvPr id="13" name="Text Placeholder 18">
            <a:extLst>
              <a:ext uri="{FF2B5EF4-FFF2-40B4-BE49-F238E27FC236}">
                <a16:creationId xmlns:a16="http://schemas.microsoft.com/office/drawing/2014/main" id="{FAD20332-06C6-B31E-991A-C3E66B0FA35C}"/>
              </a:ext>
            </a:extLst>
          </p:cNvPr>
          <p:cNvSpPr>
            <a:spLocks noGrp="1" noChangeAspect="1"/>
          </p:cNvSpPr>
          <p:nvPr>
            <p:ph type="body" sz="quarter" idx="24" hasCustomPrompt="1"/>
          </p:nvPr>
        </p:nvSpPr>
        <p:spPr>
          <a:xfrm>
            <a:off x="8123174" y="2074797"/>
            <a:ext cx="804700" cy="804700"/>
          </a:xfrm>
          <a:prstGeom prst="ellipse">
            <a:avLst/>
          </a:prstGeom>
          <a:solidFill>
            <a:schemeClr val="accent1"/>
          </a:solidFill>
        </p:spPr>
        <p:txBody>
          <a:bodyPr anchor="ctr">
            <a:normAutofit/>
          </a:bodyPr>
          <a:lstStyle>
            <a:lvl1pPr algn="ctr">
              <a:lnSpc>
                <a:spcPct val="100000"/>
              </a:lnSpc>
              <a:defRPr sz="1400" b="1">
                <a:solidFill>
                  <a:schemeClr val="bg1">
                    <a:alpha val="0"/>
                  </a:schemeClr>
                </a:solidFill>
              </a:defRPr>
            </a:lvl1pPr>
          </a:lstStyle>
          <a:p>
            <a:pPr lvl="0"/>
            <a:r>
              <a:rPr lang="en-US"/>
              <a:t>.</a:t>
            </a:r>
            <a:endParaRPr lang="en-GB"/>
          </a:p>
        </p:txBody>
      </p:sp>
      <p:sp>
        <p:nvSpPr>
          <p:cNvPr id="16" name="Text Placeholder 21">
            <a:extLst>
              <a:ext uri="{FF2B5EF4-FFF2-40B4-BE49-F238E27FC236}">
                <a16:creationId xmlns:a16="http://schemas.microsoft.com/office/drawing/2014/main" id="{7D344604-4492-3C4A-F978-ECB5F8560EFA}"/>
              </a:ext>
            </a:extLst>
          </p:cNvPr>
          <p:cNvSpPr>
            <a:spLocks noGrp="1"/>
          </p:cNvSpPr>
          <p:nvPr>
            <p:ph type="body" sz="quarter" idx="26" hasCustomPrompt="1"/>
          </p:nvPr>
        </p:nvSpPr>
        <p:spPr>
          <a:xfrm>
            <a:off x="969651" y="2369426"/>
            <a:ext cx="198772" cy="215444"/>
          </a:xfrm>
        </p:spPr>
        <p:txBody>
          <a:bodyPr wrap="none" anchor="ctr">
            <a:spAutoFit/>
          </a:bodyPr>
          <a:lstStyle>
            <a:lvl1pPr marL="0" indent="0" algn="ctr">
              <a:lnSpc>
                <a:spcPct val="100000"/>
              </a:lnSpc>
              <a:spcAft>
                <a:spcPts val="0"/>
              </a:spcAft>
              <a:buFont typeface="Arial" panose="020B0604020202020204" pitchFamily="34" charset="0"/>
              <a:buNone/>
              <a:defRPr lang="en-US" sz="1400" b="1" kern="1200" dirty="0">
                <a:solidFill>
                  <a:schemeClr val="bg1"/>
                </a:solidFill>
                <a:latin typeface="+mn-lt"/>
                <a:ea typeface="+mn-ea"/>
                <a:cs typeface="+mn-cs"/>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
        <p:nvSpPr>
          <p:cNvPr id="17" name="Text Placeholder 21">
            <a:extLst>
              <a:ext uri="{FF2B5EF4-FFF2-40B4-BE49-F238E27FC236}">
                <a16:creationId xmlns:a16="http://schemas.microsoft.com/office/drawing/2014/main" id="{355DABBE-503D-A7D9-D5AD-7B18C7678E55}"/>
              </a:ext>
            </a:extLst>
          </p:cNvPr>
          <p:cNvSpPr>
            <a:spLocks noGrp="1"/>
          </p:cNvSpPr>
          <p:nvPr>
            <p:ph type="body" sz="quarter" idx="27" hasCustomPrompt="1"/>
          </p:nvPr>
        </p:nvSpPr>
        <p:spPr>
          <a:xfrm>
            <a:off x="4698687" y="2369426"/>
            <a:ext cx="198772" cy="215444"/>
          </a:xfrm>
        </p:spPr>
        <p:txBody>
          <a:bodyPr wrap="none" anchor="ctr">
            <a:spAutoFit/>
          </a:bodyPr>
          <a:lstStyle>
            <a:lvl1pPr marL="0" indent="0" algn="ctr">
              <a:lnSpc>
                <a:spcPct val="100000"/>
              </a:lnSpc>
              <a:spcAft>
                <a:spcPts val="0"/>
              </a:spcAft>
              <a:buFont typeface="Arial" panose="020B0604020202020204" pitchFamily="34" charset="0"/>
              <a:buNone/>
              <a:defRPr lang="en-US" sz="1400" b="1" kern="1200" dirty="0">
                <a:solidFill>
                  <a:schemeClr val="bg1"/>
                </a:solidFill>
                <a:latin typeface="+mn-lt"/>
                <a:ea typeface="+mn-ea"/>
                <a:cs typeface="+mn-cs"/>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
        <p:nvSpPr>
          <p:cNvPr id="18" name="Text Placeholder 21">
            <a:extLst>
              <a:ext uri="{FF2B5EF4-FFF2-40B4-BE49-F238E27FC236}">
                <a16:creationId xmlns:a16="http://schemas.microsoft.com/office/drawing/2014/main" id="{ACAB5700-46B8-6C46-85D6-DBF1E51E4061}"/>
              </a:ext>
            </a:extLst>
          </p:cNvPr>
          <p:cNvSpPr>
            <a:spLocks noGrp="1"/>
          </p:cNvSpPr>
          <p:nvPr>
            <p:ph type="body" sz="quarter" idx="28" hasCustomPrompt="1"/>
          </p:nvPr>
        </p:nvSpPr>
        <p:spPr>
          <a:xfrm>
            <a:off x="8426136" y="2369426"/>
            <a:ext cx="198772" cy="215444"/>
          </a:xfrm>
        </p:spPr>
        <p:txBody>
          <a:bodyPr wrap="none" anchor="ctr">
            <a:spAutoFit/>
          </a:bodyPr>
          <a:lstStyle>
            <a:lvl1pPr marL="0" indent="0" algn="ctr">
              <a:lnSpc>
                <a:spcPct val="100000"/>
              </a:lnSpc>
              <a:spcAft>
                <a:spcPts val="0"/>
              </a:spcAft>
              <a:buFont typeface="Arial" panose="020B0604020202020204" pitchFamily="34" charset="0"/>
              <a:buNone/>
              <a:defRPr lang="en-US" sz="1400" b="1" kern="1200" dirty="0">
                <a:solidFill>
                  <a:schemeClr val="bg1"/>
                </a:solidFill>
                <a:latin typeface="+mn-lt"/>
                <a:ea typeface="+mn-ea"/>
                <a:cs typeface="+mn-cs"/>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
        <p:nvSpPr>
          <p:cNvPr id="2" name="Text Placeholder 21">
            <a:extLst>
              <a:ext uri="{FF2B5EF4-FFF2-40B4-BE49-F238E27FC236}">
                <a16:creationId xmlns:a16="http://schemas.microsoft.com/office/drawing/2014/main" id="{2531FDB8-CC27-AACE-EAF7-032D04174315}"/>
              </a:ext>
            </a:extLst>
          </p:cNvPr>
          <p:cNvSpPr>
            <a:spLocks noGrp="1"/>
          </p:cNvSpPr>
          <p:nvPr>
            <p:ph type="body" sz="quarter" idx="15"/>
          </p:nvPr>
        </p:nvSpPr>
        <p:spPr>
          <a:xfrm>
            <a:off x="611190" y="1170155"/>
            <a:ext cx="10968036" cy="540000"/>
          </a:xfrm>
        </p:spPr>
        <p:txBody>
          <a:bodyPr>
            <a:noAutofit/>
          </a:bodyPr>
          <a:lstStyle>
            <a:lvl1pPr marL="0" indent="0">
              <a:lnSpc>
                <a:spcPct val="100000"/>
              </a:lnSpc>
              <a:spcAft>
                <a:spcPts val="0"/>
              </a:spcAft>
              <a:buFont typeface="Arial" panose="020B0604020202020204" pitchFamily="34" charset="0"/>
              <a:buNone/>
              <a:defRPr sz="1600" b="1">
                <a:solidFill>
                  <a:schemeClr val="accent1"/>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Click to edit Master text styles</a:t>
            </a:r>
          </a:p>
        </p:txBody>
      </p:sp>
      <p:sp>
        <p:nvSpPr>
          <p:cNvPr id="12" name="Title 1">
            <a:extLst>
              <a:ext uri="{FF2B5EF4-FFF2-40B4-BE49-F238E27FC236}">
                <a16:creationId xmlns:a16="http://schemas.microsoft.com/office/drawing/2014/main" id="{ACCCE4E9-E96B-D39C-E984-BB5976DE29FE}"/>
              </a:ext>
            </a:extLst>
          </p:cNvPr>
          <p:cNvSpPr>
            <a:spLocks noGrp="1"/>
          </p:cNvSpPr>
          <p:nvPr>
            <p:ph type="title"/>
          </p:nvPr>
        </p:nvSpPr>
        <p:spPr>
          <a:xfrm>
            <a:off x="611191" y="623487"/>
            <a:ext cx="9340887" cy="481900"/>
          </a:xfrm>
        </p:spPr>
        <p:txBody>
          <a:bodyPr/>
          <a:lstStyle/>
          <a:p>
            <a:r>
              <a:rPr lang="en-US"/>
              <a:t>Click to edit Master title style</a:t>
            </a:r>
            <a:endParaRPr lang="en-GB"/>
          </a:p>
        </p:txBody>
      </p:sp>
      <p:sp>
        <p:nvSpPr>
          <p:cNvPr id="6" name="Text Placeholder 11">
            <a:extLst>
              <a:ext uri="{FF2B5EF4-FFF2-40B4-BE49-F238E27FC236}">
                <a16:creationId xmlns:a16="http://schemas.microsoft.com/office/drawing/2014/main" id="{F9DD2F32-201B-E485-00B8-3ABD4804825C}"/>
              </a:ext>
            </a:extLst>
          </p:cNvPr>
          <p:cNvSpPr>
            <a:spLocks noGrp="1"/>
          </p:cNvSpPr>
          <p:nvPr>
            <p:ph type="body" sz="quarter" idx="13" hasCustomPrompt="1"/>
          </p:nvPr>
        </p:nvSpPr>
        <p:spPr>
          <a:xfrm>
            <a:off x="611190" y="5988292"/>
            <a:ext cx="10958511" cy="246221"/>
          </a:xfrm>
        </p:spPr>
        <p:txBody>
          <a:bodyPr anchor="b">
            <a:spAutoFit/>
          </a:bodyPr>
          <a:lstStyle>
            <a:lvl1pPr marL="0" indent="0">
              <a:lnSpc>
                <a:spcPct val="100000"/>
              </a:lnSpc>
              <a:spcAft>
                <a:spcPts val="0"/>
              </a:spcAft>
              <a:buFont typeface="Arial" panose="020B0604020202020204" pitchFamily="34" charset="0"/>
              <a:buNone/>
              <a:defRPr sz="800" b="0" i="1">
                <a:solidFill>
                  <a:schemeClr val="bg1">
                    <a:lumMod val="50000"/>
                  </a:schemeClr>
                </a:solidFill>
              </a:defRPr>
            </a:lvl1pPr>
            <a:lvl2pPr marL="0" indent="0">
              <a:lnSpc>
                <a:spcPct val="100000"/>
              </a:lnSpc>
              <a:spcAft>
                <a:spcPts val="0"/>
              </a:spcAft>
              <a:buNone/>
              <a:defRPr sz="700" i="1">
                <a:solidFill>
                  <a:schemeClr val="bg1">
                    <a:lumMod val="50000"/>
                  </a:schemeClr>
                </a:solidFill>
              </a:defRPr>
            </a:lvl2pPr>
            <a:lvl3pPr marL="0" indent="0">
              <a:lnSpc>
                <a:spcPct val="100000"/>
              </a:lnSpc>
              <a:spcAft>
                <a:spcPts val="0"/>
              </a:spcAft>
              <a:buNone/>
              <a:defRPr sz="700" i="1">
                <a:solidFill>
                  <a:schemeClr val="bg1">
                    <a:lumMod val="50000"/>
                  </a:schemeClr>
                </a:solidFill>
              </a:defRPr>
            </a:lvl3pPr>
            <a:lvl4pPr marL="0" indent="0">
              <a:lnSpc>
                <a:spcPct val="100000"/>
              </a:lnSpc>
              <a:spcAft>
                <a:spcPts val="0"/>
              </a:spcAft>
              <a:buNone/>
              <a:defRPr sz="700" i="1">
                <a:solidFill>
                  <a:schemeClr val="bg1">
                    <a:lumMod val="50000"/>
                  </a:schemeClr>
                </a:solidFill>
              </a:defRPr>
            </a:lvl4pPr>
            <a:lvl5pPr marL="0" indent="0">
              <a:lnSpc>
                <a:spcPct val="100000"/>
              </a:lnSpc>
              <a:spcAft>
                <a:spcPts val="0"/>
              </a:spcAft>
              <a:buNone/>
              <a:defRPr sz="700" i="1">
                <a:solidFill>
                  <a:schemeClr val="bg1">
                    <a:lumMod val="50000"/>
                  </a:schemeClr>
                </a:solidFill>
              </a:defRPr>
            </a:lvl5pPr>
          </a:lstStyle>
          <a:p>
            <a:pPr lvl="0"/>
            <a:r>
              <a:rPr lang="en-US"/>
              <a:t>Source: Insert source here</a:t>
            </a:r>
            <a:br>
              <a:rPr lang="en-US"/>
            </a:br>
            <a:r>
              <a:rPr lang="en-US"/>
              <a:t>Notes: Insert notes here</a:t>
            </a:r>
          </a:p>
        </p:txBody>
      </p:sp>
      <p:sp>
        <p:nvSpPr>
          <p:cNvPr id="19"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611191" y="6401514"/>
            <a:ext cx="1838645" cy="123111"/>
          </a:xfrm>
          <a:prstGeom prst="rect">
            <a:avLst/>
          </a:prstGeom>
        </p:spPr>
        <p:txBody>
          <a:bodyPr vert="horz" wrap="none" lIns="0" tIns="0" rIns="0" bIns="0" rtlCol="0" anchor="ctr">
            <a:spAutoFit/>
          </a:bodyPr>
          <a:lstStyle>
            <a:lvl1pPr algn="l">
              <a:defRPr sz="800">
                <a:solidFill>
                  <a:schemeClr val="bg1">
                    <a:lumMod val="50000"/>
                  </a:schemeClr>
                </a:solidFill>
                <a:latin typeface="+mj-lt"/>
              </a:defRPr>
            </a:lvl1pPr>
          </a:lstStyle>
          <a:p>
            <a:r>
              <a:rPr lang="en-US">
                <a:cs typeface="Arial" panose="020B0604020202020204" pitchFamily="34" charset="0"/>
              </a:rPr>
              <a:t>©2024 ARTHUR J. GALLAGHER &amp; CO.</a:t>
            </a:r>
          </a:p>
        </p:txBody>
      </p:sp>
      <p:sp>
        <p:nvSpPr>
          <p:cNvPr id="20"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11409291" y="6378430"/>
            <a:ext cx="171522" cy="169277"/>
          </a:xfrm>
          <a:prstGeom prst="rect">
            <a:avLst/>
          </a:prstGeom>
          <a:noFill/>
        </p:spPr>
        <p:txBody>
          <a:bodyPr wrap="none" lIns="0" tIns="0" rIns="0" bIns="0" rtlCol="0">
            <a:spAutoFit/>
          </a:bodyPr>
          <a:lstStyle>
            <a:lvl1pPr algn="r">
              <a:defRPr lang="en-GB" sz="1100"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a:p>
        </p:txBody>
      </p:sp>
    </p:spTree>
    <p:extLst>
      <p:ext uri="{BB962C8B-B14F-4D97-AF65-F5344CB8AC3E}">
        <p14:creationId xmlns:p14="http://schemas.microsoft.com/office/powerpoint/2010/main" val="3623440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x ico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67C67C-DA13-44BD-04BB-12200E94025C}"/>
              </a:ext>
            </a:extLst>
          </p:cNvPr>
          <p:cNvSpPr>
            <a:spLocks noGrp="1"/>
          </p:cNvSpPr>
          <p:nvPr>
            <p:ph idx="1"/>
          </p:nvPr>
        </p:nvSpPr>
        <p:spPr>
          <a:xfrm>
            <a:off x="611191" y="3156956"/>
            <a:ext cx="2579687" cy="2756482"/>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2">
            <a:extLst>
              <a:ext uri="{FF2B5EF4-FFF2-40B4-BE49-F238E27FC236}">
                <a16:creationId xmlns:a16="http://schemas.microsoft.com/office/drawing/2014/main" id="{34875613-C50B-5EEE-8BF3-1D30F1038301}"/>
              </a:ext>
            </a:extLst>
          </p:cNvPr>
          <p:cNvSpPr>
            <a:spLocks noGrp="1"/>
          </p:cNvSpPr>
          <p:nvPr>
            <p:ph idx="16"/>
          </p:nvPr>
        </p:nvSpPr>
        <p:spPr>
          <a:xfrm>
            <a:off x="3407307" y="3156956"/>
            <a:ext cx="2579687" cy="2756482"/>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2">
            <a:extLst>
              <a:ext uri="{FF2B5EF4-FFF2-40B4-BE49-F238E27FC236}">
                <a16:creationId xmlns:a16="http://schemas.microsoft.com/office/drawing/2014/main" id="{E455F5A0-5EE1-8789-58F5-2C93C84682F2}"/>
              </a:ext>
            </a:extLst>
          </p:cNvPr>
          <p:cNvSpPr>
            <a:spLocks noGrp="1"/>
          </p:cNvSpPr>
          <p:nvPr>
            <p:ph idx="17"/>
          </p:nvPr>
        </p:nvSpPr>
        <p:spPr>
          <a:xfrm>
            <a:off x="6203423" y="3156956"/>
            <a:ext cx="2579687" cy="2756482"/>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2">
            <a:extLst>
              <a:ext uri="{FF2B5EF4-FFF2-40B4-BE49-F238E27FC236}">
                <a16:creationId xmlns:a16="http://schemas.microsoft.com/office/drawing/2014/main" id="{76FC6977-82A3-F234-E419-C1A193DA8F54}"/>
              </a:ext>
            </a:extLst>
          </p:cNvPr>
          <p:cNvSpPr>
            <a:spLocks noGrp="1"/>
          </p:cNvSpPr>
          <p:nvPr>
            <p:ph idx="18"/>
          </p:nvPr>
        </p:nvSpPr>
        <p:spPr>
          <a:xfrm>
            <a:off x="8999539" y="3156956"/>
            <a:ext cx="2579687" cy="2756482"/>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18">
            <a:extLst>
              <a:ext uri="{FF2B5EF4-FFF2-40B4-BE49-F238E27FC236}">
                <a16:creationId xmlns:a16="http://schemas.microsoft.com/office/drawing/2014/main" id="{9E656608-352A-0FAC-9FE9-763E663986C2}"/>
              </a:ext>
            </a:extLst>
          </p:cNvPr>
          <p:cNvSpPr>
            <a:spLocks noGrp="1" noChangeAspect="1"/>
          </p:cNvSpPr>
          <p:nvPr>
            <p:ph type="body" sz="quarter" idx="20" hasCustomPrompt="1"/>
          </p:nvPr>
        </p:nvSpPr>
        <p:spPr>
          <a:xfrm>
            <a:off x="611190" y="2019300"/>
            <a:ext cx="915695" cy="915694"/>
          </a:xfrm>
          <a:prstGeom prst="ellipse">
            <a:avLst/>
          </a:prstGeom>
          <a:noFill/>
          <a:ln w="3175">
            <a:solidFill>
              <a:schemeClr val="accent1"/>
            </a:solidFill>
          </a:ln>
        </p:spPr>
        <p:txBody>
          <a:bodyPr anchor="ctr">
            <a:normAutofit/>
          </a:bodyPr>
          <a:lstStyle>
            <a:lvl1pPr algn="ctr">
              <a:lnSpc>
                <a:spcPct val="100000"/>
              </a:lnSpc>
              <a:defRPr sz="133" b="1">
                <a:solidFill>
                  <a:schemeClr val="bg1">
                    <a:alpha val="0"/>
                  </a:schemeClr>
                </a:solidFill>
              </a:defRPr>
            </a:lvl1pPr>
          </a:lstStyle>
          <a:p>
            <a:pPr lvl="0"/>
            <a:r>
              <a:rPr lang="en-GB"/>
              <a:t>.</a:t>
            </a:r>
          </a:p>
        </p:txBody>
      </p:sp>
      <p:sp>
        <p:nvSpPr>
          <p:cNvPr id="8" name="Text Placeholder 18">
            <a:extLst>
              <a:ext uri="{FF2B5EF4-FFF2-40B4-BE49-F238E27FC236}">
                <a16:creationId xmlns:a16="http://schemas.microsoft.com/office/drawing/2014/main" id="{9EC0EF50-5705-13FB-89DE-1350726827DC}"/>
              </a:ext>
            </a:extLst>
          </p:cNvPr>
          <p:cNvSpPr>
            <a:spLocks noGrp="1" noChangeAspect="1"/>
          </p:cNvSpPr>
          <p:nvPr>
            <p:ph type="body" sz="quarter" idx="10" hasCustomPrompt="1"/>
          </p:nvPr>
        </p:nvSpPr>
        <p:spPr>
          <a:xfrm>
            <a:off x="666687" y="2074797"/>
            <a:ext cx="804700" cy="804700"/>
          </a:xfrm>
          <a:prstGeom prst="ellipse">
            <a:avLst/>
          </a:prstGeom>
          <a:solidFill>
            <a:schemeClr val="accent1"/>
          </a:solidFill>
        </p:spPr>
        <p:txBody>
          <a:bodyPr anchor="ctr">
            <a:normAutofit/>
          </a:bodyPr>
          <a:lstStyle>
            <a:lvl1pPr algn="ctr">
              <a:lnSpc>
                <a:spcPct val="100000"/>
              </a:lnSpc>
              <a:defRPr sz="1400" b="1">
                <a:solidFill>
                  <a:schemeClr val="bg1">
                    <a:alpha val="0"/>
                  </a:schemeClr>
                </a:solidFill>
              </a:defRPr>
            </a:lvl1pPr>
          </a:lstStyle>
          <a:p>
            <a:pPr lvl="0"/>
            <a:r>
              <a:rPr lang="en-US"/>
              <a:t>##</a:t>
            </a:r>
            <a:endParaRPr lang="en-GB"/>
          </a:p>
        </p:txBody>
      </p:sp>
      <p:sp>
        <p:nvSpPr>
          <p:cNvPr id="9" name="Text Placeholder 18">
            <a:extLst>
              <a:ext uri="{FF2B5EF4-FFF2-40B4-BE49-F238E27FC236}">
                <a16:creationId xmlns:a16="http://schemas.microsoft.com/office/drawing/2014/main" id="{EEE1D869-1E3C-12B2-8525-E4D81E508D70}"/>
              </a:ext>
            </a:extLst>
          </p:cNvPr>
          <p:cNvSpPr>
            <a:spLocks noGrp="1" noChangeAspect="1"/>
          </p:cNvSpPr>
          <p:nvPr>
            <p:ph type="body" sz="quarter" idx="21" hasCustomPrompt="1"/>
          </p:nvPr>
        </p:nvSpPr>
        <p:spPr>
          <a:xfrm>
            <a:off x="3406776" y="2019300"/>
            <a:ext cx="915695" cy="915694"/>
          </a:xfrm>
          <a:prstGeom prst="ellipse">
            <a:avLst/>
          </a:prstGeom>
          <a:noFill/>
          <a:ln w="3175">
            <a:solidFill>
              <a:schemeClr val="accent1"/>
            </a:solidFill>
          </a:ln>
        </p:spPr>
        <p:txBody>
          <a:bodyPr anchor="ctr">
            <a:normAutofit/>
          </a:bodyPr>
          <a:lstStyle>
            <a:lvl1pPr algn="ctr">
              <a:lnSpc>
                <a:spcPct val="100000"/>
              </a:lnSpc>
              <a:defRPr sz="133" b="1">
                <a:solidFill>
                  <a:schemeClr val="bg1">
                    <a:alpha val="0"/>
                  </a:schemeClr>
                </a:solidFill>
              </a:defRPr>
            </a:lvl1pPr>
          </a:lstStyle>
          <a:p>
            <a:pPr lvl="0"/>
            <a:r>
              <a:rPr lang="en-GB"/>
              <a:t>.</a:t>
            </a:r>
          </a:p>
        </p:txBody>
      </p:sp>
      <p:sp>
        <p:nvSpPr>
          <p:cNvPr id="10" name="Text Placeholder 18">
            <a:extLst>
              <a:ext uri="{FF2B5EF4-FFF2-40B4-BE49-F238E27FC236}">
                <a16:creationId xmlns:a16="http://schemas.microsoft.com/office/drawing/2014/main" id="{1FCCB59D-A520-5E4A-C6DF-DB2AB56D9FC6}"/>
              </a:ext>
            </a:extLst>
          </p:cNvPr>
          <p:cNvSpPr>
            <a:spLocks noGrp="1" noChangeAspect="1"/>
          </p:cNvSpPr>
          <p:nvPr>
            <p:ph type="body" sz="quarter" idx="22" hasCustomPrompt="1"/>
          </p:nvPr>
        </p:nvSpPr>
        <p:spPr>
          <a:xfrm>
            <a:off x="3462274" y="2074797"/>
            <a:ext cx="804700" cy="804700"/>
          </a:xfrm>
          <a:prstGeom prst="ellipse">
            <a:avLst/>
          </a:prstGeom>
          <a:solidFill>
            <a:schemeClr val="accent1"/>
          </a:solidFill>
        </p:spPr>
        <p:txBody>
          <a:bodyPr anchor="ctr">
            <a:normAutofit/>
          </a:bodyPr>
          <a:lstStyle>
            <a:lvl1pPr algn="ctr">
              <a:lnSpc>
                <a:spcPct val="100000"/>
              </a:lnSpc>
              <a:defRPr sz="1400" b="1">
                <a:solidFill>
                  <a:schemeClr val="bg1">
                    <a:alpha val="0"/>
                  </a:schemeClr>
                </a:solidFill>
              </a:defRPr>
            </a:lvl1pPr>
          </a:lstStyle>
          <a:p>
            <a:pPr lvl="0"/>
            <a:r>
              <a:rPr lang="en-US"/>
              <a:t>##</a:t>
            </a:r>
            <a:endParaRPr lang="en-GB"/>
          </a:p>
        </p:txBody>
      </p:sp>
      <p:sp>
        <p:nvSpPr>
          <p:cNvPr id="11" name="Text Placeholder 18">
            <a:extLst>
              <a:ext uri="{FF2B5EF4-FFF2-40B4-BE49-F238E27FC236}">
                <a16:creationId xmlns:a16="http://schemas.microsoft.com/office/drawing/2014/main" id="{3A48AA0F-9BA3-6BC3-D4DE-1F6BBBE273C2}"/>
              </a:ext>
            </a:extLst>
          </p:cNvPr>
          <p:cNvSpPr>
            <a:spLocks noGrp="1" noChangeAspect="1"/>
          </p:cNvSpPr>
          <p:nvPr>
            <p:ph type="body" sz="quarter" idx="23" hasCustomPrompt="1"/>
          </p:nvPr>
        </p:nvSpPr>
        <p:spPr>
          <a:xfrm>
            <a:off x="6202363" y="2019300"/>
            <a:ext cx="915695" cy="915694"/>
          </a:xfrm>
          <a:prstGeom prst="ellipse">
            <a:avLst/>
          </a:prstGeom>
          <a:noFill/>
          <a:ln w="3175">
            <a:solidFill>
              <a:schemeClr val="accent1"/>
            </a:solidFill>
          </a:ln>
        </p:spPr>
        <p:txBody>
          <a:bodyPr anchor="ctr">
            <a:normAutofit/>
          </a:bodyPr>
          <a:lstStyle>
            <a:lvl1pPr algn="ctr">
              <a:lnSpc>
                <a:spcPct val="100000"/>
              </a:lnSpc>
              <a:defRPr sz="133" b="1">
                <a:solidFill>
                  <a:schemeClr val="bg1">
                    <a:alpha val="0"/>
                  </a:schemeClr>
                </a:solidFill>
              </a:defRPr>
            </a:lvl1pPr>
          </a:lstStyle>
          <a:p>
            <a:pPr lvl="0"/>
            <a:r>
              <a:rPr lang="en-GB"/>
              <a:t>.</a:t>
            </a:r>
          </a:p>
        </p:txBody>
      </p:sp>
      <p:sp>
        <p:nvSpPr>
          <p:cNvPr id="13" name="Text Placeholder 18">
            <a:extLst>
              <a:ext uri="{FF2B5EF4-FFF2-40B4-BE49-F238E27FC236}">
                <a16:creationId xmlns:a16="http://schemas.microsoft.com/office/drawing/2014/main" id="{FD966C12-D64B-FFAC-5BEB-16C89436B194}"/>
              </a:ext>
            </a:extLst>
          </p:cNvPr>
          <p:cNvSpPr>
            <a:spLocks noGrp="1" noChangeAspect="1"/>
          </p:cNvSpPr>
          <p:nvPr>
            <p:ph type="body" sz="quarter" idx="24" hasCustomPrompt="1"/>
          </p:nvPr>
        </p:nvSpPr>
        <p:spPr>
          <a:xfrm>
            <a:off x="6257859" y="2074797"/>
            <a:ext cx="804700" cy="804700"/>
          </a:xfrm>
          <a:prstGeom prst="ellipse">
            <a:avLst/>
          </a:prstGeom>
          <a:solidFill>
            <a:schemeClr val="accent1"/>
          </a:solidFill>
        </p:spPr>
        <p:txBody>
          <a:bodyPr anchor="ctr">
            <a:normAutofit/>
          </a:bodyPr>
          <a:lstStyle>
            <a:lvl1pPr algn="ctr">
              <a:lnSpc>
                <a:spcPct val="100000"/>
              </a:lnSpc>
              <a:defRPr sz="1400" b="1">
                <a:solidFill>
                  <a:schemeClr val="bg1">
                    <a:alpha val="0"/>
                  </a:schemeClr>
                </a:solidFill>
              </a:defRPr>
            </a:lvl1pPr>
          </a:lstStyle>
          <a:p>
            <a:pPr lvl="0"/>
            <a:r>
              <a:rPr lang="en-US"/>
              <a:t>##</a:t>
            </a:r>
            <a:endParaRPr lang="en-GB"/>
          </a:p>
        </p:txBody>
      </p:sp>
      <p:sp>
        <p:nvSpPr>
          <p:cNvPr id="16" name="Text Placeholder 18">
            <a:extLst>
              <a:ext uri="{FF2B5EF4-FFF2-40B4-BE49-F238E27FC236}">
                <a16:creationId xmlns:a16="http://schemas.microsoft.com/office/drawing/2014/main" id="{D1DF09A4-5236-556B-0AFC-6D47A2E54045}"/>
              </a:ext>
            </a:extLst>
          </p:cNvPr>
          <p:cNvSpPr>
            <a:spLocks noGrp="1" noChangeAspect="1"/>
          </p:cNvSpPr>
          <p:nvPr>
            <p:ph type="body" sz="quarter" idx="25" hasCustomPrompt="1"/>
          </p:nvPr>
        </p:nvSpPr>
        <p:spPr>
          <a:xfrm>
            <a:off x="8999539" y="2019300"/>
            <a:ext cx="915695" cy="915694"/>
          </a:xfrm>
          <a:prstGeom prst="ellipse">
            <a:avLst/>
          </a:prstGeom>
          <a:noFill/>
          <a:ln w="3175">
            <a:solidFill>
              <a:schemeClr val="accent1"/>
            </a:solidFill>
          </a:ln>
        </p:spPr>
        <p:txBody>
          <a:bodyPr anchor="ctr">
            <a:normAutofit/>
          </a:bodyPr>
          <a:lstStyle>
            <a:lvl1pPr algn="ctr">
              <a:lnSpc>
                <a:spcPct val="100000"/>
              </a:lnSpc>
              <a:defRPr sz="133" b="1">
                <a:solidFill>
                  <a:schemeClr val="bg1">
                    <a:alpha val="0"/>
                  </a:schemeClr>
                </a:solidFill>
              </a:defRPr>
            </a:lvl1pPr>
          </a:lstStyle>
          <a:p>
            <a:pPr lvl="0"/>
            <a:r>
              <a:rPr lang="en-GB"/>
              <a:t>.</a:t>
            </a:r>
          </a:p>
        </p:txBody>
      </p:sp>
      <p:sp>
        <p:nvSpPr>
          <p:cNvPr id="17" name="Text Placeholder 18">
            <a:extLst>
              <a:ext uri="{FF2B5EF4-FFF2-40B4-BE49-F238E27FC236}">
                <a16:creationId xmlns:a16="http://schemas.microsoft.com/office/drawing/2014/main" id="{D8F96C36-780A-4E06-3EA3-169C41CCF096}"/>
              </a:ext>
            </a:extLst>
          </p:cNvPr>
          <p:cNvSpPr>
            <a:spLocks noGrp="1" noChangeAspect="1"/>
          </p:cNvSpPr>
          <p:nvPr>
            <p:ph type="body" sz="quarter" idx="26" hasCustomPrompt="1"/>
          </p:nvPr>
        </p:nvSpPr>
        <p:spPr>
          <a:xfrm>
            <a:off x="9055035" y="2074797"/>
            <a:ext cx="804700" cy="804700"/>
          </a:xfrm>
          <a:prstGeom prst="ellipse">
            <a:avLst/>
          </a:prstGeom>
          <a:solidFill>
            <a:schemeClr val="accent1"/>
          </a:solidFill>
        </p:spPr>
        <p:txBody>
          <a:bodyPr anchor="ctr">
            <a:normAutofit/>
          </a:bodyPr>
          <a:lstStyle>
            <a:lvl1pPr algn="ctr">
              <a:lnSpc>
                <a:spcPct val="100000"/>
              </a:lnSpc>
              <a:defRPr sz="1400" b="1">
                <a:solidFill>
                  <a:schemeClr val="bg1">
                    <a:alpha val="0"/>
                  </a:schemeClr>
                </a:solidFill>
              </a:defRPr>
            </a:lvl1pPr>
          </a:lstStyle>
          <a:p>
            <a:pPr lvl="0"/>
            <a:r>
              <a:rPr lang="en-US"/>
              <a:t>##</a:t>
            </a:r>
            <a:endParaRPr lang="en-GB"/>
          </a:p>
        </p:txBody>
      </p:sp>
      <p:sp>
        <p:nvSpPr>
          <p:cNvPr id="20" name="Text Placeholder 21">
            <a:extLst>
              <a:ext uri="{FF2B5EF4-FFF2-40B4-BE49-F238E27FC236}">
                <a16:creationId xmlns:a16="http://schemas.microsoft.com/office/drawing/2014/main" id="{D4A646A6-1343-F800-C39A-C6C04B69FCF2}"/>
              </a:ext>
            </a:extLst>
          </p:cNvPr>
          <p:cNvSpPr>
            <a:spLocks noGrp="1"/>
          </p:cNvSpPr>
          <p:nvPr>
            <p:ph type="body" sz="quarter" idx="28" hasCustomPrompt="1"/>
          </p:nvPr>
        </p:nvSpPr>
        <p:spPr>
          <a:xfrm>
            <a:off x="969651" y="2369426"/>
            <a:ext cx="198772" cy="215444"/>
          </a:xfrm>
        </p:spPr>
        <p:txBody>
          <a:bodyPr wrap="none" anchor="ctr">
            <a:spAutoFit/>
          </a:bodyPr>
          <a:lstStyle>
            <a:lvl1pPr marL="0" indent="0" algn="ctr">
              <a:lnSpc>
                <a:spcPct val="100000"/>
              </a:lnSpc>
              <a:spcAft>
                <a:spcPts val="0"/>
              </a:spcAft>
              <a:buFont typeface="Arial" panose="020B0604020202020204" pitchFamily="34" charset="0"/>
              <a:buNone/>
              <a:defRPr lang="en-US" sz="1400" b="1" kern="1200" dirty="0">
                <a:solidFill>
                  <a:schemeClr val="bg1"/>
                </a:solidFill>
                <a:latin typeface="+mn-lt"/>
                <a:ea typeface="+mn-ea"/>
                <a:cs typeface="+mn-cs"/>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
        <p:nvSpPr>
          <p:cNvPr id="21" name="Text Placeholder 21">
            <a:extLst>
              <a:ext uri="{FF2B5EF4-FFF2-40B4-BE49-F238E27FC236}">
                <a16:creationId xmlns:a16="http://schemas.microsoft.com/office/drawing/2014/main" id="{27CF7F04-245B-C88E-7574-8EEBAAB4E767}"/>
              </a:ext>
            </a:extLst>
          </p:cNvPr>
          <p:cNvSpPr>
            <a:spLocks noGrp="1"/>
          </p:cNvSpPr>
          <p:nvPr>
            <p:ph type="body" sz="quarter" idx="29" hasCustomPrompt="1"/>
          </p:nvPr>
        </p:nvSpPr>
        <p:spPr>
          <a:xfrm>
            <a:off x="3765236" y="2369426"/>
            <a:ext cx="198772" cy="215444"/>
          </a:xfrm>
        </p:spPr>
        <p:txBody>
          <a:bodyPr wrap="none" anchor="ctr">
            <a:spAutoFit/>
          </a:bodyPr>
          <a:lstStyle>
            <a:lvl1pPr marL="0" indent="0" algn="ctr">
              <a:lnSpc>
                <a:spcPct val="100000"/>
              </a:lnSpc>
              <a:spcAft>
                <a:spcPts val="0"/>
              </a:spcAft>
              <a:buFont typeface="Arial" panose="020B0604020202020204" pitchFamily="34" charset="0"/>
              <a:buNone/>
              <a:defRPr lang="en-US" sz="1400" b="1" kern="1200" dirty="0">
                <a:solidFill>
                  <a:schemeClr val="bg1"/>
                </a:solidFill>
                <a:latin typeface="+mn-lt"/>
                <a:ea typeface="+mn-ea"/>
                <a:cs typeface="+mn-cs"/>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
        <p:nvSpPr>
          <p:cNvPr id="23" name="Text Placeholder 21">
            <a:extLst>
              <a:ext uri="{FF2B5EF4-FFF2-40B4-BE49-F238E27FC236}">
                <a16:creationId xmlns:a16="http://schemas.microsoft.com/office/drawing/2014/main" id="{66BDF3DA-B11B-F3D9-97FC-2BA1DDB7A182}"/>
              </a:ext>
            </a:extLst>
          </p:cNvPr>
          <p:cNvSpPr>
            <a:spLocks noGrp="1"/>
          </p:cNvSpPr>
          <p:nvPr>
            <p:ph type="body" sz="quarter" idx="30" hasCustomPrompt="1"/>
          </p:nvPr>
        </p:nvSpPr>
        <p:spPr>
          <a:xfrm>
            <a:off x="6560823" y="2369426"/>
            <a:ext cx="198772" cy="215444"/>
          </a:xfrm>
        </p:spPr>
        <p:txBody>
          <a:bodyPr wrap="none" anchor="ctr">
            <a:spAutoFit/>
          </a:bodyPr>
          <a:lstStyle>
            <a:lvl1pPr marL="0" indent="0" algn="ctr">
              <a:lnSpc>
                <a:spcPct val="100000"/>
              </a:lnSpc>
              <a:spcAft>
                <a:spcPts val="0"/>
              </a:spcAft>
              <a:buFont typeface="Arial" panose="020B0604020202020204" pitchFamily="34" charset="0"/>
              <a:buNone/>
              <a:defRPr lang="en-US" sz="1400" b="1" kern="1200" dirty="0">
                <a:solidFill>
                  <a:schemeClr val="bg1"/>
                </a:solidFill>
                <a:latin typeface="+mn-lt"/>
                <a:ea typeface="+mn-ea"/>
                <a:cs typeface="+mn-cs"/>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
        <p:nvSpPr>
          <p:cNvPr id="24" name="Text Placeholder 21">
            <a:extLst>
              <a:ext uri="{FF2B5EF4-FFF2-40B4-BE49-F238E27FC236}">
                <a16:creationId xmlns:a16="http://schemas.microsoft.com/office/drawing/2014/main" id="{1B598AA3-0E49-C520-44F3-E6A3DBC73972}"/>
              </a:ext>
            </a:extLst>
          </p:cNvPr>
          <p:cNvSpPr>
            <a:spLocks noGrp="1"/>
          </p:cNvSpPr>
          <p:nvPr>
            <p:ph type="body" sz="quarter" idx="31" hasCustomPrompt="1"/>
          </p:nvPr>
        </p:nvSpPr>
        <p:spPr>
          <a:xfrm>
            <a:off x="9357999" y="2369426"/>
            <a:ext cx="198772" cy="215444"/>
          </a:xfrm>
        </p:spPr>
        <p:txBody>
          <a:bodyPr wrap="none" anchor="ctr">
            <a:spAutoFit/>
          </a:bodyPr>
          <a:lstStyle>
            <a:lvl1pPr marL="0" indent="0" algn="ctr">
              <a:lnSpc>
                <a:spcPct val="100000"/>
              </a:lnSpc>
              <a:spcAft>
                <a:spcPts val="0"/>
              </a:spcAft>
              <a:buFont typeface="Arial" panose="020B0604020202020204" pitchFamily="34" charset="0"/>
              <a:buNone/>
              <a:defRPr lang="en-US" sz="1400" b="1" kern="1200" dirty="0">
                <a:solidFill>
                  <a:schemeClr val="bg1"/>
                </a:solidFill>
                <a:latin typeface="+mn-lt"/>
                <a:ea typeface="+mn-ea"/>
                <a:cs typeface="+mn-cs"/>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
        <p:nvSpPr>
          <p:cNvPr id="2" name="Text Placeholder 21">
            <a:extLst>
              <a:ext uri="{FF2B5EF4-FFF2-40B4-BE49-F238E27FC236}">
                <a16:creationId xmlns:a16="http://schemas.microsoft.com/office/drawing/2014/main" id="{69C7B843-CC15-4197-340B-4F617D4B304C}"/>
              </a:ext>
            </a:extLst>
          </p:cNvPr>
          <p:cNvSpPr>
            <a:spLocks noGrp="1"/>
          </p:cNvSpPr>
          <p:nvPr>
            <p:ph type="body" sz="quarter" idx="15"/>
          </p:nvPr>
        </p:nvSpPr>
        <p:spPr>
          <a:xfrm>
            <a:off x="611190" y="1170155"/>
            <a:ext cx="10968036" cy="540000"/>
          </a:xfrm>
        </p:spPr>
        <p:txBody>
          <a:bodyPr>
            <a:noAutofit/>
          </a:bodyPr>
          <a:lstStyle>
            <a:lvl1pPr marL="0" indent="0">
              <a:lnSpc>
                <a:spcPct val="100000"/>
              </a:lnSpc>
              <a:spcAft>
                <a:spcPts val="0"/>
              </a:spcAft>
              <a:buFont typeface="Arial" panose="020B0604020202020204" pitchFamily="34" charset="0"/>
              <a:buNone/>
              <a:defRPr sz="1600" b="1">
                <a:solidFill>
                  <a:schemeClr val="accent1"/>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Click to edit Master text styles</a:t>
            </a:r>
          </a:p>
        </p:txBody>
      </p:sp>
      <p:sp>
        <p:nvSpPr>
          <p:cNvPr id="12" name="Title 1">
            <a:extLst>
              <a:ext uri="{FF2B5EF4-FFF2-40B4-BE49-F238E27FC236}">
                <a16:creationId xmlns:a16="http://schemas.microsoft.com/office/drawing/2014/main" id="{3D784B0D-38D1-4208-691F-B50C60E81475}"/>
              </a:ext>
            </a:extLst>
          </p:cNvPr>
          <p:cNvSpPr>
            <a:spLocks noGrp="1"/>
          </p:cNvSpPr>
          <p:nvPr>
            <p:ph type="title"/>
          </p:nvPr>
        </p:nvSpPr>
        <p:spPr>
          <a:xfrm>
            <a:off x="611191" y="623487"/>
            <a:ext cx="9340887" cy="481900"/>
          </a:xfrm>
        </p:spPr>
        <p:txBody>
          <a:bodyPr/>
          <a:lstStyle/>
          <a:p>
            <a:r>
              <a:rPr lang="en-US"/>
              <a:t>Click to edit Master title style</a:t>
            </a:r>
            <a:endParaRPr lang="en-GB"/>
          </a:p>
        </p:txBody>
      </p:sp>
      <p:sp>
        <p:nvSpPr>
          <p:cNvPr id="6" name="Text Placeholder 11">
            <a:extLst>
              <a:ext uri="{FF2B5EF4-FFF2-40B4-BE49-F238E27FC236}">
                <a16:creationId xmlns:a16="http://schemas.microsoft.com/office/drawing/2014/main" id="{4D257372-D3DA-5CC4-B68D-F06A2282D2B2}"/>
              </a:ext>
            </a:extLst>
          </p:cNvPr>
          <p:cNvSpPr>
            <a:spLocks noGrp="1"/>
          </p:cNvSpPr>
          <p:nvPr>
            <p:ph type="body" sz="quarter" idx="13" hasCustomPrompt="1"/>
          </p:nvPr>
        </p:nvSpPr>
        <p:spPr>
          <a:xfrm>
            <a:off x="611190" y="5988292"/>
            <a:ext cx="10958511" cy="246221"/>
          </a:xfrm>
        </p:spPr>
        <p:txBody>
          <a:bodyPr anchor="b">
            <a:spAutoFit/>
          </a:bodyPr>
          <a:lstStyle>
            <a:lvl1pPr marL="0" indent="0">
              <a:lnSpc>
                <a:spcPct val="100000"/>
              </a:lnSpc>
              <a:spcAft>
                <a:spcPts val="0"/>
              </a:spcAft>
              <a:buFont typeface="Arial" panose="020B0604020202020204" pitchFamily="34" charset="0"/>
              <a:buNone/>
              <a:defRPr sz="800" b="0" i="1">
                <a:solidFill>
                  <a:schemeClr val="bg1">
                    <a:lumMod val="50000"/>
                  </a:schemeClr>
                </a:solidFill>
              </a:defRPr>
            </a:lvl1pPr>
            <a:lvl2pPr marL="0" indent="0">
              <a:lnSpc>
                <a:spcPct val="100000"/>
              </a:lnSpc>
              <a:spcAft>
                <a:spcPts val="0"/>
              </a:spcAft>
              <a:buNone/>
              <a:defRPr sz="700" i="1">
                <a:solidFill>
                  <a:schemeClr val="bg1">
                    <a:lumMod val="50000"/>
                  </a:schemeClr>
                </a:solidFill>
              </a:defRPr>
            </a:lvl2pPr>
            <a:lvl3pPr marL="0" indent="0">
              <a:lnSpc>
                <a:spcPct val="100000"/>
              </a:lnSpc>
              <a:spcAft>
                <a:spcPts val="0"/>
              </a:spcAft>
              <a:buNone/>
              <a:defRPr sz="700" i="1">
                <a:solidFill>
                  <a:schemeClr val="bg1">
                    <a:lumMod val="50000"/>
                  </a:schemeClr>
                </a:solidFill>
              </a:defRPr>
            </a:lvl3pPr>
            <a:lvl4pPr marL="0" indent="0">
              <a:lnSpc>
                <a:spcPct val="100000"/>
              </a:lnSpc>
              <a:spcAft>
                <a:spcPts val="0"/>
              </a:spcAft>
              <a:buNone/>
              <a:defRPr sz="700" i="1">
                <a:solidFill>
                  <a:schemeClr val="bg1">
                    <a:lumMod val="50000"/>
                  </a:schemeClr>
                </a:solidFill>
              </a:defRPr>
            </a:lvl4pPr>
            <a:lvl5pPr marL="0" indent="0">
              <a:lnSpc>
                <a:spcPct val="100000"/>
              </a:lnSpc>
              <a:spcAft>
                <a:spcPts val="0"/>
              </a:spcAft>
              <a:buNone/>
              <a:defRPr sz="700" i="1">
                <a:solidFill>
                  <a:schemeClr val="bg1">
                    <a:lumMod val="50000"/>
                  </a:schemeClr>
                </a:solidFill>
              </a:defRPr>
            </a:lvl5pPr>
          </a:lstStyle>
          <a:p>
            <a:pPr lvl="0"/>
            <a:r>
              <a:rPr lang="en-US"/>
              <a:t>Source: Insert source here</a:t>
            </a:r>
            <a:br>
              <a:rPr lang="en-US"/>
            </a:br>
            <a:r>
              <a:rPr lang="en-US"/>
              <a:t>Notes: Insert notes here</a:t>
            </a:r>
          </a:p>
        </p:txBody>
      </p:sp>
      <p:sp>
        <p:nvSpPr>
          <p:cNvPr id="25"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611191" y="6401514"/>
            <a:ext cx="1838645" cy="123111"/>
          </a:xfrm>
          <a:prstGeom prst="rect">
            <a:avLst/>
          </a:prstGeom>
        </p:spPr>
        <p:txBody>
          <a:bodyPr vert="horz" wrap="none" lIns="0" tIns="0" rIns="0" bIns="0" rtlCol="0" anchor="ctr">
            <a:spAutoFit/>
          </a:bodyPr>
          <a:lstStyle>
            <a:lvl1pPr algn="l">
              <a:defRPr sz="800">
                <a:solidFill>
                  <a:schemeClr val="bg1">
                    <a:lumMod val="50000"/>
                  </a:schemeClr>
                </a:solidFill>
                <a:latin typeface="+mj-lt"/>
              </a:defRPr>
            </a:lvl1pPr>
          </a:lstStyle>
          <a:p>
            <a:r>
              <a:rPr lang="en-US">
                <a:cs typeface="Arial" panose="020B0604020202020204" pitchFamily="34" charset="0"/>
              </a:rPr>
              <a:t>©2024 ARTHUR J. GALLAGHER &amp; CO.</a:t>
            </a:r>
          </a:p>
        </p:txBody>
      </p:sp>
      <p:sp>
        <p:nvSpPr>
          <p:cNvPr id="26"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11409291" y="6378430"/>
            <a:ext cx="171522" cy="169277"/>
          </a:xfrm>
          <a:prstGeom prst="rect">
            <a:avLst/>
          </a:prstGeom>
          <a:noFill/>
        </p:spPr>
        <p:txBody>
          <a:bodyPr wrap="none" lIns="0" tIns="0" rIns="0" bIns="0" rtlCol="0">
            <a:spAutoFit/>
          </a:bodyPr>
          <a:lstStyle>
            <a:lvl1pPr algn="r">
              <a:defRPr lang="en-GB" sz="1100"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a:p>
        </p:txBody>
      </p:sp>
    </p:spTree>
    <p:extLst>
      <p:ext uri="{BB962C8B-B14F-4D97-AF65-F5344CB8AC3E}">
        <p14:creationId xmlns:p14="http://schemas.microsoft.com/office/powerpoint/2010/main" val="625359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x ico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67C67C-DA13-44BD-04BB-12200E94025C}"/>
              </a:ext>
            </a:extLst>
          </p:cNvPr>
          <p:cNvSpPr>
            <a:spLocks noGrp="1"/>
          </p:cNvSpPr>
          <p:nvPr>
            <p:ph idx="1"/>
          </p:nvPr>
        </p:nvSpPr>
        <p:spPr>
          <a:xfrm>
            <a:off x="611191" y="3156956"/>
            <a:ext cx="2020887" cy="2757600"/>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2">
            <a:extLst>
              <a:ext uri="{FF2B5EF4-FFF2-40B4-BE49-F238E27FC236}">
                <a16:creationId xmlns:a16="http://schemas.microsoft.com/office/drawing/2014/main" id="{34875613-C50B-5EEE-8BF3-1D30F1038301}"/>
              </a:ext>
            </a:extLst>
          </p:cNvPr>
          <p:cNvSpPr>
            <a:spLocks noGrp="1"/>
          </p:cNvSpPr>
          <p:nvPr>
            <p:ph idx="16"/>
          </p:nvPr>
        </p:nvSpPr>
        <p:spPr>
          <a:xfrm>
            <a:off x="2854446" y="3156956"/>
            <a:ext cx="2020887" cy="2757600"/>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2">
            <a:extLst>
              <a:ext uri="{FF2B5EF4-FFF2-40B4-BE49-F238E27FC236}">
                <a16:creationId xmlns:a16="http://schemas.microsoft.com/office/drawing/2014/main" id="{E455F5A0-5EE1-8789-58F5-2C93C84682F2}"/>
              </a:ext>
            </a:extLst>
          </p:cNvPr>
          <p:cNvSpPr>
            <a:spLocks noGrp="1"/>
          </p:cNvSpPr>
          <p:nvPr>
            <p:ph idx="17"/>
          </p:nvPr>
        </p:nvSpPr>
        <p:spPr>
          <a:xfrm>
            <a:off x="5097701" y="3156956"/>
            <a:ext cx="2020887" cy="2757600"/>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2">
            <a:extLst>
              <a:ext uri="{FF2B5EF4-FFF2-40B4-BE49-F238E27FC236}">
                <a16:creationId xmlns:a16="http://schemas.microsoft.com/office/drawing/2014/main" id="{76FC6977-82A3-F234-E419-C1A193DA8F54}"/>
              </a:ext>
            </a:extLst>
          </p:cNvPr>
          <p:cNvSpPr>
            <a:spLocks noGrp="1"/>
          </p:cNvSpPr>
          <p:nvPr>
            <p:ph idx="18"/>
          </p:nvPr>
        </p:nvSpPr>
        <p:spPr>
          <a:xfrm>
            <a:off x="7339367" y="3156956"/>
            <a:ext cx="2020887" cy="2757600"/>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18">
            <a:extLst>
              <a:ext uri="{FF2B5EF4-FFF2-40B4-BE49-F238E27FC236}">
                <a16:creationId xmlns:a16="http://schemas.microsoft.com/office/drawing/2014/main" id="{9E656608-352A-0FAC-9FE9-763E663986C2}"/>
              </a:ext>
            </a:extLst>
          </p:cNvPr>
          <p:cNvSpPr>
            <a:spLocks noGrp="1" noChangeAspect="1"/>
          </p:cNvSpPr>
          <p:nvPr>
            <p:ph type="body" sz="quarter" idx="20" hasCustomPrompt="1"/>
          </p:nvPr>
        </p:nvSpPr>
        <p:spPr>
          <a:xfrm>
            <a:off x="611190" y="2019300"/>
            <a:ext cx="915695" cy="915694"/>
          </a:xfrm>
          <a:prstGeom prst="ellipse">
            <a:avLst/>
          </a:prstGeom>
          <a:noFill/>
          <a:ln w="3175">
            <a:solidFill>
              <a:schemeClr val="accent1"/>
            </a:solidFill>
          </a:ln>
        </p:spPr>
        <p:txBody>
          <a:bodyPr anchor="ctr">
            <a:normAutofit/>
          </a:bodyPr>
          <a:lstStyle>
            <a:lvl1pPr algn="ctr">
              <a:lnSpc>
                <a:spcPct val="100000"/>
              </a:lnSpc>
              <a:defRPr sz="133" b="1">
                <a:solidFill>
                  <a:schemeClr val="bg1">
                    <a:alpha val="0"/>
                  </a:schemeClr>
                </a:solidFill>
              </a:defRPr>
            </a:lvl1pPr>
          </a:lstStyle>
          <a:p>
            <a:pPr lvl="0"/>
            <a:r>
              <a:rPr lang="en-GB"/>
              <a:t>.</a:t>
            </a:r>
          </a:p>
        </p:txBody>
      </p:sp>
      <p:sp>
        <p:nvSpPr>
          <p:cNvPr id="8" name="Text Placeholder 18">
            <a:extLst>
              <a:ext uri="{FF2B5EF4-FFF2-40B4-BE49-F238E27FC236}">
                <a16:creationId xmlns:a16="http://schemas.microsoft.com/office/drawing/2014/main" id="{9EC0EF50-5705-13FB-89DE-1350726827DC}"/>
              </a:ext>
            </a:extLst>
          </p:cNvPr>
          <p:cNvSpPr>
            <a:spLocks noGrp="1" noChangeAspect="1"/>
          </p:cNvSpPr>
          <p:nvPr>
            <p:ph type="body" sz="quarter" idx="10" hasCustomPrompt="1"/>
          </p:nvPr>
        </p:nvSpPr>
        <p:spPr>
          <a:xfrm>
            <a:off x="666687" y="2074797"/>
            <a:ext cx="804700" cy="804700"/>
          </a:xfrm>
          <a:prstGeom prst="ellipse">
            <a:avLst/>
          </a:prstGeom>
          <a:solidFill>
            <a:schemeClr val="accent1"/>
          </a:solidFill>
        </p:spPr>
        <p:txBody>
          <a:bodyPr anchor="ctr">
            <a:normAutofit/>
          </a:bodyPr>
          <a:lstStyle>
            <a:lvl1pPr algn="ctr">
              <a:lnSpc>
                <a:spcPct val="100000"/>
              </a:lnSpc>
              <a:defRPr sz="1400" b="1">
                <a:solidFill>
                  <a:schemeClr val="bg1">
                    <a:alpha val="0"/>
                  </a:schemeClr>
                </a:solidFill>
              </a:defRPr>
            </a:lvl1pPr>
          </a:lstStyle>
          <a:p>
            <a:pPr lvl="0"/>
            <a:r>
              <a:rPr lang="en-US"/>
              <a:t>##</a:t>
            </a:r>
            <a:endParaRPr lang="en-GB"/>
          </a:p>
        </p:txBody>
      </p:sp>
      <p:sp>
        <p:nvSpPr>
          <p:cNvPr id="9" name="Text Placeholder 18">
            <a:extLst>
              <a:ext uri="{FF2B5EF4-FFF2-40B4-BE49-F238E27FC236}">
                <a16:creationId xmlns:a16="http://schemas.microsoft.com/office/drawing/2014/main" id="{EEE1D869-1E3C-12B2-8525-E4D81E508D70}"/>
              </a:ext>
            </a:extLst>
          </p:cNvPr>
          <p:cNvSpPr>
            <a:spLocks noGrp="1" noChangeAspect="1"/>
          </p:cNvSpPr>
          <p:nvPr>
            <p:ph type="body" sz="quarter" idx="21" hasCustomPrompt="1"/>
          </p:nvPr>
        </p:nvSpPr>
        <p:spPr>
          <a:xfrm>
            <a:off x="2853915" y="2019300"/>
            <a:ext cx="915695" cy="915694"/>
          </a:xfrm>
          <a:prstGeom prst="ellipse">
            <a:avLst/>
          </a:prstGeom>
          <a:noFill/>
          <a:ln w="3175">
            <a:solidFill>
              <a:schemeClr val="accent1"/>
            </a:solidFill>
          </a:ln>
        </p:spPr>
        <p:txBody>
          <a:bodyPr anchor="ctr">
            <a:normAutofit/>
          </a:bodyPr>
          <a:lstStyle>
            <a:lvl1pPr algn="ctr">
              <a:lnSpc>
                <a:spcPct val="100000"/>
              </a:lnSpc>
              <a:defRPr sz="133" b="1">
                <a:solidFill>
                  <a:schemeClr val="bg1">
                    <a:alpha val="0"/>
                  </a:schemeClr>
                </a:solidFill>
              </a:defRPr>
            </a:lvl1pPr>
          </a:lstStyle>
          <a:p>
            <a:pPr lvl="0"/>
            <a:r>
              <a:rPr lang="en-GB"/>
              <a:t>.</a:t>
            </a:r>
          </a:p>
        </p:txBody>
      </p:sp>
      <p:sp>
        <p:nvSpPr>
          <p:cNvPr id="10" name="Text Placeholder 18">
            <a:extLst>
              <a:ext uri="{FF2B5EF4-FFF2-40B4-BE49-F238E27FC236}">
                <a16:creationId xmlns:a16="http://schemas.microsoft.com/office/drawing/2014/main" id="{1FCCB59D-A520-5E4A-C6DF-DB2AB56D9FC6}"/>
              </a:ext>
            </a:extLst>
          </p:cNvPr>
          <p:cNvSpPr>
            <a:spLocks noGrp="1" noChangeAspect="1"/>
          </p:cNvSpPr>
          <p:nvPr>
            <p:ph type="body" sz="quarter" idx="22" hasCustomPrompt="1"/>
          </p:nvPr>
        </p:nvSpPr>
        <p:spPr>
          <a:xfrm>
            <a:off x="2909411" y="2074797"/>
            <a:ext cx="804700" cy="804700"/>
          </a:xfrm>
          <a:prstGeom prst="ellipse">
            <a:avLst/>
          </a:prstGeom>
          <a:solidFill>
            <a:schemeClr val="accent1"/>
          </a:solidFill>
        </p:spPr>
        <p:txBody>
          <a:bodyPr anchor="ctr">
            <a:normAutofit/>
          </a:bodyPr>
          <a:lstStyle>
            <a:lvl1pPr algn="ctr">
              <a:lnSpc>
                <a:spcPct val="100000"/>
              </a:lnSpc>
              <a:defRPr sz="1400" b="1">
                <a:solidFill>
                  <a:schemeClr val="bg1">
                    <a:alpha val="0"/>
                  </a:schemeClr>
                </a:solidFill>
              </a:defRPr>
            </a:lvl1pPr>
          </a:lstStyle>
          <a:p>
            <a:pPr lvl="0"/>
            <a:r>
              <a:rPr lang="en-US"/>
              <a:t>##</a:t>
            </a:r>
            <a:endParaRPr lang="en-GB"/>
          </a:p>
        </p:txBody>
      </p:sp>
      <p:sp>
        <p:nvSpPr>
          <p:cNvPr id="11" name="Text Placeholder 18">
            <a:extLst>
              <a:ext uri="{FF2B5EF4-FFF2-40B4-BE49-F238E27FC236}">
                <a16:creationId xmlns:a16="http://schemas.microsoft.com/office/drawing/2014/main" id="{3A48AA0F-9BA3-6BC3-D4DE-1F6BBBE273C2}"/>
              </a:ext>
            </a:extLst>
          </p:cNvPr>
          <p:cNvSpPr>
            <a:spLocks noGrp="1" noChangeAspect="1"/>
          </p:cNvSpPr>
          <p:nvPr>
            <p:ph type="body" sz="quarter" idx="23" hasCustomPrompt="1"/>
          </p:nvPr>
        </p:nvSpPr>
        <p:spPr>
          <a:xfrm>
            <a:off x="5096642" y="2019300"/>
            <a:ext cx="915695" cy="915694"/>
          </a:xfrm>
          <a:prstGeom prst="ellipse">
            <a:avLst/>
          </a:prstGeom>
          <a:noFill/>
          <a:ln w="3175">
            <a:solidFill>
              <a:schemeClr val="accent1"/>
            </a:solidFill>
          </a:ln>
        </p:spPr>
        <p:txBody>
          <a:bodyPr anchor="ctr">
            <a:normAutofit/>
          </a:bodyPr>
          <a:lstStyle>
            <a:lvl1pPr algn="ctr">
              <a:lnSpc>
                <a:spcPct val="100000"/>
              </a:lnSpc>
              <a:defRPr sz="133" b="1">
                <a:solidFill>
                  <a:schemeClr val="bg1">
                    <a:alpha val="0"/>
                  </a:schemeClr>
                </a:solidFill>
              </a:defRPr>
            </a:lvl1pPr>
          </a:lstStyle>
          <a:p>
            <a:pPr lvl="0"/>
            <a:r>
              <a:rPr lang="en-GB"/>
              <a:t>.</a:t>
            </a:r>
          </a:p>
        </p:txBody>
      </p:sp>
      <p:sp>
        <p:nvSpPr>
          <p:cNvPr id="13" name="Text Placeholder 18">
            <a:extLst>
              <a:ext uri="{FF2B5EF4-FFF2-40B4-BE49-F238E27FC236}">
                <a16:creationId xmlns:a16="http://schemas.microsoft.com/office/drawing/2014/main" id="{FD966C12-D64B-FFAC-5BEB-16C89436B194}"/>
              </a:ext>
            </a:extLst>
          </p:cNvPr>
          <p:cNvSpPr>
            <a:spLocks noGrp="1" noChangeAspect="1"/>
          </p:cNvSpPr>
          <p:nvPr>
            <p:ph type="body" sz="quarter" idx="24" hasCustomPrompt="1"/>
          </p:nvPr>
        </p:nvSpPr>
        <p:spPr>
          <a:xfrm>
            <a:off x="5152139" y="2074797"/>
            <a:ext cx="804700" cy="804700"/>
          </a:xfrm>
          <a:prstGeom prst="ellipse">
            <a:avLst/>
          </a:prstGeom>
          <a:solidFill>
            <a:schemeClr val="accent1"/>
          </a:solidFill>
        </p:spPr>
        <p:txBody>
          <a:bodyPr anchor="ctr">
            <a:normAutofit/>
          </a:bodyPr>
          <a:lstStyle>
            <a:lvl1pPr algn="ctr">
              <a:lnSpc>
                <a:spcPct val="100000"/>
              </a:lnSpc>
              <a:defRPr sz="1400" b="1">
                <a:solidFill>
                  <a:schemeClr val="bg1">
                    <a:alpha val="0"/>
                  </a:schemeClr>
                </a:solidFill>
              </a:defRPr>
            </a:lvl1pPr>
          </a:lstStyle>
          <a:p>
            <a:pPr lvl="0"/>
            <a:r>
              <a:rPr lang="en-US"/>
              <a:t>##</a:t>
            </a:r>
            <a:endParaRPr lang="en-GB"/>
          </a:p>
        </p:txBody>
      </p:sp>
      <p:sp>
        <p:nvSpPr>
          <p:cNvPr id="16" name="Text Placeholder 18">
            <a:extLst>
              <a:ext uri="{FF2B5EF4-FFF2-40B4-BE49-F238E27FC236}">
                <a16:creationId xmlns:a16="http://schemas.microsoft.com/office/drawing/2014/main" id="{D1DF09A4-5236-556B-0AFC-6D47A2E54045}"/>
              </a:ext>
            </a:extLst>
          </p:cNvPr>
          <p:cNvSpPr>
            <a:spLocks noGrp="1" noChangeAspect="1"/>
          </p:cNvSpPr>
          <p:nvPr>
            <p:ph type="body" sz="quarter" idx="25" hasCustomPrompt="1"/>
          </p:nvPr>
        </p:nvSpPr>
        <p:spPr>
          <a:xfrm>
            <a:off x="7339367" y="2019300"/>
            <a:ext cx="915695" cy="915694"/>
          </a:xfrm>
          <a:prstGeom prst="ellipse">
            <a:avLst/>
          </a:prstGeom>
          <a:noFill/>
          <a:ln w="3175">
            <a:solidFill>
              <a:schemeClr val="accent1"/>
            </a:solidFill>
          </a:ln>
        </p:spPr>
        <p:txBody>
          <a:bodyPr anchor="ctr">
            <a:normAutofit/>
          </a:bodyPr>
          <a:lstStyle>
            <a:lvl1pPr algn="ctr">
              <a:lnSpc>
                <a:spcPct val="100000"/>
              </a:lnSpc>
              <a:defRPr sz="133" b="1">
                <a:solidFill>
                  <a:schemeClr val="bg1">
                    <a:alpha val="0"/>
                  </a:schemeClr>
                </a:solidFill>
              </a:defRPr>
            </a:lvl1pPr>
          </a:lstStyle>
          <a:p>
            <a:pPr lvl="0"/>
            <a:r>
              <a:rPr lang="en-GB"/>
              <a:t>.</a:t>
            </a:r>
          </a:p>
        </p:txBody>
      </p:sp>
      <p:sp>
        <p:nvSpPr>
          <p:cNvPr id="17" name="Text Placeholder 18">
            <a:extLst>
              <a:ext uri="{FF2B5EF4-FFF2-40B4-BE49-F238E27FC236}">
                <a16:creationId xmlns:a16="http://schemas.microsoft.com/office/drawing/2014/main" id="{D8F96C36-780A-4E06-3EA3-169C41CCF096}"/>
              </a:ext>
            </a:extLst>
          </p:cNvPr>
          <p:cNvSpPr>
            <a:spLocks noGrp="1" noChangeAspect="1"/>
          </p:cNvSpPr>
          <p:nvPr>
            <p:ph type="body" sz="quarter" idx="26" hasCustomPrompt="1"/>
          </p:nvPr>
        </p:nvSpPr>
        <p:spPr>
          <a:xfrm>
            <a:off x="7394863" y="2074797"/>
            <a:ext cx="804700" cy="804700"/>
          </a:xfrm>
          <a:prstGeom prst="ellipse">
            <a:avLst/>
          </a:prstGeom>
          <a:solidFill>
            <a:schemeClr val="accent1"/>
          </a:solidFill>
        </p:spPr>
        <p:txBody>
          <a:bodyPr anchor="ctr">
            <a:normAutofit/>
          </a:bodyPr>
          <a:lstStyle>
            <a:lvl1pPr algn="ctr">
              <a:lnSpc>
                <a:spcPct val="100000"/>
              </a:lnSpc>
              <a:defRPr sz="1400" b="1">
                <a:solidFill>
                  <a:schemeClr val="bg1">
                    <a:alpha val="0"/>
                  </a:schemeClr>
                </a:solidFill>
              </a:defRPr>
            </a:lvl1pPr>
          </a:lstStyle>
          <a:p>
            <a:pPr lvl="0"/>
            <a:r>
              <a:rPr lang="en-US"/>
              <a:t>##</a:t>
            </a:r>
            <a:endParaRPr lang="en-GB"/>
          </a:p>
        </p:txBody>
      </p:sp>
      <p:sp>
        <p:nvSpPr>
          <p:cNvPr id="18" name="Content Placeholder 2">
            <a:extLst>
              <a:ext uri="{FF2B5EF4-FFF2-40B4-BE49-F238E27FC236}">
                <a16:creationId xmlns:a16="http://schemas.microsoft.com/office/drawing/2014/main" id="{A87213A6-C1D4-DEC5-3BAE-D9720DACE687}"/>
              </a:ext>
            </a:extLst>
          </p:cNvPr>
          <p:cNvSpPr>
            <a:spLocks noGrp="1"/>
          </p:cNvSpPr>
          <p:nvPr>
            <p:ph idx="27"/>
          </p:nvPr>
        </p:nvSpPr>
        <p:spPr>
          <a:xfrm>
            <a:off x="9558341" y="3156956"/>
            <a:ext cx="2020887" cy="2757600"/>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18">
            <a:extLst>
              <a:ext uri="{FF2B5EF4-FFF2-40B4-BE49-F238E27FC236}">
                <a16:creationId xmlns:a16="http://schemas.microsoft.com/office/drawing/2014/main" id="{A8317468-27AA-BF4E-8B05-4D8DEA765BE9}"/>
              </a:ext>
            </a:extLst>
          </p:cNvPr>
          <p:cNvSpPr>
            <a:spLocks noGrp="1" noChangeAspect="1"/>
          </p:cNvSpPr>
          <p:nvPr>
            <p:ph type="body" sz="quarter" idx="28" hasCustomPrompt="1"/>
          </p:nvPr>
        </p:nvSpPr>
        <p:spPr>
          <a:xfrm>
            <a:off x="9558341" y="2019300"/>
            <a:ext cx="915695" cy="915694"/>
          </a:xfrm>
          <a:prstGeom prst="ellipse">
            <a:avLst/>
          </a:prstGeom>
          <a:noFill/>
          <a:ln w="3175">
            <a:solidFill>
              <a:schemeClr val="accent1"/>
            </a:solidFill>
          </a:ln>
        </p:spPr>
        <p:txBody>
          <a:bodyPr anchor="ctr">
            <a:normAutofit/>
          </a:bodyPr>
          <a:lstStyle>
            <a:lvl1pPr algn="ctr">
              <a:lnSpc>
                <a:spcPct val="100000"/>
              </a:lnSpc>
              <a:defRPr sz="133" b="1">
                <a:solidFill>
                  <a:schemeClr val="bg1">
                    <a:alpha val="0"/>
                  </a:schemeClr>
                </a:solidFill>
              </a:defRPr>
            </a:lvl1pPr>
          </a:lstStyle>
          <a:p>
            <a:pPr lvl="0"/>
            <a:r>
              <a:rPr lang="en-GB"/>
              <a:t>.</a:t>
            </a:r>
          </a:p>
        </p:txBody>
      </p:sp>
      <p:sp>
        <p:nvSpPr>
          <p:cNvPr id="21" name="Text Placeholder 18">
            <a:extLst>
              <a:ext uri="{FF2B5EF4-FFF2-40B4-BE49-F238E27FC236}">
                <a16:creationId xmlns:a16="http://schemas.microsoft.com/office/drawing/2014/main" id="{E5F30823-A9EF-E948-D642-B97DB9E13E0E}"/>
              </a:ext>
            </a:extLst>
          </p:cNvPr>
          <p:cNvSpPr>
            <a:spLocks noGrp="1" noChangeAspect="1"/>
          </p:cNvSpPr>
          <p:nvPr>
            <p:ph type="body" sz="quarter" idx="29" hasCustomPrompt="1"/>
          </p:nvPr>
        </p:nvSpPr>
        <p:spPr>
          <a:xfrm>
            <a:off x="9613838" y="2074797"/>
            <a:ext cx="804700" cy="804700"/>
          </a:xfrm>
          <a:prstGeom prst="ellipse">
            <a:avLst/>
          </a:prstGeom>
          <a:solidFill>
            <a:schemeClr val="accent1"/>
          </a:solidFill>
        </p:spPr>
        <p:txBody>
          <a:bodyPr anchor="ctr">
            <a:normAutofit/>
          </a:bodyPr>
          <a:lstStyle>
            <a:lvl1pPr algn="ctr">
              <a:lnSpc>
                <a:spcPct val="100000"/>
              </a:lnSpc>
              <a:defRPr sz="1400" b="1">
                <a:solidFill>
                  <a:schemeClr val="bg1">
                    <a:alpha val="0"/>
                  </a:schemeClr>
                </a:solidFill>
              </a:defRPr>
            </a:lvl1pPr>
          </a:lstStyle>
          <a:p>
            <a:pPr lvl="0"/>
            <a:r>
              <a:rPr lang="en-US"/>
              <a:t>##</a:t>
            </a:r>
            <a:endParaRPr lang="en-GB"/>
          </a:p>
        </p:txBody>
      </p:sp>
      <p:sp>
        <p:nvSpPr>
          <p:cNvPr id="24" name="Text Placeholder 21">
            <a:extLst>
              <a:ext uri="{FF2B5EF4-FFF2-40B4-BE49-F238E27FC236}">
                <a16:creationId xmlns:a16="http://schemas.microsoft.com/office/drawing/2014/main" id="{34C616F1-58D7-9F52-2EA6-6A6E99936C26}"/>
              </a:ext>
            </a:extLst>
          </p:cNvPr>
          <p:cNvSpPr>
            <a:spLocks noGrp="1"/>
          </p:cNvSpPr>
          <p:nvPr>
            <p:ph type="body" sz="quarter" idx="31" hasCustomPrompt="1"/>
          </p:nvPr>
        </p:nvSpPr>
        <p:spPr>
          <a:xfrm>
            <a:off x="969651" y="2369426"/>
            <a:ext cx="198772" cy="215444"/>
          </a:xfrm>
        </p:spPr>
        <p:txBody>
          <a:bodyPr wrap="none" anchor="ctr">
            <a:spAutoFit/>
          </a:bodyPr>
          <a:lstStyle>
            <a:lvl1pPr marL="0" indent="0" algn="ctr">
              <a:lnSpc>
                <a:spcPct val="100000"/>
              </a:lnSpc>
              <a:spcAft>
                <a:spcPts val="0"/>
              </a:spcAft>
              <a:buFont typeface="Arial" panose="020B0604020202020204" pitchFamily="34" charset="0"/>
              <a:buNone/>
              <a:defRPr lang="en-US" sz="1400" b="1" kern="1200" dirty="0">
                <a:solidFill>
                  <a:schemeClr val="bg1"/>
                </a:solidFill>
                <a:latin typeface="+mn-lt"/>
                <a:ea typeface="+mn-ea"/>
                <a:cs typeface="+mn-cs"/>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
        <p:nvSpPr>
          <p:cNvPr id="25" name="Text Placeholder 21">
            <a:extLst>
              <a:ext uri="{FF2B5EF4-FFF2-40B4-BE49-F238E27FC236}">
                <a16:creationId xmlns:a16="http://schemas.microsoft.com/office/drawing/2014/main" id="{087AEC80-A098-AFFC-3B28-B2A8B8E0896D}"/>
              </a:ext>
            </a:extLst>
          </p:cNvPr>
          <p:cNvSpPr>
            <a:spLocks noGrp="1"/>
          </p:cNvSpPr>
          <p:nvPr>
            <p:ph type="body" sz="quarter" idx="32" hasCustomPrompt="1"/>
          </p:nvPr>
        </p:nvSpPr>
        <p:spPr>
          <a:xfrm>
            <a:off x="3212375" y="2369426"/>
            <a:ext cx="198772" cy="215444"/>
          </a:xfrm>
        </p:spPr>
        <p:txBody>
          <a:bodyPr wrap="none" anchor="ctr">
            <a:spAutoFit/>
          </a:bodyPr>
          <a:lstStyle>
            <a:lvl1pPr marL="0" indent="0" algn="ctr">
              <a:lnSpc>
                <a:spcPct val="100000"/>
              </a:lnSpc>
              <a:spcAft>
                <a:spcPts val="0"/>
              </a:spcAft>
              <a:buFont typeface="Arial" panose="020B0604020202020204" pitchFamily="34" charset="0"/>
              <a:buNone/>
              <a:defRPr lang="en-US" sz="1400" b="1" kern="1200" dirty="0">
                <a:solidFill>
                  <a:schemeClr val="bg1"/>
                </a:solidFill>
                <a:latin typeface="+mn-lt"/>
                <a:ea typeface="+mn-ea"/>
                <a:cs typeface="+mn-cs"/>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
        <p:nvSpPr>
          <p:cNvPr id="26" name="Text Placeholder 21">
            <a:extLst>
              <a:ext uri="{FF2B5EF4-FFF2-40B4-BE49-F238E27FC236}">
                <a16:creationId xmlns:a16="http://schemas.microsoft.com/office/drawing/2014/main" id="{1604E2A7-E1F5-9557-4F21-D17ED8D8F4DF}"/>
              </a:ext>
            </a:extLst>
          </p:cNvPr>
          <p:cNvSpPr>
            <a:spLocks noGrp="1"/>
          </p:cNvSpPr>
          <p:nvPr>
            <p:ph type="body" sz="quarter" idx="33" hasCustomPrompt="1"/>
          </p:nvPr>
        </p:nvSpPr>
        <p:spPr>
          <a:xfrm>
            <a:off x="5455103" y="2369426"/>
            <a:ext cx="198772" cy="215444"/>
          </a:xfrm>
        </p:spPr>
        <p:txBody>
          <a:bodyPr wrap="none" anchor="ctr">
            <a:spAutoFit/>
          </a:bodyPr>
          <a:lstStyle>
            <a:lvl1pPr marL="0" indent="0" algn="ctr">
              <a:lnSpc>
                <a:spcPct val="100000"/>
              </a:lnSpc>
              <a:spcAft>
                <a:spcPts val="0"/>
              </a:spcAft>
              <a:buFont typeface="Arial" panose="020B0604020202020204" pitchFamily="34" charset="0"/>
              <a:buNone/>
              <a:defRPr lang="en-US" sz="1400" b="1" kern="1200" dirty="0">
                <a:solidFill>
                  <a:schemeClr val="bg1"/>
                </a:solidFill>
                <a:latin typeface="+mn-lt"/>
                <a:ea typeface="+mn-ea"/>
                <a:cs typeface="+mn-cs"/>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
        <p:nvSpPr>
          <p:cNvPr id="27" name="Text Placeholder 21">
            <a:extLst>
              <a:ext uri="{FF2B5EF4-FFF2-40B4-BE49-F238E27FC236}">
                <a16:creationId xmlns:a16="http://schemas.microsoft.com/office/drawing/2014/main" id="{FF956D91-FE65-8814-B92F-F494B6DE542E}"/>
              </a:ext>
            </a:extLst>
          </p:cNvPr>
          <p:cNvSpPr>
            <a:spLocks noGrp="1"/>
          </p:cNvSpPr>
          <p:nvPr>
            <p:ph type="body" sz="quarter" idx="34" hasCustomPrompt="1"/>
          </p:nvPr>
        </p:nvSpPr>
        <p:spPr>
          <a:xfrm>
            <a:off x="7697827" y="2369426"/>
            <a:ext cx="198772" cy="215444"/>
          </a:xfrm>
        </p:spPr>
        <p:txBody>
          <a:bodyPr wrap="none" anchor="ctr">
            <a:spAutoFit/>
          </a:bodyPr>
          <a:lstStyle>
            <a:lvl1pPr marL="0" indent="0" algn="ctr">
              <a:lnSpc>
                <a:spcPct val="100000"/>
              </a:lnSpc>
              <a:spcAft>
                <a:spcPts val="0"/>
              </a:spcAft>
              <a:buFont typeface="Arial" panose="020B0604020202020204" pitchFamily="34" charset="0"/>
              <a:buNone/>
              <a:defRPr lang="en-US" sz="1400" b="1" kern="1200" dirty="0">
                <a:solidFill>
                  <a:schemeClr val="bg1"/>
                </a:solidFill>
                <a:latin typeface="+mn-lt"/>
                <a:ea typeface="+mn-ea"/>
                <a:cs typeface="+mn-cs"/>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
        <p:nvSpPr>
          <p:cNvPr id="28" name="Text Placeholder 21">
            <a:extLst>
              <a:ext uri="{FF2B5EF4-FFF2-40B4-BE49-F238E27FC236}">
                <a16:creationId xmlns:a16="http://schemas.microsoft.com/office/drawing/2014/main" id="{8FF4F8A1-0250-57C0-CF24-05EA0C73E183}"/>
              </a:ext>
            </a:extLst>
          </p:cNvPr>
          <p:cNvSpPr>
            <a:spLocks noGrp="1"/>
          </p:cNvSpPr>
          <p:nvPr>
            <p:ph type="body" sz="quarter" idx="35" hasCustomPrompt="1"/>
          </p:nvPr>
        </p:nvSpPr>
        <p:spPr>
          <a:xfrm>
            <a:off x="9916800" y="2369426"/>
            <a:ext cx="198772" cy="215444"/>
          </a:xfrm>
        </p:spPr>
        <p:txBody>
          <a:bodyPr wrap="none" anchor="ctr">
            <a:spAutoFit/>
          </a:bodyPr>
          <a:lstStyle>
            <a:lvl1pPr marL="0" indent="0" algn="ctr">
              <a:lnSpc>
                <a:spcPct val="100000"/>
              </a:lnSpc>
              <a:spcAft>
                <a:spcPts val="0"/>
              </a:spcAft>
              <a:buFont typeface="Arial" panose="020B0604020202020204" pitchFamily="34" charset="0"/>
              <a:buNone/>
              <a:defRPr lang="en-US" sz="1400" b="1" kern="1200" dirty="0">
                <a:solidFill>
                  <a:schemeClr val="bg1"/>
                </a:solidFill>
                <a:latin typeface="+mn-lt"/>
                <a:ea typeface="+mn-ea"/>
                <a:cs typeface="+mn-cs"/>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
        <p:nvSpPr>
          <p:cNvPr id="2" name="Text Placeholder 21">
            <a:extLst>
              <a:ext uri="{FF2B5EF4-FFF2-40B4-BE49-F238E27FC236}">
                <a16:creationId xmlns:a16="http://schemas.microsoft.com/office/drawing/2014/main" id="{5C2DF38F-91C7-77CE-54D8-6DCC71398E94}"/>
              </a:ext>
            </a:extLst>
          </p:cNvPr>
          <p:cNvSpPr>
            <a:spLocks noGrp="1"/>
          </p:cNvSpPr>
          <p:nvPr>
            <p:ph type="body" sz="quarter" idx="15"/>
          </p:nvPr>
        </p:nvSpPr>
        <p:spPr>
          <a:xfrm>
            <a:off x="611190" y="1170155"/>
            <a:ext cx="10968036" cy="540000"/>
          </a:xfrm>
        </p:spPr>
        <p:txBody>
          <a:bodyPr>
            <a:noAutofit/>
          </a:bodyPr>
          <a:lstStyle>
            <a:lvl1pPr marL="0" indent="0">
              <a:lnSpc>
                <a:spcPct val="100000"/>
              </a:lnSpc>
              <a:spcAft>
                <a:spcPts val="0"/>
              </a:spcAft>
              <a:buFont typeface="Arial" panose="020B0604020202020204" pitchFamily="34" charset="0"/>
              <a:buNone/>
              <a:defRPr sz="1600" b="1">
                <a:solidFill>
                  <a:schemeClr val="accent1"/>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Click to edit Master text styles</a:t>
            </a:r>
          </a:p>
        </p:txBody>
      </p:sp>
      <p:sp>
        <p:nvSpPr>
          <p:cNvPr id="12" name="Title 1">
            <a:extLst>
              <a:ext uri="{FF2B5EF4-FFF2-40B4-BE49-F238E27FC236}">
                <a16:creationId xmlns:a16="http://schemas.microsoft.com/office/drawing/2014/main" id="{08B887A4-2C34-B716-E59A-CDA142E3A204}"/>
              </a:ext>
            </a:extLst>
          </p:cNvPr>
          <p:cNvSpPr>
            <a:spLocks noGrp="1"/>
          </p:cNvSpPr>
          <p:nvPr>
            <p:ph type="title"/>
          </p:nvPr>
        </p:nvSpPr>
        <p:spPr>
          <a:xfrm>
            <a:off x="611191" y="623487"/>
            <a:ext cx="9340887" cy="481900"/>
          </a:xfrm>
        </p:spPr>
        <p:txBody>
          <a:bodyPr/>
          <a:lstStyle/>
          <a:p>
            <a:r>
              <a:rPr lang="en-US"/>
              <a:t>Click to edit Master title style</a:t>
            </a:r>
            <a:endParaRPr lang="en-GB"/>
          </a:p>
        </p:txBody>
      </p:sp>
      <p:sp>
        <p:nvSpPr>
          <p:cNvPr id="6" name="Text Placeholder 11">
            <a:extLst>
              <a:ext uri="{FF2B5EF4-FFF2-40B4-BE49-F238E27FC236}">
                <a16:creationId xmlns:a16="http://schemas.microsoft.com/office/drawing/2014/main" id="{3AC2726D-D806-222B-E215-367D3168CE57}"/>
              </a:ext>
            </a:extLst>
          </p:cNvPr>
          <p:cNvSpPr>
            <a:spLocks noGrp="1"/>
          </p:cNvSpPr>
          <p:nvPr>
            <p:ph type="body" sz="quarter" idx="13" hasCustomPrompt="1"/>
          </p:nvPr>
        </p:nvSpPr>
        <p:spPr>
          <a:xfrm>
            <a:off x="611190" y="5988292"/>
            <a:ext cx="10958511" cy="246221"/>
          </a:xfrm>
        </p:spPr>
        <p:txBody>
          <a:bodyPr anchor="b">
            <a:spAutoFit/>
          </a:bodyPr>
          <a:lstStyle>
            <a:lvl1pPr marL="0" indent="0">
              <a:lnSpc>
                <a:spcPct val="100000"/>
              </a:lnSpc>
              <a:spcAft>
                <a:spcPts val="0"/>
              </a:spcAft>
              <a:buFont typeface="Arial" panose="020B0604020202020204" pitchFamily="34" charset="0"/>
              <a:buNone/>
              <a:defRPr sz="800" b="0" i="1">
                <a:solidFill>
                  <a:schemeClr val="bg1">
                    <a:lumMod val="50000"/>
                  </a:schemeClr>
                </a:solidFill>
              </a:defRPr>
            </a:lvl1pPr>
            <a:lvl2pPr marL="0" indent="0">
              <a:lnSpc>
                <a:spcPct val="100000"/>
              </a:lnSpc>
              <a:spcAft>
                <a:spcPts val="0"/>
              </a:spcAft>
              <a:buNone/>
              <a:defRPr sz="700" i="1">
                <a:solidFill>
                  <a:schemeClr val="bg1">
                    <a:lumMod val="50000"/>
                  </a:schemeClr>
                </a:solidFill>
              </a:defRPr>
            </a:lvl2pPr>
            <a:lvl3pPr marL="0" indent="0">
              <a:lnSpc>
                <a:spcPct val="100000"/>
              </a:lnSpc>
              <a:spcAft>
                <a:spcPts val="0"/>
              </a:spcAft>
              <a:buNone/>
              <a:defRPr sz="700" i="1">
                <a:solidFill>
                  <a:schemeClr val="bg1">
                    <a:lumMod val="50000"/>
                  </a:schemeClr>
                </a:solidFill>
              </a:defRPr>
            </a:lvl3pPr>
            <a:lvl4pPr marL="0" indent="0">
              <a:lnSpc>
                <a:spcPct val="100000"/>
              </a:lnSpc>
              <a:spcAft>
                <a:spcPts val="0"/>
              </a:spcAft>
              <a:buNone/>
              <a:defRPr sz="700" i="1">
                <a:solidFill>
                  <a:schemeClr val="bg1">
                    <a:lumMod val="50000"/>
                  </a:schemeClr>
                </a:solidFill>
              </a:defRPr>
            </a:lvl4pPr>
            <a:lvl5pPr marL="0" indent="0">
              <a:lnSpc>
                <a:spcPct val="100000"/>
              </a:lnSpc>
              <a:spcAft>
                <a:spcPts val="0"/>
              </a:spcAft>
              <a:buNone/>
              <a:defRPr sz="700" i="1">
                <a:solidFill>
                  <a:schemeClr val="bg1">
                    <a:lumMod val="50000"/>
                  </a:schemeClr>
                </a:solidFill>
              </a:defRPr>
            </a:lvl5pPr>
          </a:lstStyle>
          <a:p>
            <a:pPr lvl="0"/>
            <a:r>
              <a:rPr lang="en-US"/>
              <a:t>Source: Insert source here</a:t>
            </a:r>
            <a:br>
              <a:rPr lang="en-US"/>
            </a:br>
            <a:r>
              <a:rPr lang="en-US"/>
              <a:t>Notes: Insert notes here</a:t>
            </a:r>
          </a:p>
        </p:txBody>
      </p:sp>
      <p:sp>
        <p:nvSpPr>
          <p:cNvPr id="29"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611191" y="6401514"/>
            <a:ext cx="1838645" cy="123111"/>
          </a:xfrm>
          <a:prstGeom prst="rect">
            <a:avLst/>
          </a:prstGeom>
        </p:spPr>
        <p:txBody>
          <a:bodyPr vert="horz" wrap="none" lIns="0" tIns="0" rIns="0" bIns="0" rtlCol="0" anchor="ctr">
            <a:spAutoFit/>
          </a:bodyPr>
          <a:lstStyle>
            <a:lvl1pPr algn="l">
              <a:defRPr sz="800">
                <a:solidFill>
                  <a:schemeClr val="bg1">
                    <a:lumMod val="50000"/>
                  </a:schemeClr>
                </a:solidFill>
                <a:latin typeface="+mj-lt"/>
              </a:defRPr>
            </a:lvl1pPr>
          </a:lstStyle>
          <a:p>
            <a:r>
              <a:rPr lang="en-US">
                <a:cs typeface="Arial" panose="020B0604020202020204" pitchFamily="34" charset="0"/>
              </a:rPr>
              <a:t>©2024 ARTHUR J. GALLAGHER &amp; CO.</a:t>
            </a:r>
          </a:p>
        </p:txBody>
      </p:sp>
      <p:sp>
        <p:nvSpPr>
          <p:cNvPr id="30"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11409291" y="6378430"/>
            <a:ext cx="171522" cy="169277"/>
          </a:xfrm>
          <a:prstGeom prst="rect">
            <a:avLst/>
          </a:prstGeom>
          <a:noFill/>
        </p:spPr>
        <p:txBody>
          <a:bodyPr wrap="none" lIns="0" tIns="0" rIns="0" bIns="0" rtlCol="0">
            <a:spAutoFit/>
          </a:bodyPr>
          <a:lstStyle>
            <a:lvl1pPr algn="r">
              <a:defRPr lang="en-GB" sz="1100"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a:p>
        </p:txBody>
      </p:sp>
    </p:spTree>
    <p:extLst>
      <p:ext uri="{BB962C8B-B14F-4D97-AF65-F5344CB8AC3E}">
        <p14:creationId xmlns:p14="http://schemas.microsoft.com/office/powerpoint/2010/main" val="3084354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x images + 2x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67C67C-DA13-44BD-04BB-12200E94025C}"/>
              </a:ext>
            </a:extLst>
          </p:cNvPr>
          <p:cNvSpPr>
            <a:spLocks noGrp="1"/>
          </p:cNvSpPr>
          <p:nvPr>
            <p:ph idx="1"/>
          </p:nvPr>
        </p:nvSpPr>
        <p:spPr>
          <a:xfrm>
            <a:off x="611189" y="3428999"/>
            <a:ext cx="5375275" cy="248580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2">
            <a:extLst>
              <a:ext uri="{FF2B5EF4-FFF2-40B4-BE49-F238E27FC236}">
                <a16:creationId xmlns:a16="http://schemas.microsoft.com/office/drawing/2014/main" id="{3CE22646-B5C0-BE14-FE9C-679028AD323A}"/>
              </a:ext>
            </a:extLst>
          </p:cNvPr>
          <p:cNvSpPr>
            <a:spLocks noGrp="1"/>
          </p:cNvSpPr>
          <p:nvPr>
            <p:ph idx="16"/>
          </p:nvPr>
        </p:nvSpPr>
        <p:spPr>
          <a:xfrm>
            <a:off x="6203952" y="3428999"/>
            <a:ext cx="5375275" cy="248580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7" name="Text Placeholder 21">
            <a:extLst>
              <a:ext uri="{FF2B5EF4-FFF2-40B4-BE49-F238E27FC236}">
                <a16:creationId xmlns:a16="http://schemas.microsoft.com/office/drawing/2014/main" id="{49ED8B75-3874-3C70-9291-08D74BB66200}"/>
              </a:ext>
            </a:extLst>
          </p:cNvPr>
          <p:cNvSpPr>
            <a:spLocks noGrp="1"/>
          </p:cNvSpPr>
          <p:nvPr>
            <p:ph type="body" sz="quarter" idx="15"/>
          </p:nvPr>
        </p:nvSpPr>
        <p:spPr>
          <a:xfrm>
            <a:off x="611190" y="1170155"/>
            <a:ext cx="10968036" cy="540000"/>
          </a:xfrm>
        </p:spPr>
        <p:txBody>
          <a:bodyPr>
            <a:noAutofit/>
          </a:bodyPr>
          <a:lstStyle>
            <a:lvl1pPr marL="0" indent="0">
              <a:lnSpc>
                <a:spcPct val="100000"/>
              </a:lnSpc>
              <a:spcAft>
                <a:spcPts val="0"/>
              </a:spcAft>
              <a:buFont typeface="Arial" panose="020B0604020202020204" pitchFamily="34" charset="0"/>
              <a:buNone/>
              <a:defRPr sz="1600" b="1">
                <a:solidFill>
                  <a:schemeClr val="accent1"/>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Click to edit Master text styles</a:t>
            </a:r>
          </a:p>
        </p:txBody>
      </p:sp>
      <p:sp>
        <p:nvSpPr>
          <p:cNvPr id="38" name="Title 1">
            <a:extLst>
              <a:ext uri="{FF2B5EF4-FFF2-40B4-BE49-F238E27FC236}">
                <a16:creationId xmlns:a16="http://schemas.microsoft.com/office/drawing/2014/main" id="{C03592F1-ADED-2DA2-FEC1-89A9059BDCEE}"/>
              </a:ext>
            </a:extLst>
          </p:cNvPr>
          <p:cNvSpPr>
            <a:spLocks noGrp="1"/>
          </p:cNvSpPr>
          <p:nvPr>
            <p:ph type="title"/>
          </p:nvPr>
        </p:nvSpPr>
        <p:spPr>
          <a:xfrm>
            <a:off x="611191" y="623487"/>
            <a:ext cx="9340887" cy="481900"/>
          </a:xfrm>
        </p:spPr>
        <p:txBody>
          <a:bodyPr/>
          <a:lstStyle/>
          <a:p>
            <a:r>
              <a:rPr lang="en-US"/>
              <a:t>Click to edit Master title style</a:t>
            </a:r>
            <a:endParaRPr lang="en-GB"/>
          </a:p>
        </p:txBody>
      </p:sp>
      <p:sp>
        <p:nvSpPr>
          <p:cNvPr id="6" name="Picture Placeholder 14">
            <a:extLst>
              <a:ext uri="{FF2B5EF4-FFF2-40B4-BE49-F238E27FC236}">
                <a16:creationId xmlns:a16="http://schemas.microsoft.com/office/drawing/2014/main" id="{0D0BF2EB-EEB4-EFB2-40E5-6D5119F59F46}"/>
              </a:ext>
            </a:extLst>
          </p:cNvPr>
          <p:cNvSpPr>
            <a:spLocks noGrp="1"/>
          </p:cNvSpPr>
          <p:nvPr>
            <p:ph type="pic" sz="quarter" idx="28"/>
          </p:nvPr>
        </p:nvSpPr>
        <p:spPr>
          <a:xfrm>
            <a:off x="611189" y="2019299"/>
            <a:ext cx="1242616" cy="1242699"/>
          </a:xfrm>
          <a:prstGeom prst="ellipse">
            <a:avLst/>
          </a:prstGeom>
          <a:solidFill>
            <a:schemeClr val="bg2"/>
          </a:solidFill>
          <a:ln w="50800">
            <a:solidFill>
              <a:schemeClr val="accent1"/>
            </a:solidFill>
          </a:ln>
        </p:spPr>
        <p:txBody>
          <a:bodyPr>
            <a:normAutofit/>
          </a:bodyPr>
          <a:lstStyle>
            <a:lvl1pPr>
              <a:defRPr sz="1400"/>
            </a:lvl1pPr>
          </a:lstStyle>
          <a:p>
            <a:endParaRPr lang="en-GB"/>
          </a:p>
        </p:txBody>
      </p:sp>
      <p:sp>
        <p:nvSpPr>
          <p:cNvPr id="12" name="Picture Placeholder 14">
            <a:extLst>
              <a:ext uri="{FF2B5EF4-FFF2-40B4-BE49-F238E27FC236}">
                <a16:creationId xmlns:a16="http://schemas.microsoft.com/office/drawing/2014/main" id="{28E319D8-F233-54AF-A6EE-5E815AAF82C1}"/>
              </a:ext>
            </a:extLst>
          </p:cNvPr>
          <p:cNvSpPr>
            <a:spLocks noGrp="1"/>
          </p:cNvSpPr>
          <p:nvPr>
            <p:ph type="pic" sz="quarter" idx="29"/>
          </p:nvPr>
        </p:nvSpPr>
        <p:spPr>
          <a:xfrm>
            <a:off x="6203952" y="2019299"/>
            <a:ext cx="1242616" cy="1242699"/>
          </a:xfrm>
          <a:prstGeom prst="ellipse">
            <a:avLst/>
          </a:prstGeom>
          <a:solidFill>
            <a:schemeClr val="bg2"/>
          </a:solidFill>
          <a:ln w="50800">
            <a:solidFill>
              <a:schemeClr val="accent1"/>
            </a:solidFill>
          </a:ln>
        </p:spPr>
        <p:txBody>
          <a:bodyPr>
            <a:normAutofit/>
          </a:bodyPr>
          <a:lstStyle>
            <a:lvl1pPr>
              <a:defRPr sz="1400"/>
            </a:lvl1pPr>
          </a:lstStyle>
          <a:p>
            <a:endParaRPr lang="en-GB"/>
          </a:p>
        </p:txBody>
      </p:sp>
      <p:sp>
        <p:nvSpPr>
          <p:cNvPr id="15" name="Text Placeholder 11">
            <a:extLst>
              <a:ext uri="{FF2B5EF4-FFF2-40B4-BE49-F238E27FC236}">
                <a16:creationId xmlns:a16="http://schemas.microsoft.com/office/drawing/2014/main" id="{09EA8AB5-0575-EA07-B359-34E53244EF75}"/>
              </a:ext>
            </a:extLst>
          </p:cNvPr>
          <p:cNvSpPr>
            <a:spLocks noGrp="1"/>
          </p:cNvSpPr>
          <p:nvPr>
            <p:ph type="body" sz="quarter" idx="13" hasCustomPrompt="1"/>
          </p:nvPr>
        </p:nvSpPr>
        <p:spPr>
          <a:xfrm>
            <a:off x="611190" y="5988292"/>
            <a:ext cx="10958511" cy="246221"/>
          </a:xfrm>
        </p:spPr>
        <p:txBody>
          <a:bodyPr anchor="b">
            <a:spAutoFit/>
          </a:bodyPr>
          <a:lstStyle>
            <a:lvl1pPr marL="0" indent="0">
              <a:lnSpc>
                <a:spcPct val="100000"/>
              </a:lnSpc>
              <a:spcAft>
                <a:spcPts val="0"/>
              </a:spcAft>
              <a:buFont typeface="Arial" panose="020B0604020202020204" pitchFamily="34" charset="0"/>
              <a:buNone/>
              <a:defRPr sz="800" b="0" i="1">
                <a:solidFill>
                  <a:schemeClr val="bg1">
                    <a:lumMod val="50000"/>
                  </a:schemeClr>
                </a:solidFill>
              </a:defRPr>
            </a:lvl1pPr>
            <a:lvl2pPr marL="0" indent="0">
              <a:lnSpc>
                <a:spcPct val="100000"/>
              </a:lnSpc>
              <a:spcAft>
                <a:spcPts val="0"/>
              </a:spcAft>
              <a:buNone/>
              <a:defRPr sz="700" i="1">
                <a:solidFill>
                  <a:schemeClr val="bg1">
                    <a:lumMod val="50000"/>
                  </a:schemeClr>
                </a:solidFill>
              </a:defRPr>
            </a:lvl2pPr>
            <a:lvl3pPr marL="0" indent="0">
              <a:lnSpc>
                <a:spcPct val="100000"/>
              </a:lnSpc>
              <a:spcAft>
                <a:spcPts val="0"/>
              </a:spcAft>
              <a:buNone/>
              <a:defRPr sz="700" i="1">
                <a:solidFill>
                  <a:schemeClr val="bg1">
                    <a:lumMod val="50000"/>
                  </a:schemeClr>
                </a:solidFill>
              </a:defRPr>
            </a:lvl3pPr>
            <a:lvl4pPr marL="0" indent="0">
              <a:lnSpc>
                <a:spcPct val="100000"/>
              </a:lnSpc>
              <a:spcAft>
                <a:spcPts val="0"/>
              </a:spcAft>
              <a:buNone/>
              <a:defRPr sz="700" i="1">
                <a:solidFill>
                  <a:schemeClr val="bg1">
                    <a:lumMod val="50000"/>
                  </a:schemeClr>
                </a:solidFill>
              </a:defRPr>
            </a:lvl4pPr>
            <a:lvl5pPr marL="0" indent="0">
              <a:lnSpc>
                <a:spcPct val="100000"/>
              </a:lnSpc>
              <a:spcAft>
                <a:spcPts val="0"/>
              </a:spcAft>
              <a:buNone/>
              <a:defRPr sz="700" i="1">
                <a:solidFill>
                  <a:schemeClr val="bg1">
                    <a:lumMod val="50000"/>
                  </a:schemeClr>
                </a:solidFill>
              </a:defRPr>
            </a:lvl5pPr>
          </a:lstStyle>
          <a:p>
            <a:pPr lvl="0"/>
            <a:r>
              <a:rPr lang="en-US"/>
              <a:t>Source: Insert source here</a:t>
            </a:r>
            <a:br>
              <a:rPr lang="en-US"/>
            </a:br>
            <a:r>
              <a:rPr lang="en-US"/>
              <a:t>Notes: Insert notes here</a:t>
            </a:r>
          </a:p>
        </p:txBody>
      </p:sp>
      <p:sp>
        <p:nvSpPr>
          <p:cNvPr id="13"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611191" y="6401514"/>
            <a:ext cx="1838645" cy="123111"/>
          </a:xfrm>
          <a:prstGeom prst="rect">
            <a:avLst/>
          </a:prstGeom>
        </p:spPr>
        <p:txBody>
          <a:bodyPr vert="horz" wrap="none" lIns="0" tIns="0" rIns="0" bIns="0" rtlCol="0" anchor="ctr">
            <a:spAutoFit/>
          </a:bodyPr>
          <a:lstStyle>
            <a:lvl1pPr algn="l">
              <a:defRPr sz="800">
                <a:solidFill>
                  <a:schemeClr val="bg1">
                    <a:lumMod val="50000"/>
                  </a:schemeClr>
                </a:solidFill>
                <a:latin typeface="+mj-lt"/>
              </a:defRPr>
            </a:lvl1pPr>
          </a:lstStyle>
          <a:p>
            <a:r>
              <a:rPr lang="en-US">
                <a:cs typeface="Arial" panose="020B0604020202020204" pitchFamily="34" charset="0"/>
              </a:rPr>
              <a:t>©2024 ARTHUR J. GALLAGHER &amp; CO.</a:t>
            </a:r>
          </a:p>
        </p:txBody>
      </p:sp>
      <p:sp>
        <p:nvSpPr>
          <p:cNvPr id="14"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11409291" y="6378430"/>
            <a:ext cx="171522" cy="169277"/>
          </a:xfrm>
          <a:prstGeom prst="rect">
            <a:avLst/>
          </a:prstGeom>
          <a:noFill/>
        </p:spPr>
        <p:txBody>
          <a:bodyPr wrap="none" lIns="0" tIns="0" rIns="0" bIns="0" rtlCol="0">
            <a:spAutoFit/>
          </a:bodyPr>
          <a:lstStyle>
            <a:lvl1pPr algn="r">
              <a:defRPr lang="en-GB" sz="1100"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a:p>
        </p:txBody>
      </p:sp>
    </p:spTree>
    <p:extLst>
      <p:ext uri="{BB962C8B-B14F-4D97-AF65-F5344CB8AC3E}">
        <p14:creationId xmlns:p14="http://schemas.microsoft.com/office/powerpoint/2010/main" val="3775601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x images + 3x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67C67C-DA13-44BD-04BB-12200E94025C}"/>
              </a:ext>
            </a:extLst>
          </p:cNvPr>
          <p:cNvSpPr>
            <a:spLocks noGrp="1"/>
          </p:cNvSpPr>
          <p:nvPr>
            <p:ph idx="1"/>
          </p:nvPr>
        </p:nvSpPr>
        <p:spPr>
          <a:xfrm>
            <a:off x="611191" y="3429000"/>
            <a:ext cx="3511551" cy="2484437"/>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2">
            <a:extLst>
              <a:ext uri="{FF2B5EF4-FFF2-40B4-BE49-F238E27FC236}">
                <a16:creationId xmlns:a16="http://schemas.microsoft.com/office/drawing/2014/main" id="{34875613-C50B-5EEE-8BF3-1D30F1038301}"/>
              </a:ext>
            </a:extLst>
          </p:cNvPr>
          <p:cNvSpPr>
            <a:spLocks noGrp="1"/>
          </p:cNvSpPr>
          <p:nvPr>
            <p:ph idx="16"/>
          </p:nvPr>
        </p:nvSpPr>
        <p:spPr>
          <a:xfrm>
            <a:off x="4340227" y="3429000"/>
            <a:ext cx="3511551" cy="2484437"/>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2">
            <a:extLst>
              <a:ext uri="{FF2B5EF4-FFF2-40B4-BE49-F238E27FC236}">
                <a16:creationId xmlns:a16="http://schemas.microsoft.com/office/drawing/2014/main" id="{E455F5A0-5EE1-8789-58F5-2C93C84682F2}"/>
              </a:ext>
            </a:extLst>
          </p:cNvPr>
          <p:cNvSpPr>
            <a:spLocks noGrp="1"/>
          </p:cNvSpPr>
          <p:nvPr>
            <p:ph idx="17"/>
          </p:nvPr>
        </p:nvSpPr>
        <p:spPr>
          <a:xfrm>
            <a:off x="8067677" y="3429000"/>
            <a:ext cx="3511551" cy="2484437"/>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21">
            <a:extLst>
              <a:ext uri="{FF2B5EF4-FFF2-40B4-BE49-F238E27FC236}">
                <a16:creationId xmlns:a16="http://schemas.microsoft.com/office/drawing/2014/main" id="{2531FDB8-CC27-AACE-EAF7-032D04174315}"/>
              </a:ext>
            </a:extLst>
          </p:cNvPr>
          <p:cNvSpPr>
            <a:spLocks noGrp="1"/>
          </p:cNvSpPr>
          <p:nvPr>
            <p:ph type="body" sz="quarter" idx="15"/>
          </p:nvPr>
        </p:nvSpPr>
        <p:spPr>
          <a:xfrm>
            <a:off x="611190" y="1170155"/>
            <a:ext cx="10968036" cy="540000"/>
          </a:xfrm>
        </p:spPr>
        <p:txBody>
          <a:bodyPr>
            <a:noAutofit/>
          </a:bodyPr>
          <a:lstStyle>
            <a:lvl1pPr marL="0" indent="0">
              <a:lnSpc>
                <a:spcPct val="100000"/>
              </a:lnSpc>
              <a:spcAft>
                <a:spcPts val="0"/>
              </a:spcAft>
              <a:buFont typeface="Arial" panose="020B0604020202020204" pitchFamily="34" charset="0"/>
              <a:buNone/>
              <a:defRPr sz="1600" b="1">
                <a:solidFill>
                  <a:schemeClr val="accent1"/>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Click to edit Master text styles</a:t>
            </a:r>
          </a:p>
        </p:txBody>
      </p:sp>
      <p:sp>
        <p:nvSpPr>
          <p:cNvPr id="12" name="Title 1">
            <a:extLst>
              <a:ext uri="{FF2B5EF4-FFF2-40B4-BE49-F238E27FC236}">
                <a16:creationId xmlns:a16="http://schemas.microsoft.com/office/drawing/2014/main" id="{ACCCE4E9-E96B-D39C-E984-BB5976DE29FE}"/>
              </a:ext>
            </a:extLst>
          </p:cNvPr>
          <p:cNvSpPr>
            <a:spLocks noGrp="1"/>
          </p:cNvSpPr>
          <p:nvPr>
            <p:ph type="title"/>
          </p:nvPr>
        </p:nvSpPr>
        <p:spPr>
          <a:xfrm>
            <a:off x="611191" y="623487"/>
            <a:ext cx="9340887" cy="481900"/>
          </a:xfrm>
        </p:spPr>
        <p:txBody>
          <a:bodyPr/>
          <a:lstStyle/>
          <a:p>
            <a:r>
              <a:rPr lang="en-US"/>
              <a:t>Click to edit Master title style</a:t>
            </a:r>
            <a:endParaRPr lang="en-GB"/>
          </a:p>
        </p:txBody>
      </p:sp>
      <p:sp>
        <p:nvSpPr>
          <p:cNvPr id="19" name="Text Placeholder 11">
            <a:extLst>
              <a:ext uri="{FF2B5EF4-FFF2-40B4-BE49-F238E27FC236}">
                <a16:creationId xmlns:a16="http://schemas.microsoft.com/office/drawing/2014/main" id="{2E63F1BC-25A3-69EC-15BD-2BB9F48A70B5}"/>
              </a:ext>
            </a:extLst>
          </p:cNvPr>
          <p:cNvSpPr>
            <a:spLocks noGrp="1"/>
          </p:cNvSpPr>
          <p:nvPr>
            <p:ph type="body" sz="quarter" idx="13" hasCustomPrompt="1"/>
          </p:nvPr>
        </p:nvSpPr>
        <p:spPr>
          <a:xfrm>
            <a:off x="611190" y="5988292"/>
            <a:ext cx="10958511" cy="246221"/>
          </a:xfrm>
        </p:spPr>
        <p:txBody>
          <a:bodyPr anchor="b">
            <a:spAutoFit/>
          </a:bodyPr>
          <a:lstStyle>
            <a:lvl1pPr marL="0" indent="0">
              <a:lnSpc>
                <a:spcPct val="100000"/>
              </a:lnSpc>
              <a:spcAft>
                <a:spcPts val="0"/>
              </a:spcAft>
              <a:buFont typeface="Arial" panose="020B0604020202020204" pitchFamily="34" charset="0"/>
              <a:buNone/>
              <a:defRPr sz="800" b="0" i="1">
                <a:solidFill>
                  <a:schemeClr val="bg1">
                    <a:lumMod val="50000"/>
                  </a:schemeClr>
                </a:solidFill>
              </a:defRPr>
            </a:lvl1pPr>
            <a:lvl2pPr marL="0" indent="0">
              <a:lnSpc>
                <a:spcPct val="100000"/>
              </a:lnSpc>
              <a:spcAft>
                <a:spcPts val="0"/>
              </a:spcAft>
              <a:buNone/>
              <a:defRPr sz="700" i="1">
                <a:solidFill>
                  <a:schemeClr val="bg1">
                    <a:lumMod val="50000"/>
                  </a:schemeClr>
                </a:solidFill>
              </a:defRPr>
            </a:lvl2pPr>
            <a:lvl3pPr marL="0" indent="0">
              <a:lnSpc>
                <a:spcPct val="100000"/>
              </a:lnSpc>
              <a:spcAft>
                <a:spcPts val="0"/>
              </a:spcAft>
              <a:buNone/>
              <a:defRPr sz="700" i="1">
                <a:solidFill>
                  <a:schemeClr val="bg1">
                    <a:lumMod val="50000"/>
                  </a:schemeClr>
                </a:solidFill>
              </a:defRPr>
            </a:lvl3pPr>
            <a:lvl4pPr marL="0" indent="0">
              <a:lnSpc>
                <a:spcPct val="100000"/>
              </a:lnSpc>
              <a:spcAft>
                <a:spcPts val="0"/>
              </a:spcAft>
              <a:buNone/>
              <a:defRPr sz="700" i="1">
                <a:solidFill>
                  <a:schemeClr val="bg1">
                    <a:lumMod val="50000"/>
                  </a:schemeClr>
                </a:solidFill>
              </a:defRPr>
            </a:lvl4pPr>
            <a:lvl5pPr marL="0" indent="0">
              <a:lnSpc>
                <a:spcPct val="100000"/>
              </a:lnSpc>
              <a:spcAft>
                <a:spcPts val="0"/>
              </a:spcAft>
              <a:buNone/>
              <a:defRPr sz="700" i="1">
                <a:solidFill>
                  <a:schemeClr val="bg1">
                    <a:lumMod val="50000"/>
                  </a:schemeClr>
                </a:solidFill>
              </a:defRPr>
            </a:lvl5pPr>
          </a:lstStyle>
          <a:p>
            <a:pPr lvl="0"/>
            <a:r>
              <a:rPr lang="en-US"/>
              <a:t>Source: Insert source here</a:t>
            </a:r>
            <a:br>
              <a:rPr lang="en-US"/>
            </a:br>
            <a:r>
              <a:rPr lang="en-US"/>
              <a:t>Notes: Insert notes here</a:t>
            </a:r>
          </a:p>
        </p:txBody>
      </p:sp>
      <p:sp>
        <p:nvSpPr>
          <p:cNvPr id="23" name="Picture Placeholder 14">
            <a:extLst>
              <a:ext uri="{FF2B5EF4-FFF2-40B4-BE49-F238E27FC236}">
                <a16:creationId xmlns:a16="http://schemas.microsoft.com/office/drawing/2014/main" id="{BD2FC531-6E2D-EBAD-E472-F73E7E7011DD}"/>
              </a:ext>
            </a:extLst>
          </p:cNvPr>
          <p:cNvSpPr>
            <a:spLocks noGrp="1"/>
          </p:cNvSpPr>
          <p:nvPr>
            <p:ph type="pic" sz="quarter" idx="28"/>
          </p:nvPr>
        </p:nvSpPr>
        <p:spPr>
          <a:xfrm>
            <a:off x="611189" y="2019299"/>
            <a:ext cx="1242616" cy="1242699"/>
          </a:xfrm>
          <a:prstGeom prst="ellipse">
            <a:avLst/>
          </a:prstGeom>
          <a:solidFill>
            <a:schemeClr val="bg2"/>
          </a:solidFill>
          <a:ln w="50800">
            <a:solidFill>
              <a:schemeClr val="accent1"/>
            </a:solidFill>
          </a:ln>
        </p:spPr>
        <p:txBody>
          <a:bodyPr>
            <a:normAutofit/>
          </a:bodyPr>
          <a:lstStyle>
            <a:lvl1pPr>
              <a:defRPr sz="1400"/>
            </a:lvl1pPr>
          </a:lstStyle>
          <a:p>
            <a:endParaRPr lang="en-GB"/>
          </a:p>
        </p:txBody>
      </p:sp>
      <p:sp>
        <p:nvSpPr>
          <p:cNvPr id="24" name="Picture Placeholder 14">
            <a:extLst>
              <a:ext uri="{FF2B5EF4-FFF2-40B4-BE49-F238E27FC236}">
                <a16:creationId xmlns:a16="http://schemas.microsoft.com/office/drawing/2014/main" id="{CBB38D76-450C-4DD8-D0D7-AB7D88085392}"/>
              </a:ext>
            </a:extLst>
          </p:cNvPr>
          <p:cNvSpPr>
            <a:spLocks noGrp="1"/>
          </p:cNvSpPr>
          <p:nvPr>
            <p:ph type="pic" sz="quarter" idx="29"/>
          </p:nvPr>
        </p:nvSpPr>
        <p:spPr>
          <a:xfrm>
            <a:off x="4340227" y="2019299"/>
            <a:ext cx="1242616" cy="1242699"/>
          </a:xfrm>
          <a:prstGeom prst="ellipse">
            <a:avLst/>
          </a:prstGeom>
          <a:solidFill>
            <a:schemeClr val="bg2"/>
          </a:solidFill>
          <a:ln w="50800">
            <a:solidFill>
              <a:schemeClr val="accent1"/>
            </a:solidFill>
          </a:ln>
        </p:spPr>
        <p:txBody>
          <a:bodyPr>
            <a:normAutofit/>
          </a:bodyPr>
          <a:lstStyle>
            <a:lvl1pPr>
              <a:defRPr sz="1400"/>
            </a:lvl1pPr>
          </a:lstStyle>
          <a:p>
            <a:endParaRPr lang="en-GB"/>
          </a:p>
        </p:txBody>
      </p:sp>
      <p:sp>
        <p:nvSpPr>
          <p:cNvPr id="25" name="Picture Placeholder 14">
            <a:extLst>
              <a:ext uri="{FF2B5EF4-FFF2-40B4-BE49-F238E27FC236}">
                <a16:creationId xmlns:a16="http://schemas.microsoft.com/office/drawing/2014/main" id="{38DB8C17-4C45-FD1A-8691-722317585E41}"/>
              </a:ext>
            </a:extLst>
          </p:cNvPr>
          <p:cNvSpPr>
            <a:spLocks noGrp="1"/>
          </p:cNvSpPr>
          <p:nvPr>
            <p:ph type="pic" sz="quarter" idx="30"/>
          </p:nvPr>
        </p:nvSpPr>
        <p:spPr>
          <a:xfrm>
            <a:off x="8067677" y="2019299"/>
            <a:ext cx="1242616" cy="1242699"/>
          </a:xfrm>
          <a:prstGeom prst="ellipse">
            <a:avLst/>
          </a:prstGeom>
          <a:solidFill>
            <a:schemeClr val="bg2"/>
          </a:solidFill>
          <a:ln w="50800">
            <a:solidFill>
              <a:schemeClr val="accent1"/>
            </a:solidFill>
          </a:ln>
        </p:spPr>
        <p:txBody>
          <a:bodyPr>
            <a:normAutofit/>
          </a:bodyPr>
          <a:lstStyle>
            <a:lvl1pPr>
              <a:defRPr sz="1400"/>
            </a:lvl1pPr>
          </a:lstStyle>
          <a:p>
            <a:endParaRPr lang="en-GB"/>
          </a:p>
        </p:txBody>
      </p:sp>
      <p:sp>
        <p:nvSpPr>
          <p:cNvPr id="13"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611191" y="6401514"/>
            <a:ext cx="1838645" cy="123111"/>
          </a:xfrm>
          <a:prstGeom prst="rect">
            <a:avLst/>
          </a:prstGeom>
        </p:spPr>
        <p:txBody>
          <a:bodyPr vert="horz" wrap="none" lIns="0" tIns="0" rIns="0" bIns="0" rtlCol="0" anchor="ctr">
            <a:spAutoFit/>
          </a:bodyPr>
          <a:lstStyle>
            <a:lvl1pPr algn="l">
              <a:defRPr sz="800">
                <a:solidFill>
                  <a:schemeClr val="bg1">
                    <a:lumMod val="50000"/>
                  </a:schemeClr>
                </a:solidFill>
                <a:latin typeface="+mj-lt"/>
              </a:defRPr>
            </a:lvl1pPr>
          </a:lstStyle>
          <a:p>
            <a:r>
              <a:rPr lang="en-US">
                <a:cs typeface="Arial" panose="020B0604020202020204" pitchFamily="34" charset="0"/>
              </a:rPr>
              <a:t>©2024 ARTHUR J. GALLAGHER &amp; CO.</a:t>
            </a:r>
          </a:p>
        </p:txBody>
      </p:sp>
      <p:sp>
        <p:nvSpPr>
          <p:cNvPr id="16"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11409291" y="6378430"/>
            <a:ext cx="171522" cy="169277"/>
          </a:xfrm>
          <a:prstGeom prst="rect">
            <a:avLst/>
          </a:prstGeom>
          <a:noFill/>
        </p:spPr>
        <p:txBody>
          <a:bodyPr wrap="none" lIns="0" tIns="0" rIns="0" bIns="0" rtlCol="0">
            <a:spAutoFit/>
          </a:bodyPr>
          <a:lstStyle>
            <a:lvl1pPr algn="r">
              <a:defRPr lang="en-GB" sz="1100"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a:p>
        </p:txBody>
      </p:sp>
    </p:spTree>
    <p:extLst>
      <p:ext uri="{BB962C8B-B14F-4D97-AF65-F5344CB8AC3E}">
        <p14:creationId xmlns:p14="http://schemas.microsoft.com/office/powerpoint/2010/main" val="4288230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genda x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DC20F7-933F-FC29-AAFF-94772914A9FC}"/>
              </a:ext>
            </a:extLst>
          </p:cNvPr>
          <p:cNvSpPr>
            <a:spLocks noGrp="1"/>
          </p:cNvSpPr>
          <p:nvPr userDrawn="1">
            <p:ph type="title" hasCustomPrompt="1"/>
          </p:nvPr>
        </p:nvSpPr>
        <p:spPr>
          <a:xfrm>
            <a:off x="611189" y="611190"/>
            <a:ext cx="7237411" cy="724125"/>
          </a:xfrm>
        </p:spPr>
        <p:txBody>
          <a:bodyPr>
            <a:noAutofit/>
          </a:bodyPr>
          <a:lstStyle>
            <a:lvl1pPr>
              <a:defRPr sz="3600" baseline="0"/>
            </a:lvl1pPr>
          </a:lstStyle>
          <a:p>
            <a:r>
              <a:rPr lang="en-GB"/>
              <a:t>Click to add title</a:t>
            </a:r>
          </a:p>
        </p:txBody>
      </p:sp>
      <p:cxnSp>
        <p:nvCxnSpPr>
          <p:cNvPr id="2" name="Straight Connector 1">
            <a:extLst>
              <a:ext uri="{FF2B5EF4-FFF2-40B4-BE49-F238E27FC236}">
                <a16:creationId xmlns:a16="http://schemas.microsoft.com/office/drawing/2014/main" id="{624BE949-B000-3B3C-36B1-91BBA75A8DBE}"/>
              </a:ext>
            </a:extLst>
          </p:cNvPr>
          <p:cNvCxnSpPr>
            <a:cxnSpLocks/>
          </p:cNvCxnSpPr>
          <p:nvPr userDrawn="1"/>
        </p:nvCxnSpPr>
        <p:spPr>
          <a:xfrm>
            <a:off x="11267021" y="6379179"/>
            <a:ext cx="0" cy="182562"/>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Text Placeholder 12">
            <a:extLst>
              <a:ext uri="{FF2B5EF4-FFF2-40B4-BE49-F238E27FC236}">
                <a16:creationId xmlns:a16="http://schemas.microsoft.com/office/drawing/2014/main" id="{D82342EA-A36B-54EC-789B-32E22E1AD392}"/>
              </a:ext>
            </a:extLst>
          </p:cNvPr>
          <p:cNvSpPr>
            <a:spLocks noGrp="1"/>
          </p:cNvSpPr>
          <p:nvPr>
            <p:ph type="body" sz="quarter" idx="14" hasCustomPrompt="1"/>
          </p:nvPr>
        </p:nvSpPr>
        <p:spPr>
          <a:xfrm>
            <a:off x="684776" y="2030417"/>
            <a:ext cx="5011320" cy="1623008"/>
          </a:xfrm>
          <a:solidFill>
            <a:schemeClr val="bg1"/>
          </a:solidFill>
        </p:spPr>
        <p:txBody>
          <a:bodyPr lIns="216000" tIns="144000" rIns="72000" bIns="144000" anchor="ctr">
            <a:noAutofit/>
          </a:bodyPr>
          <a:lstStyle>
            <a:lvl1pPr algn="l">
              <a:lnSpc>
                <a:spcPct val="100000"/>
              </a:lnSpc>
              <a:spcAft>
                <a:spcPts val="0"/>
              </a:spcAft>
              <a:defRPr sz="7200" b="1">
                <a:solidFill>
                  <a:schemeClr val="accent1"/>
                </a:solidFill>
              </a:defRPr>
            </a:lvl1pPr>
            <a:lvl2pPr marL="0" indent="0" algn="ctr">
              <a:lnSpc>
                <a:spcPct val="100000"/>
              </a:lnSpc>
              <a:buFont typeface="Arial" panose="020B0604020202020204" pitchFamily="34" charset="0"/>
              <a:buNone/>
              <a:defRPr sz="1400"/>
            </a:lvl2pPr>
            <a:lvl3pPr marL="0" indent="0">
              <a:lnSpc>
                <a:spcPct val="100000"/>
              </a:lnSpc>
              <a:buFont typeface="Arial" panose="020B0604020202020204" pitchFamily="34" charset="0"/>
              <a:buNone/>
              <a:defRPr sz="1400"/>
            </a:lvl3pPr>
            <a:lvl4pPr marL="0" indent="0">
              <a:lnSpc>
                <a:spcPct val="100000"/>
              </a:lnSpc>
              <a:buFont typeface="Arial" panose="020B0604020202020204" pitchFamily="34" charset="0"/>
              <a:buNone/>
              <a:defRPr sz="1400"/>
            </a:lvl4pPr>
            <a:lvl5pPr marL="0" indent="0">
              <a:lnSpc>
                <a:spcPct val="100000"/>
              </a:lnSpc>
              <a:buFont typeface="Arial" panose="020B0604020202020204" pitchFamily="34" charset="0"/>
              <a:buNone/>
              <a:defRPr sz="1400"/>
            </a:lvl5pPr>
          </a:lstStyle>
          <a:p>
            <a:pPr lvl="0"/>
            <a:r>
              <a:rPr lang="en-US"/>
              <a:t>#</a:t>
            </a:r>
          </a:p>
        </p:txBody>
      </p:sp>
      <p:sp>
        <p:nvSpPr>
          <p:cNvPr id="6" name="Text Placeholder 12">
            <a:extLst>
              <a:ext uri="{FF2B5EF4-FFF2-40B4-BE49-F238E27FC236}">
                <a16:creationId xmlns:a16="http://schemas.microsoft.com/office/drawing/2014/main" id="{0F067531-0441-D505-6008-0B2EA808244D}"/>
              </a:ext>
            </a:extLst>
          </p:cNvPr>
          <p:cNvSpPr>
            <a:spLocks noGrp="1"/>
          </p:cNvSpPr>
          <p:nvPr>
            <p:ph type="body" sz="quarter" idx="13" hasCustomPrompt="1"/>
          </p:nvPr>
        </p:nvSpPr>
        <p:spPr>
          <a:xfrm>
            <a:off x="1679056" y="2103189"/>
            <a:ext cx="3657684" cy="1477464"/>
          </a:xfrm>
          <a:noFill/>
        </p:spPr>
        <p:txBody>
          <a:bodyPr lIns="72000" tIns="144000" rIns="72000" bIns="144000" anchor="ctr"/>
          <a:lstStyle>
            <a:lvl1pPr algn="l">
              <a:defRPr sz="2000" b="1" baseline="0"/>
            </a:lvl1pPr>
            <a:lvl2pPr marL="0" indent="0" algn="l">
              <a:lnSpc>
                <a:spcPct val="100000"/>
              </a:lnSpc>
              <a:buFont typeface="Arial" panose="020B0604020202020204" pitchFamily="34" charset="0"/>
              <a:buNone/>
              <a:defRPr sz="1400" baseline="0"/>
            </a:lvl2pPr>
            <a:lvl3pPr marL="0" indent="0">
              <a:lnSpc>
                <a:spcPct val="100000"/>
              </a:lnSpc>
              <a:buFont typeface="Arial" panose="020B0604020202020204" pitchFamily="34" charset="0"/>
              <a:buNone/>
              <a:defRPr sz="1400"/>
            </a:lvl3pPr>
            <a:lvl4pPr marL="0" indent="0">
              <a:lnSpc>
                <a:spcPct val="100000"/>
              </a:lnSpc>
              <a:buFont typeface="Arial" panose="020B0604020202020204" pitchFamily="34" charset="0"/>
              <a:buNone/>
              <a:defRPr sz="1400"/>
            </a:lvl4pPr>
            <a:lvl5pPr marL="0" indent="0">
              <a:lnSpc>
                <a:spcPct val="100000"/>
              </a:lnSpc>
              <a:buFont typeface="Arial" panose="020B0604020202020204" pitchFamily="34" charset="0"/>
              <a:buNone/>
              <a:defRPr sz="1400"/>
            </a:lvl5pPr>
          </a:lstStyle>
          <a:p>
            <a:pPr lvl="0"/>
            <a:r>
              <a:rPr lang="en-US"/>
              <a:t>Section title goes here</a:t>
            </a:r>
          </a:p>
          <a:p>
            <a:pPr lvl="1"/>
            <a:r>
              <a:rPr lang="en-US"/>
              <a:t>Subtitle goes here</a:t>
            </a:r>
          </a:p>
        </p:txBody>
      </p:sp>
      <p:sp>
        <p:nvSpPr>
          <p:cNvPr id="7" name="Text Placeholder 12">
            <a:extLst>
              <a:ext uri="{FF2B5EF4-FFF2-40B4-BE49-F238E27FC236}">
                <a16:creationId xmlns:a16="http://schemas.microsoft.com/office/drawing/2014/main" id="{77A85EBA-9B7E-1D04-1684-C3F8241A35F9}"/>
              </a:ext>
            </a:extLst>
          </p:cNvPr>
          <p:cNvSpPr>
            <a:spLocks noGrp="1"/>
          </p:cNvSpPr>
          <p:nvPr>
            <p:ph type="body" sz="quarter" idx="15" hasCustomPrompt="1"/>
          </p:nvPr>
        </p:nvSpPr>
        <p:spPr>
          <a:xfrm>
            <a:off x="6101005" y="2030417"/>
            <a:ext cx="5011320" cy="1623008"/>
          </a:xfrm>
          <a:solidFill>
            <a:schemeClr val="bg1"/>
          </a:solidFill>
        </p:spPr>
        <p:txBody>
          <a:bodyPr lIns="216000" tIns="144000" rIns="72000" bIns="144000" anchor="ctr">
            <a:noAutofit/>
          </a:bodyPr>
          <a:lstStyle>
            <a:lvl1pPr algn="l">
              <a:lnSpc>
                <a:spcPct val="100000"/>
              </a:lnSpc>
              <a:spcAft>
                <a:spcPts val="0"/>
              </a:spcAft>
              <a:defRPr sz="7200" b="1">
                <a:solidFill>
                  <a:schemeClr val="accent1"/>
                </a:solidFill>
              </a:defRPr>
            </a:lvl1pPr>
            <a:lvl2pPr marL="0" indent="0" algn="ctr">
              <a:lnSpc>
                <a:spcPct val="100000"/>
              </a:lnSpc>
              <a:buFont typeface="Arial" panose="020B0604020202020204" pitchFamily="34" charset="0"/>
              <a:buNone/>
              <a:defRPr sz="1400"/>
            </a:lvl2pPr>
            <a:lvl3pPr marL="0" indent="0">
              <a:lnSpc>
                <a:spcPct val="100000"/>
              </a:lnSpc>
              <a:buFont typeface="Arial" panose="020B0604020202020204" pitchFamily="34" charset="0"/>
              <a:buNone/>
              <a:defRPr sz="1400"/>
            </a:lvl3pPr>
            <a:lvl4pPr marL="0" indent="0">
              <a:lnSpc>
                <a:spcPct val="100000"/>
              </a:lnSpc>
              <a:buFont typeface="Arial" panose="020B0604020202020204" pitchFamily="34" charset="0"/>
              <a:buNone/>
              <a:defRPr sz="1400"/>
            </a:lvl4pPr>
            <a:lvl5pPr marL="0" indent="0">
              <a:lnSpc>
                <a:spcPct val="100000"/>
              </a:lnSpc>
              <a:buFont typeface="Arial" panose="020B0604020202020204" pitchFamily="34" charset="0"/>
              <a:buNone/>
              <a:defRPr sz="1400"/>
            </a:lvl5pPr>
          </a:lstStyle>
          <a:p>
            <a:pPr lvl="0"/>
            <a:r>
              <a:rPr lang="en-US"/>
              <a:t>#</a:t>
            </a:r>
          </a:p>
        </p:txBody>
      </p:sp>
      <p:sp>
        <p:nvSpPr>
          <p:cNvPr id="8" name="Text Placeholder 12">
            <a:extLst>
              <a:ext uri="{FF2B5EF4-FFF2-40B4-BE49-F238E27FC236}">
                <a16:creationId xmlns:a16="http://schemas.microsoft.com/office/drawing/2014/main" id="{E3B09539-9E08-2CAC-6A75-67AF821598CD}"/>
              </a:ext>
            </a:extLst>
          </p:cNvPr>
          <p:cNvSpPr>
            <a:spLocks noGrp="1"/>
          </p:cNvSpPr>
          <p:nvPr>
            <p:ph type="body" sz="quarter" idx="16" hasCustomPrompt="1"/>
          </p:nvPr>
        </p:nvSpPr>
        <p:spPr>
          <a:xfrm>
            <a:off x="7095285" y="2103189"/>
            <a:ext cx="3657684" cy="1477464"/>
          </a:xfrm>
          <a:noFill/>
        </p:spPr>
        <p:txBody>
          <a:bodyPr lIns="72000" tIns="144000" rIns="72000" bIns="144000" anchor="ctr"/>
          <a:lstStyle>
            <a:lvl1pPr algn="l">
              <a:defRPr sz="2000" b="1"/>
            </a:lvl1pPr>
            <a:lvl2pPr marL="0" indent="0" algn="l">
              <a:lnSpc>
                <a:spcPct val="100000"/>
              </a:lnSpc>
              <a:buFont typeface="Arial" panose="020B0604020202020204" pitchFamily="34" charset="0"/>
              <a:buNone/>
              <a:defRPr sz="1400"/>
            </a:lvl2pPr>
            <a:lvl3pPr marL="0" indent="0">
              <a:lnSpc>
                <a:spcPct val="100000"/>
              </a:lnSpc>
              <a:buFont typeface="Arial" panose="020B0604020202020204" pitchFamily="34" charset="0"/>
              <a:buNone/>
              <a:defRPr sz="1400"/>
            </a:lvl3pPr>
            <a:lvl4pPr marL="0" indent="0">
              <a:lnSpc>
                <a:spcPct val="100000"/>
              </a:lnSpc>
              <a:buFont typeface="Arial" panose="020B0604020202020204" pitchFamily="34" charset="0"/>
              <a:buNone/>
              <a:defRPr sz="1400"/>
            </a:lvl4pPr>
            <a:lvl5pPr marL="0" indent="0">
              <a:lnSpc>
                <a:spcPct val="100000"/>
              </a:lnSpc>
              <a:buFont typeface="Arial" panose="020B0604020202020204" pitchFamily="34" charset="0"/>
              <a:buNone/>
              <a:defRPr sz="1400"/>
            </a:lvl5pPr>
          </a:lstStyle>
          <a:p>
            <a:pPr lvl="0"/>
            <a:r>
              <a:rPr lang="en-US"/>
              <a:t>Section title goes here</a:t>
            </a:r>
          </a:p>
          <a:p>
            <a:pPr lvl="1"/>
            <a:r>
              <a:rPr lang="en-US"/>
              <a:t>Subtitle goes here</a:t>
            </a:r>
          </a:p>
        </p:txBody>
      </p:sp>
      <p:sp>
        <p:nvSpPr>
          <p:cNvPr id="9" name="Text Placeholder 12">
            <a:extLst>
              <a:ext uri="{FF2B5EF4-FFF2-40B4-BE49-F238E27FC236}">
                <a16:creationId xmlns:a16="http://schemas.microsoft.com/office/drawing/2014/main" id="{B4B3121A-BDB2-B3F7-A2A8-59BF62972A02}"/>
              </a:ext>
            </a:extLst>
          </p:cNvPr>
          <p:cNvSpPr>
            <a:spLocks noGrp="1"/>
          </p:cNvSpPr>
          <p:nvPr>
            <p:ph type="body" sz="quarter" idx="17" hasCustomPrompt="1"/>
          </p:nvPr>
        </p:nvSpPr>
        <p:spPr>
          <a:xfrm>
            <a:off x="612777" y="2030417"/>
            <a:ext cx="72000" cy="1623008"/>
          </a:xfrm>
          <a:solidFill>
            <a:schemeClr val="accent1"/>
          </a:solidFill>
        </p:spPr>
        <p:txBody>
          <a:bodyPr lIns="360000" tIns="144000" rIns="72000" bIns="144000">
            <a:noAutofit/>
          </a:bodyPr>
          <a:lstStyle>
            <a:lvl1pPr algn="l">
              <a:defRPr sz="133" b="0">
                <a:solidFill>
                  <a:schemeClr val="accent1">
                    <a:alpha val="0"/>
                  </a:schemeClr>
                </a:solidFill>
              </a:defRPr>
            </a:lvl1pPr>
            <a:lvl2pPr marL="0" indent="0" algn="ctr">
              <a:lnSpc>
                <a:spcPct val="100000"/>
              </a:lnSpc>
              <a:buFont typeface="Arial" panose="020B0604020202020204" pitchFamily="34" charset="0"/>
              <a:buNone/>
              <a:defRPr sz="1400"/>
            </a:lvl2pPr>
            <a:lvl3pPr marL="0" indent="0">
              <a:lnSpc>
                <a:spcPct val="100000"/>
              </a:lnSpc>
              <a:buFont typeface="Arial" panose="020B0604020202020204" pitchFamily="34" charset="0"/>
              <a:buNone/>
              <a:defRPr sz="1400"/>
            </a:lvl3pPr>
            <a:lvl4pPr marL="0" indent="0">
              <a:lnSpc>
                <a:spcPct val="100000"/>
              </a:lnSpc>
              <a:buFont typeface="Arial" panose="020B0604020202020204" pitchFamily="34" charset="0"/>
              <a:buNone/>
              <a:defRPr sz="1400"/>
            </a:lvl4pPr>
            <a:lvl5pPr marL="0" indent="0">
              <a:lnSpc>
                <a:spcPct val="100000"/>
              </a:lnSpc>
              <a:buFont typeface="Arial" panose="020B0604020202020204" pitchFamily="34" charset="0"/>
              <a:buNone/>
              <a:defRPr sz="1400"/>
            </a:lvl5pPr>
          </a:lstStyle>
          <a:p>
            <a:pPr lvl="0"/>
            <a:r>
              <a:rPr lang="en-US"/>
              <a:t>##</a:t>
            </a:r>
          </a:p>
        </p:txBody>
      </p:sp>
      <p:sp>
        <p:nvSpPr>
          <p:cNvPr id="11" name="Text Placeholder 12">
            <a:extLst>
              <a:ext uri="{FF2B5EF4-FFF2-40B4-BE49-F238E27FC236}">
                <a16:creationId xmlns:a16="http://schemas.microsoft.com/office/drawing/2014/main" id="{16C0439F-3BA1-2F78-22C1-05C615E3CF6A}"/>
              </a:ext>
            </a:extLst>
          </p:cNvPr>
          <p:cNvSpPr>
            <a:spLocks noGrp="1"/>
          </p:cNvSpPr>
          <p:nvPr>
            <p:ph type="body" sz="quarter" idx="18" hasCustomPrompt="1"/>
          </p:nvPr>
        </p:nvSpPr>
        <p:spPr>
          <a:xfrm>
            <a:off x="6029006" y="2030417"/>
            <a:ext cx="72000" cy="1623008"/>
          </a:xfrm>
          <a:solidFill>
            <a:schemeClr val="accent1"/>
          </a:solidFill>
        </p:spPr>
        <p:txBody>
          <a:bodyPr lIns="360000" tIns="144000" rIns="72000" bIns="144000">
            <a:noAutofit/>
          </a:bodyPr>
          <a:lstStyle>
            <a:lvl1pPr algn="l">
              <a:defRPr sz="133" b="0">
                <a:solidFill>
                  <a:schemeClr val="accent1">
                    <a:alpha val="0"/>
                  </a:schemeClr>
                </a:solidFill>
              </a:defRPr>
            </a:lvl1pPr>
            <a:lvl2pPr marL="0" indent="0" algn="ctr">
              <a:lnSpc>
                <a:spcPct val="100000"/>
              </a:lnSpc>
              <a:buFont typeface="Arial" panose="020B0604020202020204" pitchFamily="34" charset="0"/>
              <a:buNone/>
              <a:defRPr sz="1400"/>
            </a:lvl2pPr>
            <a:lvl3pPr marL="0" indent="0">
              <a:lnSpc>
                <a:spcPct val="100000"/>
              </a:lnSpc>
              <a:buFont typeface="Arial" panose="020B0604020202020204" pitchFamily="34" charset="0"/>
              <a:buNone/>
              <a:defRPr sz="1400"/>
            </a:lvl3pPr>
            <a:lvl4pPr marL="0" indent="0">
              <a:lnSpc>
                <a:spcPct val="100000"/>
              </a:lnSpc>
              <a:buFont typeface="Arial" panose="020B0604020202020204" pitchFamily="34" charset="0"/>
              <a:buNone/>
              <a:defRPr sz="1400"/>
            </a:lvl4pPr>
            <a:lvl5pPr marL="0" indent="0">
              <a:lnSpc>
                <a:spcPct val="100000"/>
              </a:lnSpc>
              <a:buFont typeface="Arial" panose="020B0604020202020204" pitchFamily="34" charset="0"/>
              <a:buNone/>
              <a:defRPr sz="1400"/>
            </a:lvl5pPr>
          </a:lstStyle>
          <a:p>
            <a:pPr lvl="0"/>
            <a:r>
              <a:rPr lang="en-US"/>
              <a:t>##</a:t>
            </a:r>
          </a:p>
        </p:txBody>
      </p:sp>
      <p:sp>
        <p:nvSpPr>
          <p:cNvPr id="12" name="Text Placeholder 12">
            <a:extLst>
              <a:ext uri="{FF2B5EF4-FFF2-40B4-BE49-F238E27FC236}">
                <a16:creationId xmlns:a16="http://schemas.microsoft.com/office/drawing/2014/main" id="{8D0892C1-54D0-417E-E09B-F626BD44DDB5}"/>
              </a:ext>
            </a:extLst>
          </p:cNvPr>
          <p:cNvSpPr>
            <a:spLocks noGrp="1"/>
          </p:cNvSpPr>
          <p:nvPr>
            <p:ph type="body" sz="quarter" idx="19" hasCustomPrompt="1"/>
          </p:nvPr>
        </p:nvSpPr>
        <p:spPr>
          <a:xfrm>
            <a:off x="684776" y="3986335"/>
            <a:ext cx="5011320" cy="1623008"/>
          </a:xfrm>
          <a:solidFill>
            <a:schemeClr val="bg1"/>
          </a:solidFill>
        </p:spPr>
        <p:txBody>
          <a:bodyPr lIns="216000" tIns="144000" rIns="72000" bIns="144000" anchor="ctr">
            <a:noAutofit/>
          </a:bodyPr>
          <a:lstStyle>
            <a:lvl1pPr algn="l">
              <a:lnSpc>
                <a:spcPct val="100000"/>
              </a:lnSpc>
              <a:spcAft>
                <a:spcPts val="0"/>
              </a:spcAft>
              <a:defRPr sz="7200" b="1">
                <a:solidFill>
                  <a:schemeClr val="accent1"/>
                </a:solidFill>
              </a:defRPr>
            </a:lvl1pPr>
            <a:lvl2pPr marL="0" indent="0" algn="ctr">
              <a:lnSpc>
                <a:spcPct val="100000"/>
              </a:lnSpc>
              <a:buFont typeface="Arial" panose="020B0604020202020204" pitchFamily="34" charset="0"/>
              <a:buNone/>
              <a:defRPr sz="1400"/>
            </a:lvl2pPr>
            <a:lvl3pPr marL="0" indent="0">
              <a:lnSpc>
                <a:spcPct val="100000"/>
              </a:lnSpc>
              <a:buFont typeface="Arial" panose="020B0604020202020204" pitchFamily="34" charset="0"/>
              <a:buNone/>
              <a:defRPr sz="1400"/>
            </a:lvl3pPr>
            <a:lvl4pPr marL="0" indent="0">
              <a:lnSpc>
                <a:spcPct val="100000"/>
              </a:lnSpc>
              <a:buFont typeface="Arial" panose="020B0604020202020204" pitchFamily="34" charset="0"/>
              <a:buNone/>
              <a:defRPr sz="1400"/>
            </a:lvl4pPr>
            <a:lvl5pPr marL="0" indent="0">
              <a:lnSpc>
                <a:spcPct val="100000"/>
              </a:lnSpc>
              <a:buFont typeface="Arial" panose="020B0604020202020204" pitchFamily="34" charset="0"/>
              <a:buNone/>
              <a:defRPr sz="1400"/>
            </a:lvl5pPr>
          </a:lstStyle>
          <a:p>
            <a:pPr lvl="0"/>
            <a:r>
              <a:rPr lang="en-US"/>
              <a:t>#</a:t>
            </a:r>
          </a:p>
        </p:txBody>
      </p:sp>
      <p:sp>
        <p:nvSpPr>
          <p:cNvPr id="13" name="Text Placeholder 12">
            <a:extLst>
              <a:ext uri="{FF2B5EF4-FFF2-40B4-BE49-F238E27FC236}">
                <a16:creationId xmlns:a16="http://schemas.microsoft.com/office/drawing/2014/main" id="{A5594BBD-440D-3545-59E7-65A8D3364BC6}"/>
              </a:ext>
            </a:extLst>
          </p:cNvPr>
          <p:cNvSpPr>
            <a:spLocks noGrp="1"/>
          </p:cNvSpPr>
          <p:nvPr>
            <p:ph type="body" sz="quarter" idx="20" hasCustomPrompt="1"/>
          </p:nvPr>
        </p:nvSpPr>
        <p:spPr>
          <a:xfrm>
            <a:off x="1679056" y="4059107"/>
            <a:ext cx="3657684" cy="1477464"/>
          </a:xfrm>
          <a:noFill/>
        </p:spPr>
        <p:txBody>
          <a:bodyPr lIns="72000" tIns="144000" rIns="72000" bIns="144000" anchor="ctr"/>
          <a:lstStyle>
            <a:lvl1pPr algn="l">
              <a:defRPr sz="2000" b="1"/>
            </a:lvl1pPr>
            <a:lvl2pPr marL="0" indent="0" algn="l">
              <a:lnSpc>
                <a:spcPct val="100000"/>
              </a:lnSpc>
              <a:buFont typeface="Arial" panose="020B0604020202020204" pitchFamily="34" charset="0"/>
              <a:buNone/>
              <a:defRPr sz="1400"/>
            </a:lvl2pPr>
            <a:lvl3pPr marL="0" indent="0">
              <a:lnSpc>
                <a:spcPct val="100000"/>
              </a:lnSpc>
              <a:buFont typeface="Arial" panose="020B0604020202020204" pitchFamily="34" charset="0"/>
              <a:buNone/>
              <a:defRPr sz="1400"/>
            </a:lvl3pPr>
            <a:lvl4pPr marL="0" indent="0">
              <a:lnSpc>
                <a:spcPct val="100000"/>
              </a:lnSpc>
              <a:buFont typeface="Arial" panose="020B0604020202020204" pitchFamily="34" charset="0"/>
              <a:buNone/>
              <a:defRPr sz="1400"/>
            </a:lvl4pPr>
            <a:lvl5pPr marL="0" indent="0">
              <a:lnSpc>
                <a:spcPct val="100000"/>
              </a:lnSpc>
              <a:buFont typeface="Arial" panose="020B0604020202020204" pitchFamily="34" charset="0"/>
              <a:buNone/>
              <a:defRPr sz="1400"/>
            </a:lvl5pPr>
          </a:lstStyle>
          <a:p>
            <a:pPr lvl="0"/>
            <a:r>
              <a:rPr lang="en-US"/>
              <a:t>Section title goes here</a:t>
            </a:r>
          </a:p>
          <a:p>
            <a:pPr lvl="1"/>
            <a:r>
              <a:rPr lang="en-US"/>
              <a:t>Subtitle goes here</a:t>
            </a:r>
          </a:p>
        </p:txBody>
      </p:sp>
      <p:sp>
        <p:nvSpPr>
          <p:cNvPr id="14" name="Text Placeholder 12">
            <a:extLst>
              <a:ext uri="{FF2B5EF4-FFF2-40B4-BE49-F238E27FC236}">
                <a16:creationId xmlns:a16="http://schemas.microsoft.com/office/drawing/2014/main" id="{4655EEC6-7AD0-DA19-F0E9-32762B87261C}"/>
              </a:ext>
            </a:extLst>
          </p:cNvPr>
          <p:cNvSpPr>
            <a:spLocks noGrp="1"/>
          </p:cNvSpPr>
          <p:nvPr>
            <p:ph type="body" sz="quarter" idx="21" hasCustomPrompt="1"/>
          </p:nvPr>
        </p:nvSpPr>
        <p:spPr>
          <a:xfrm>
            <a:off x="6101005" y="3986335"/>
            <a:ext cx="5011320" cy="1623008"/>
          </a:xfrm>
          <a:solidFill>
            <a:schemeClr val="bg1"/>
          </a:solidFill>
        </p:spPr>
        <p:txBody>
          <a:bodyPr lIns="216000" tIns="144000" rIns="72000" bIns="144000" anchor="ctr">
            <a:noAutofit/>
          </a:bodyPr>
          <a:lstStyle>
            <a:lvl1pPr algn="l">
              <a:lnSpc>
                <a:spcPct val="100000"/>
              </a:lnSpc>
              <a:spcAft>
                <a:spcPts val="0"/>
              </a:spcAft>
              <a:defRPr sz="7200" b="1">
                <a:solidFill>
                  <a:schemeClr val="accent1"/>
                </a:solidFill>
              </a:defRPr>
            </a:lvl1pPr>
            <a:lvl2pPr marL="0" indent="0" algn="ctr">
              <a:lnSpc>
                <a:spcPct val="100000"/>
              </a:lnSpc>
              <a:buFont typeface="Arial" panose="020B0604020202020204" pitchFamily="34" charset="0"/>
              <a:buNone/>
              <a:defRPr sz="1400"/>
            </a:lvl2pPr>
            <a:lvl3pPr marL="0" indent="0">
              <a:lnSpc>
                <a:spcPct val="100000"/>
              </a:lnSpc>
              <a:buFont typeface="Arial" panose="020B0604020202020204" pitchFamily="34" charset="0"/>
              <a:buNone/>
              <a:defRPr sz="1400"/>
            </a:lvl3pPr>
            <a:lvl4pPr marL="0" indent="0">
              <a:lnSpc>
                <a:spcPct val="100000"/>
              </a:lnSpc>
              <a:buFont typeface="Arial" panose="020B0604020202020204" pitchFamily="34" charset="0"/>
              <a:buNone/>
              <a:defRPr sz="1400"/>
            </a:lvl4pPr>
            <a:lvl5pPr marL="0" indent="0">
              <a:lnSpc>
                <a:spcPct val="100000"/>
              </a:lnSpc>
              <a:buFont typeface="Arial" panose="020B0604020202020204" pitchFamily="34" charset="0"/>
              <a:buNone/>
              <a:defRPr sz="1400"/>
            </a:lvl5pPr>
          </a:lstStyle>
          <a:p>
            <a:pPr lvl="0"/>
            <a:r>
              <a:rPr lang="en-US"/>
              <a:t>#</a:t>
            </a:r>
          </a:p>
        </p:txBody>
      </p:sp>
      <p:sp>
        <p:nvSpPr>
          <p:cNvPr id="15" name="Text Placeholder 12">
            <a:extLst>
              <a:ext uri="{FF2B5EF4-FFF2-40B4-BE49-F238E27FC236}">
                <a16:creationId xmlns:a16="http://schemas.microsoft.com/office/drawing/2014/main" id="{82A870F7-DAC2-2552-0CE6-B8C51B0CB8E3}"/>
              </a:ext>
            </a:extLst>
          </p:cNvPr>
          <p:cNvSpPr>
            <a:spLocks noGrp="1"/>
          </p:cNvSpPr>
          <p:nvPr>
            <p:ph type="body" sz="quarter" idx="22" hasCustomPrompt="1"/>
          </p:nvPr>
        </p:nvSpPr>
        <p:spPr>
          <a:xfrm>
            <a:off x="7095285" y="4059107"/>
            <a:ext cx="3657684" cy="1477464"/>
          </a:xfrm>
          <a:noFill/>
        </p:spPr>
        <p:txBody>
          <a:bodyPr lIns="72000" tIns="144000" rIns="72000" bIns="144000" anchor="ctr"/>
          <a:lstStyle>
            <a:lvl1pPr algn="l">
              <a:defRPr sz="2000" b="1"/>
            </a:lvl1pPr>
            <a:lvl2pPr marL="0" indent="0" algn="l">
              <a:lnSpc>
                <a:spcPct val="100000"/>
              </a:lnSpc>
              <a:buFont typeface="Arial" panose="020B0604020202020204" pitchFamily="34" charset="0"/>
              <a:buNone/>
              <a:defRPr sz="1400"/>
            </a:lvl2pPr>
            <a:lvl3pPr marL="0" indent="0">
              <a:lnSpc>
                <a:spcPct val="100000"/>
              </a:lnSpc>
              <a:buFont typeface="Arial" panose="020B0604020202020204" pitchFamily="34" charset="0"/>
              <a:buNone/>
              <a:defRPr sz="1400"/>
            </a:lvl3pPr>
            <a:lvl4pPr marL="0" indent="0">
              <a:lnSpc>
                <a:spcPct val="100000"/>
              </a:lnSpc>
              <a:buFont typeface="Arial" panose="020B0604020202020204" pitchFamily="34" charset="0"/>
              <a:buNone/>
              <a:defRPr sz="1400"/>
            </a:lvl4pPr>
            <a:lvl5pPr marL="0" indent="0">
              <a:lnSpc>
                <a:spcPct val="100000"/>
              </a:lnSpc>
              <a:buFont typeface="Arial" panose="020B0604020202020204" pitchFamily="34" charset="0"/>
              <a:buNone/>
              <a:defRPr sz="1400"/>
            </a:lvl5pPr>
          </a:lstStyle>
          <a:p>
            <a:pPr lvl="0"/>
            <a:r>
              <a:rPr lang="en-US"/>
              <a:t>Section title goes here</a:t>
            </a:r>
          </a:p>
          <a:p>
            <a:pPr lvl="1"/>
            <a:r>
              <a:rPr lang="en-US"/>
              <a:t>Subtitle goes here</a:t>
            </a:r>
          </a:p>
        </p:txBody>
      </p:sp>
      <p:sp>
        <p:nvSpPr>
          <p:cNvPr id="19" name="Text Placeholder 12">
            <a:extLst>
              <a:ext uri="{FF2B5EF4-FFF2-40B4-BE49-F238E27FC236}">
                <a16:creationId xmlns:a16="http://schemas.microsoft.com/office/drawing/2014/main" id="{924CA8E6-E6D2-8CC4-4B52-2BE3F29A6EA1}"/>
              </a:ext>
            </a:extLst>
          </p:cNvPr>
          <p:cNvSpPr>
            <a:spLocks noGrp="1"/>
          </p:cNvSpPr>
          <p:nvPr>
            <p:ph type="body" sz="quarter" idx="23" hasCustomPrompt="1"/>
          </p:nvPr>
        </p:nvSpPr>
        <p:spPr>
          <a:xfrm>
            <a:off x="612777" y="3986335"/>
            <a:ext cx="72000" cy="1623008"/>
          </a:xfrm>
          <a:solidFill>
            <a:schemeClr val="accent1"/>
          </a:solidFill>
        </p:spPr>
        <p:txBody>
          <a:bodyPr lIns="360000" tIns="144000" rIns="72000" bIns="144000">
            <a:noAutofit/>
          </a:bodyPr>
          <a:lstStyle>
            <a:lvl1pPr algn="l">
              <a:defRPr sz="133" b="0">
                <a:solidFill>
                  <a:schemeClr val="accent1">
                    <a:alpha val="0"/>
                  </a:schemeClr>
                </a:solidFill>
              </a:defRPr>
            </a:lvl1pPr>
            <a:lvl2pPr marL="0" indent="0" algn="ctr">
              <a:lnSpc>
                <a:spcPct val="100000"/>
              </a:lnSpc>
              <a:buFont typeface="Arial" panose="020B0604020202020204" pitchFamily="34" charset="0"/>
              <a:buNone/>
              <a:defRPr sz="1400"/>
            </a:lvl2pPr>
            <a:lvl3pPr marL="0" indent="0">
              <a:lnSpc>
                <a:spcPct val="100000"/>
              </a:lnSpc>
              <a:buFont typeface="Arial" panose="020B0604020202020204" pitchFamily="34" charset="0"/>
              <a:buNone/>
              <a:defRPr sz="1400"/>
            </a:lvl3pPr>
            <a:lvl4pPr marL="0" indent="0">
              <a:lnSpc>
                <a:spcPct val="100000"/>
              </a:lnSpc>
              <a:buFont typeface="Arial" panose="020B0604020202020204" pitchFamily="34" charset="0"/>
              <a:buNone/>
              <a:defRPr sz="1400"/>
            </a:lvl4pPr>
            <a:lvl5pPr marL="0" indent="0">
              <a:lnSpc>
                <a:spcPct val="100000"/>
              </a:lnSpc>
              <a:buFont typeface="Arial" panose="020B0604020202020204" pitchFamily="34" charset="0"/>
              <a:buNone/>
              <a:defRPr sz="1400"/>
            </a:lvl5pPr>
          </a:lstStyle>
          <a:p>
            <a:pPr lvl="0"/>
            <a:r>
              <a:rPr lang="en-US"/>
              <a:t>##</a:t>
            </a:r>
          </a:p>
        </p:txBody>
      </p:sp>
      <p:sp>
        <p:nvSpPr>
          <p:cNvPr id="20" name="Text Placeholder 12">
            <a:extLst>
              <a:ext uri="{FF2B5EF4-FFF2-40B4-BE49-F238E27FC236}">
                <a16:creationId xmlns:a16="http://schemas.microsoft.com/office/drawing/2014/main" id="{2EC64FC0-9E9C-337F-4BE3-2A6B66CF0364}"/>
              </a:ext>
            </a:extLst>
          </p:cNvPr>
          <p:cNvSpPr>
            <a:spLocks noGrp="1"/>
          </p:cNvSpPr>
          <p:nvPr>
            <p:ph type="body" sz="quarter" idx="24" hasCustomPrompt="1"/>
          </p:nvPr>
        </p:nvSpPr>
        <p:spPr>
          <a:xfrm>
            <a:off x="6029006" y="3986335"/>
            <a:ext cx="72000" cy="1623008"/>
          </a:xfrm>
          <a:solidFill>
            <a:schemeClr val="accent1"/>
          </a:solidFill>
        </p:spPr>
        <p:txBody>
          <a:bodyPr lIns="360000" tIns="144000" rIns="72000" bIns="144000">
            <a:noAutofit/>
          </a:bodyPr>
          <a:lstStyle>
            <a:lvl1pPr algn="l">
              <a:defRPr sz="133" b="0">
                <a:solidFill>
                  <a:schemeClr val="accent1">
                    <a:alpha val="0"/>
                  </a:schemeClr>
                </a:solidFill>
              </a:defRPr>
            </a:lvl1pPr>
            <a:lvl2pPr marL="0" indent="0" algn="ctr">
              <a:lnSpc>
                <a:spcPct val="100000"/>
              </a:lnSpc>
              <a:buFont typeface="Arial" panose="020B0604020202020204" pitchFamily="34" charset="0"/>
              <a:buNone/>
              <a:defRPr sz="1400"/>
            </a:lvl2pPr>
            <a:lvl3pPr marL="0" indent="0">
              <a:lnSpc>
                <a:spcPct val="100000"/>
              </a:lnSpc>
              <a:buFont typeface="Arial" panose="020B0604020202020204" pitchFamily="34" charset="0"/>
              <a:buNone/>
              <a:defRPr sz="1400"/>
            </a:lvl3pPr>
            <a:lvl4pPr marL="0" indent="0">
              <a:lnSpc>
                <a:spcPct val="100000"/>
              </a:lnSpc>
              <a:buFont typeface="Arial" panose="020B0604020202020204" pitchFamily="34" charset="0"/>
              <a:buNone/>
              <a:defRPr sz="1400"/>
            </a:lvl4pPr>
            <a:lvl5pPr marL="0" indent="0">
              <a:lnSpc>
                <a:spcPct val="100000"/>
              </a:lnSpc>
              <a:buFont typeface="Arial" panose="020B0604020202020204" pitchFamily="34" charset="0"/>
              <a:buNone/>
              <a:defRPr sz="1400"/>
            </a:lvl5pPr>
          </a:lstStyle>
          <a:p>
            <a:pPr lvl="0"/>
            <a:r>
              <a:rPr lang="en-US"/>
              <a:t>##</a:t>
            </a:r>
          </a:p>
        </p:txBody>
      </p:sp>
      <p:pic>
        <p:nvPicPr>
          <p:cNvPr id="36" name="Picture 3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56728" y="6115673"/>
            <a:ext cx="1862960" cy="573886"/>
          </a:xfrm>
          <a:prstGeom prst="rect">
            <a:avLst/>
          </a:prstGeom>
        </p:spPr>
      </p:pic>
      <p:sp>
        <p:nvSpPr>
          <p:cNvPr id="21"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9284702" y="6408905"/>
            <a:ext cx="1838645" cy="123111"/>
          </a:xfrm>
          <a:prstGeom prst="rect">
            <a:avLst/>
          </a:prstGeom>
        </p:spPr>
        <p:txBody>
          <a:bodyPr vert="horz" wrap="none" lIns="0" tIns="0" rIns="0" bIns="0" rtlCol="0" anchor="ctr">
            <a:spAutoFit/>
          </a:bodyPr>
          <a:lstStyle>
            <a:lvl1pPr algn="r">
              <a:defRPr sz="800">
                <a:solidFill>
                  <a:schemeClr val="bg1">
                    <a:lumMod val="50000"/>
                  </a:schemeClr>
                </a:solidFill>
                <a:latin typeface="+mj-lt"/>
              </a:defRPr>
            </a:lvl1pPr>
          </a:lstStyle>
          <a:p>
            <a:r>
              <a:rPr lang="en-US">
                <a:cs typeface="Arial" panose="020B0604020202020204" pitchFamily="34" charset="0"/>
              </a:rPr>
              <a:t>©2024 ARTHUR J. GALLAGHER &amp; CO.</a:t>
            </a:r>
          </a:p>
        </p:txBody>
      </p:sp>
      <p:sp>
        <p:nvSpPr>
          <p:cNvPr id="22"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11409291" y="6385822"/>
            <a:ext cx="171522" cy="169277"/>
          </a:xfrm>
          <a:prstGeom prst="rect">
            <a:avLst/>
          </a:prstGeom>
          <a:noFill/>
        </p:spPr>
        <p:txBody>
          <a:bodyPr wrap="none" lIns="0" tIns="0" rIns="0" bIns="0" rtlCol="0">
            <a:spAutoFit/>
          </a:bodyPr>
          <a:lstStyle>
            <a:lvl1pPr algn="r">
              <a:defRPr lang="en-GB" sz="1100"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a:p>
        </p:txBody>
      </p:sp>
    </p:spTree>
    <p:extLst>
      <p:ext uri="{BB962C8B-B14F-4D97-AF65-F5344CB8AC3E}">
        <p14:creationId xmlns:p14="http://schemas.microsoft.com/office/powerpoint/2010/main" val="3892505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x images + 4x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67C67C-DA13-44BD-04BB-12200E94025C}"/>
              </a:ext>
            </a:extLst>
          </p:cNvPr>
          <p:cNvSpPr>
            <a:spLocks noGrp="1"/>
          </p:cNvSpPr>
          <p:nvPr>
            <p:ph idx="1"/>
          </p:nvPr>
        </p:nvSpPr>
        <p:spPr>
          <a:xfrm>
            <a:off x="611191" y="3429000"/>
            <a:ext cx="2579687" cy="2485556"/>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2">
            <a:extLst>
              <a:ext uri="{FF2B5EF4-FFF2-40B4-BE49-F238E27FC236}">
                <a16:creationId xmlns:a16="http://schemas.microsoft.com/office/drawing/2014/main" id="{34875613-C50B-5EEE-8BF3-1D30F1038301}"/>
              </a:ext>
            </a:extLst>
          </p:cNvPr>
          <p:cNvSpPr>
            <a:spLocks noGrp="1"/>
          </p:cNvSpPr>
          <p:nvPr>
            <p:ph idx="16"/>
          </p:nvPr>
        </p:nvSpPr>
        <p:spPr>
          <a:xfrm>
            <a:off x="3407307" y="3429000"/>
            <a:ext cx="2579687" cy="2485556"/>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2">
            <a:extLst>
              <a:ext uri="{FF2B5EF4-FFF2-40B4-BE49-F238E27FC236}">
                <a16:creationId xmlns:a16="http://schemas.microsoft.com/office/drawing/2014/main" id="{E455F5A0-5EE1-8789-58F5-2C93C84682F2}"/>
              </a:ext>
            </a:extLst>
          </p:cNvPr>
          <p:cNvSpPr>
            <a:spLocks noGrp="1"/>
          </p:cNvSpPr>
          <p:nvPr>
            <p:ph idx="17"/>
          </p:nvPr>
        </p:nvSpPr>
        <p:spPr>
          <a:xfrm>
            <a:off x="6203423" y="3429000"/>
            <a:ext cx="2579687" cy="2485556"/>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2">
            <a:extLst>
              <a:ext uri="{FF2B5EF4-FFF2-40B4-BE49-F238E27FC236}">
                <a16:creationId xmlns:a16="http://schemas.microsoft.com/office/drawing/2014/main" id="{76FC6977-82A3-F234-E419-C1A193DA8F54}"/>
              </a:ext>
            </a:extLst>
          </p:cNvPr>
          <p:cNvSpPr>
            <a:spLocks noGrp="1"/>
          </p:cNvSpPr>
          <p:nvPr>
            <p:ph idx="18"/>
          </p:nvPr>
        </p:nvSpPr>
        <p:spPr>
          <a:xfrm>
            <a:off x="8999539" y="3429000"/>
            <a:ext cx="2579687" cy="2485556"/>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21">
            <a:extLst>
              <a:ext uri="{FF2B5EF4-FFF2-40B4-BE49-F238E27FC236}">
                <a16:creationId xmlns:a16="http://schemas.microsoft.com/office/drawing/2014/main" id="{69C7B843-CC15-4197-340B-4F617D4B304C}"/>
              </a:ext>
            </a:extLst>
          </p:cNvPr>
          <p:cNvSpPr>
            <a:spLocks noGrp="1"/>
          </p:cNvSpPr>
          <p:nvPr>
            <p:ph type="body" sz="quarter" idx="15"/>
          </p:nvPr>
        </p:nvSpPr>
        <p:spPr>
          <a:xfrm>
            <a:off x="611190" y="1170155"/>
            <a:ext cx="10968036" cy="540000"/>
          </a:xfrm>
        </p:spPr>
        <p:txBody>
          <a:bodyPr>
            <a:noAutofit/>
          </a:bodyPr>
          <a:lstStyle>
            <a:lvl1pPr marL="0" indent="0">
              <a:lnSpc>
                <a:spcPct val="100000"/>
              </a:lnSpc>
              <a:spcAft>
                <a:spcPts val="0"/>
              </a:spcAft>
              <a:buFont typeface="Arial" panose="020B0604020202020204" pitchFamily="34" charset="0"/>
              <a:buNone/>
              <a:defRPr sz="1600" b="1">
                <a:solidFill>
                  <a:schemeClr val="accent1"/>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Click to edit Master text styles</a:t>
            </a:r>
          </a:p>
        </p:txBody>
      </p:sp>
      <p:sp>
        <p:nvSpPr>
          <p:cNvPr id="12" name="Title 1">
            <a:extLst>
              <a:ext uri="{FF2B5EF4-FFF2-40B4-BE49-F238E27FC236}">
                <a16:creationId xmlns:a16="http://schemas.microsoft.com/office/drawing/2014/main" id="{3D784B0D-38D1-4208-691F-B50C60E81475}"/>
              </a:ext>
            </a:extLst>
          </p:cNvPr>
          <p:cNvSpPr>
            <a:spLocks noGrp="1"/>
          </p:cNvSpPr>
          <p:nvPr>
            <p:ph type="title"/>
          </p:nvPr>
        </p:nvSpPr>
        <p:spPr>
          <a:xfrm>
            <a:off x="611191" y="623487"/>
            <a:ext cx="9340887" cy="481900"/>
          </a:xfrm>
        </p:spPr>
        <p:txBody>
          <a:bodyPr/>
          <a:lstStyle/>
          <a:p>
            <a:r>
              <a:rPr lang="en-US"/>
              <a:t>Click to edit Master title style</a:t>
            </a:r>
            <a:endParaRPr lang="en-GB"/>
          </a:p>
        </p:txBody>
      </p:sp>
      <p:sp>
        <p:nvSpPr>
          <p:cNvPr id="19" name="Text Placeholder 11">
            <a:extLst>
              <a:ext uri="{FF2B5EF4-FFF2-40B4-BE49-F238E27FC236}">
                <a16:creationId xmlns:a16="http://schemas.microsoft.com/office/drawing/2014/main" id="{62F609E7-1B8D-6A68-AC68-DDED98D8C1EF}"/>
              </a:ext>
            </a:extLst>
          </p:cNvPr>
          <p:cNvSpPr>
            <a:spLocks noGrp="1"/>
          </p:cNvSpPr>
          <p:nvPr>
            <p:ph type="body" sz="quarter" idx="13" hasCustomPrompt="1"/>
          </p:nvPr>
        </p:nvSpPr>
        <p:spPr>
          <a:xfrm>
            <a:off x="611190" y="5988292"/>
            <a:ext cx="10958511" cy="246221"/>
          </a:xfrm>
        </p:spPr>
        <p:txBody>
          <a:bodyPr anchor="b">
            <a:spAutoFit/>
          </a:bodyPr>
          <a:lstStyle>
            <a:lvl1pPr marL="0" indent="0">
              <a:lnSpc>
                <a:spcPct val="100000"/>
              </a:lnSpc>
              <a:spcAft>
                <a:spcPts val="0"/>
              </a:spcAft>
              <a:buFont typeface="Arial" panose="020B0604020202020204" pitchFamily="34" charset="0"/>
              <a:buNone/>
              <a:defRPr sz="800" b="0" i="1">
                <a:solidFill>
                  <a:schemeClr val="bg1">
                    <a:lumMod val="50000"/>
                  </a:schemeClr>
                </a:solidFill>
              </a:defRPr>
            </a:lvl1pPr>
            <a:lvl2pPr marL="0" indent="0">
              <a:lnSpc>
                <a:spcPct val="100000"/>
              </a:lnSpc>
              <a:spcAft>
                <a:spcPts val="0"/>
              </a:spcAft>
              <a:buNone/>
              <a:defRPr sz="700" i="1">
                <a:solidFill>
                  <a:schemeClr val="bg1">
                    <a:lumMod val="50000"/>
                  </a:schemeClr>
                </a:solidFill>
              </a:defRPr>
            </a:lvl2pPr>
            <a:lvl3pPr marL="0" indent="0">
              <a:lnSpc>
                <a:spcPct val="100000"/>
              </a:lnSpc>
              <a:spcAft>
                <a:spcPts val="0"/>
              </a:spcAft>
              <a:buNone/>
              <a:defRPr sz="700" i="1">
                <a:solidFill>
                  <a:schemeClr val="bg1">
                    <a:lumMod val="50000"/>
                  </a:schemeClr>
                </a:solidFill>
              </a:defRPr>
            </a:lvl3pPr>
            <a:lvl4pPr marL="0" indent="0">
              <a:lnSpc>
                <a:spcPct val="100000"/>
              </a:lnSpc>
              <a:spcAft>
                <a:spcPts val="0"/>
              </a:spcAft>
              <a:buNone/>
              <a:defRPr sz="700" i="1">
                <a:solidFill>
                  <a:schemeClr val="bg1">
                    <a:lumMod val="50000"/>
                  </a:schemeClr>
                </a:solidFill>
              </a:defRPr>
            </a:lvl4pPr>
            <a:lvl5pPr marL="0" indent="0">
              <a:lnSpc>
                <a:spcPct val="100000"/>
              </a:lnSpc>
              <a:spcAft>
                <a:spcPts val="0"/>
              </a:spcAft>
              <a:buNone/>
              <a:defRPr sz="700" i="1">
                <a:solidFill>
                  <a:schemeClr val="bg1">
                    <a:lumMod val="50000"/>
                  </a:schemeClr>
                </a:solidFill>
              </a:defRPr>
            </a:lvl5pPr>
          </a:lstStyle>
          <a:p>
            <a:pPr lvl="0"/>
            <a:r>
              <a:rPr lang="en-US"/>
              <a:t>Source: Insert source here</a:t>
            </a:r>
            <a:br>
              <a:rPr lang="en-US"/>
            </a:br>
            <a:r>
              <a:rPr lang="en-US"/>
              <a:t>Notes: Insert notes here</a:t>
            </a:r>
          </a:p>
        </p:txBody>
      </p:sp>
      <p:sp>
        <p:nvSpPr>
          <p:cNvPr id="27" name="Picture Placeholder 14">
            <a:extLst>
              <a:ext uri="{FF2B5EF4-FFF2-40B4-BE49-F238E27FC236}">
                <a16:creationId xmlns:a16="http://schemas.microsoft.com/office/drawing/2014/main" id="{76CB6C3B-8BBC-72F3-AE9F-0D3E0E2D53E2}"/>
              </a:ext>
            </a:extLst>
          </p:cNvPr>
          <p:cNvSpPr>
            <a:spLocks noGrp="1"/>
          </p:cNvSpPr>
          <p:nvPr>
            <p:ph type="pic" sz="quarter" idx="28"/>
          </p:nvPr>
        </p:nvSpPr>
        <p:spPr>
          <a:xfrm>
            <a:off x="611189" y="2019299"/>
            <a:ext cx="1242616" cy="1242699"/>
          </a:xfrm>
          <a:prstGeom prst="ellipse">
            <a:avLst/>
          </a:prstGeom>
          <a:solidFill>
            <a:schemeClr val="bg2"/>
          </a:solidFill>
          <a:ln w="50800">
            <a:solidFill>
              <a:schemeClr val="accent1"/>
            </a:solidFill>
          </a:ln>
        </p:spPr>
        <p:txBody>
          <a:bodyPr>
            <a:normAutofit/>
          </a:bodyPr>
          <a:lstStyle>
            <a:lvl1pPr>
              <a:defRPr sz="1400"/>
            </a:lvl1pPr>
          </a:lstStyle>
          <a:p>
            <a:endParaRPr lang="en-GB"/>
          </a:p>
        </p:txBody>
      </p:sp>
      <p:sp>
        <p:nvSpPr>
          <p:cNvPr id="28" name="Picture Placeholder 14">
            <a:extLst>
              <a:ext uri="{FF2B5EF4-FFF2-40B4-BE49-F238E27FC236}">
                <a16:creationId xmlns:a16="http://schemas.microsoft.com/office/drawing/2014/main" id="{456DD43C-78A6-27F1-EAC7-3D431A3EDE8A}"/>
              </a:ext>
            </a:extLst>
          </p:cNvPr>
          <p:cNvSpPr>
            <a:spLocks noGrp="1"/>
          </p:cNvSpPr>
          <p:nvPr>
            <p:ph type="pic" sz="quarter" idx="29"/>
          </p:nvPr>
        </p:nvSpPr>
        <p:spPr>
          <a:xfrm>
            <a:off x="3407307" y="2019299"/>
            <a:ext cx="1242616" cy="1242699"/>
          </a:xfrm>
          <a:prstGeom prst="ellipse">
            <a:avLst/>
          </a:prstGeom>
          <a:solidFill>
            <a:schemeClr val="bg2"/>
          </a:solidFill>
          <a:ln w="50800">
            <a:solidFill>
              <a:schemeClr val="accent1"/>
            </a:solidFill>
          </a:ln>
        </p:spPr>
        <p:txBody>
          <a:bodyPr>
            <a:normAutofit/>
          </a:bodyPr>
          <a:lstStyle>
            <a:lvl1pPr>
              <a:defRPr sz="1400"/>
            </a:lvl1pPr>
          </a:lstStyle>
          <a:p>
            <a:endParaRPr lang="en-GB"/>
          </a:p>
        </p:txBody>
      </p:sp>
      <p:sp>
        <p:nvSpPr>
          <p:cNvPr id="29" name="Picture Placeholder 14">
            <a:extLst>
              <a:ext uri="{FF2B5EF4-FFF2-40B4-BE49-F238E27FC236}">
                <a16:creationId xmlns:a16="http://schemas.microsoft.com/office/drawing/2014/main" id="{E18CD1FE-28B7-5764-1B9A-212E0F57E5B3}"/>
              </a:ext>
            </a:extLst>
          </p:cNvPr>
          <p:cNvSpPr>
            <a:spLocks noGrp="1"/>
          </p:cNvSpPr>
          <p:nvPr>
            <p:ph type="pic" sz="quarter" idx="30"/>
          </p:nvPr>
        </p:nvSpPr>
        <p:spPr>
          <a:xfrm>
            <a:off x="6203423" y="2019299"/>
            <a:ext cx="1242616" cy="1242699"/>
          </a:xfrm>
          <a:prstGeom prst="ellipse">
            <a:avLst/>
          </a:prstGeom>
          <a:solidFill>
            <a:schemeClr val="bg2"/>
          </a:solidFill>
          <a:ln w="50800">
            <a:solidFill>
              <a:schemeClr val="accent1"/>
            </a:solidFill>
          </a:ln>
        </p:spPr>
        <p:txBody>
          <a:bodyPr>
            <a:normAutofit/>
          </a:bodyPr>
          <a:lstStyle>
            <a:lvl1pPr>
              <a:defRPr sz="1400"/>
            </a:lvl1pPr>
          </a:lstStyle>
          <a:p>
            <a:endParaRPr lang="en-GB"/>
          </a:p>
        </p:txBody>
      </p:sp>
      <p:sp>
        <p:nvSpPr>
          <p:cNvPr id="30" name="Picture Placeholder 14">
            <a:extLst>
              <a:ext uri="{FF2B5EF4-FFF2-40B4-BE49-F238E27FC236}">
                <a16:creationId xmlns:a16="http://schemas.microsoft.com/office/drawing/2014/main" id="{89F450FC-A8BA-3C2E-2B2D-78CE88B82EE1}"/>
              </a:ext>
            </a:extLst>
          </p:cNvPr>
          <p:cNvSpPr>
            <a:spLocks noGrp="1"/>
          </p:cNvSpPr>
          <p:nvPr>
            <p:ph type="pic" sz="quarter" idx="31"/>
          </p:nvPr>
        </p:nvSpPr>
        <p:spPr>
          <a:xfrm>
            <a:off x="8999539" y="2019299"/>
            <a:ext cx="1242616" cy="1242699"/>
          </a:xfrm>
          <a:prstGeom prst="ellipse">
            <a:avLst/>
          </a:prstGeom>
          <a:solidFill>
            <a:schemeClr val="bg2"/>
          </a:solidFill>
          <a:ln w="50800">
            <a:solidFill>
              <a:schemeClr val="accent1"/>
            </a:solidFill>
          </a:ln>
        </p:spPr>
        <p:txBody>
          <a:bodyPr>
            <a:normAutofit/>
          </a:bodyPr>
          <a:lstStyle>
            <a:lvl1pPr>
              <a:defRPr sz="1400"/>
            </a:lvl1pPr>
          </a:lstStyle>
          <a:p>
            <a:endParaRPr lang="en-GB"/>
          </a:p>
        </p:txBody>
      </p:sp>
      <p:sp>
        <p:nvSpPr>
          <p:cNvPr id="16"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611191" y="6401514"/>
            <a:ext cx="1838645" cy="123111"/>
          </a:xfrm>
          <a:prstGeom prst="rect">
            <a:avLst/>
          </a:prstGeom>
        </p:spPr>
        <p:txBody>
          <a:bodyPr vert="horz" wrap="none" lIns="0" tIns="0" rIns="0" bIns="0" rtlCol="0" anchor="ctr">
            <a:spAutoFit/>
          </a:bodyPr>
          <a:lstStyle>
            <a:lvl1pPr algn="l">
              <a:defRPr sz="800">
                <a:solidFill>
                  <a:schemeClr val="bg1">
                    <a:lumMod val="50000"/>
                  </a:schemeClr>
                </a:solidFill>
                <a:latin typeface="+mj-lt"/>
              </a:defRPr>
            </a:lvl1pPr>
          </a:lstStyle>
          <a:p>
            <a:r>
              <a:rPr lang="en-US">
                <a:cs typeface="Arial" panose="020B0604020202020204" pitchFamily="34" charset="0"/>
              </a:rPr>
              <a:t>©2024 ARTHUR J. GALLAGHER &amp; CO.</a:t>
            </a:r>
          </a:p>
        </p:txBody>
      </p:sp>
      <p:sp>
        <p:nvSpPr>
          <p:cNvPr id="17"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11409291" y="6378430"/>
            <a:ext cx="171522" cy="169277"/>
          </a:xfrm>
          <a:prstGeom prst="rect">
            <a:avLst/>
          </a:prstGeom>
          <a:noFill/>
        </p:spPr>
        <p:txBody>
          <a:bodyPr wrap="none" lIns="0" tIns="0" rIns="0" bIns="0" rtlCol="0">
            <a:spAutoFit/>
          </a:bodyPr>
          <a:lstStyle>
            <a:lvl1pPr algn="r">
              <a:defRPr lang="en-GB" sz="1100"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a:p>
        </p:txBody>
      </p:sp>
    </p:spTree>
    <p:extLst>
      <p:ext uri="{BB962C8B-B14F-4D97-AF65-F5344CB8AC3E}">
        <p14:creationId xmlns:p14="http://schemas.microsoft.com/office/powerpoint/2010/main" val="2841513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x images + 5x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67C67C-DA13-44BD-04BB-12200E94025C}"/>
              </a:ext>
            </a:extLst>
          </p:cNvPr>
          <p:cNvSpPr>
            <a:spLocks noGrp="1"/>
          </p:cNvSpPr>
          <p:nvPr>
            <p:ph idx="1"/>
          </p:nvPr>
        </p:nvSpPr>
        <p:spPr>
          <a:xfrm>
            <a:off x="611191" y="3429000"/>
            <a:ext cx="2020887" cy="2485556"/>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Content Placeholder 2">
            <a:extLst>
              <a:ext uri="{FF2B5EF4-FFF2-40B4-BE49-F238E27FC236}">
                <a16:creationId xmlns:a16="http://schemas.microsoft.com/office/drawing/2014/main" id="{34875613-C50B-5EEE-8BF3-1D30F1038301}"/>
              </a:ext>
            </a:extLst>
          </p:cNvPr>
          <p:cNvSpPr>
            <a:spLocks noGrp="1"/>
          </p:cNvSpPr>
          <p:nvPr>
            <p:ph idx="16"/>
          </p:nvPr>
        </p:nvSpPr>
        <p:spPr>
          <a:xfrm>
            <a:off x="2854446" y="3429000"/>
            <a:ext cx="2020887" cy="2485556"/>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Content Placeholder 2">
            <a:extLst>
              <a:ext uri="{FF2B5EF4-FFF2-40B4-BE49-F238E27FC236}">
                <a16:creationId xmlns:a16="http://schemas.microsoft.com/office/drawing/2014/main" id="{E455F5A0-5EE1-8789-58F5-2C93C84682F2}"/>
              </a:ext>
            </a:extLst>
          </p:cNvPr>
          <p:cNvSpPr>
            <a:spLocks noGrp="1"/>
          </p:cNvSpPr>
          <p:nvPr>
            <p:ph idx="17"/>
          </p:nvPr>
        </p:nvSpPr>
        <p:spPr>
          <a:xfrm>
            <a:off x="5097701" y="3429000"/>
            <a:ext cx="2020887" cy="2485556"/>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2">
            <a:extLst>
              <a:ext uri="{FF2B5EF4-FFF2-40B4-BE49-F238E27FC236}">
                <a16:creationId xmlns:a16="http://schemas.microsoft.com/office/drawing/2014/main" id="{76FC6977-82A3-F234-E419-C1A193DA8F54}"/>
              </a:ext>
            </a:extLst>
          </p:cNvPr>
          <p:cNvSpPr>
            <a:spLocks noGrp="1"/>
          </p:cNvSpPr>
          <p:nvPr>
            <p:ph idx="18"/>
          </p:nvPr>
        </p:nvSpPr>
        <p:spPr>
          <a:xfrm>
            <a:off x="7339367" y="3429000"/>
            <a:ext cx="2020887" cy="2485556"/>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2">
            <a:extLst>
              <a:ext uri="{FF2B5EF4-FFF2-40B4-BE49-F238E27FC236}">
                <a16:creationId xmlns:a16="http://schemas.microsoft.com/office/drawing/2014/main" id="{A87213A6-C1D4-DEC5-3BAE-D9720DACE687}"/>
              </a:ext>
            </a:extLst>
          </p:cNvPr>
          <p:cNvSpPr>
            <a:spLocks noGrp="1"/>
          </p:cNvSpPr>
          <p:nvPr>
            <p:ph idx="27"/>
          </p:nvPr>
        </p:nvSpPr>
        <p:spPr>
          <a:xfrm>
            <a:off x="9558341" y="3429000"/>
            <a:ext cx="2020887" cy="2485556"/>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21">
            <a:extLst>
              <a:ext uri="{FF2B5EF4-FFF2-40B4-BE49-F238E27FC236}">
                <a16:creationId xmlns:a16="http://schemas.microsoft.com/office/drawing/2014/main" id="{5C2DF38F-91C7-77CE-54D8-6DCC71398E94}"/>
              </a:ext>
            </a:extLst>
          </p:cNvPr>
          <p:cNvSpPr>
            <a:spLocks noGrp="1"/>
          </p:cNvSpPr>
          <p:nvPr>
            <p:ph type="body" sz="quarter" idx="15"/>
          </p:nvPr>
        </p:nvSpPr>
        <p:spPr>
          <a:xfrm>
            <a:off x="611190" y="1170155"/>
            <a:ext cx="10968036" cy="540000"/>
          </a:xfrm>
        </p:spPr>
        <p:txBody>
          <a:bodyPr>
            <a:noAutofit/>
          </a:bodyPr>
          <a:lstStyle>
            <a:lvl1pPr marL="0" indent="0">
              <a:lnSpc>
                <a:spcPct val="100000"/>
              </a:lnSpc>
              <a:spcAft>
                <a:spcPts val="0"/>
              </a:spcAft>
              <a:buFont typeface="Arial" panose="020B0604020202020204" pitchFamily="34" charset="0"/>
              <a:buNone/>
              <a:defRPr sz="1600" b="1">
                <a:solidFill>
                  <a:schemeClr val="accent1"/>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Click to edit Master text styles</a:t>
            </a:r>
          </a:p>
        </p:txBody>
      </p:sp>
      <p:sp>
        <p:nvSpPr>
          <p:cNvPr id="12" name="Title 1">
            <a:extLst>
              <a:ext uri="{FF2B5EF4-FFF2-40B4-BE49-F238E27FC236}">
                <a16:creationId xmlns:a16="http://schemas.microsoft.com/office/drawing/2014/main" id="{08B887A4-2C34-B716-E59A-CDA142E3A204}"/>
              </a:ext>
            </a:extLst>
          </p:cNvPr>
          <p:cNvSpPr>
            <a:spLocks noGrp="1"/>
          </p:cNvSpPr>
          <p:nvPr>
            <p:ph type="title"/>
          </p:nvPr>
        </p:nvSpPr>
        <p:spPr>
          <a:xfrm>
            <a:off x="611191" y="623487"/>
            <a:ext cx="9340887" cy="481900"/>
          </a:xfrm>
        </p:spPr>
        <p:txBody>
          <a:bodyPr/>
          <a:lstStyle/>
          <a:p>
            <a:r>
              <a:rPr lang="en-US"/>
              <a:t>Click to edit Master title style</a:t>
            </a:r>
            <a:endParaRPr lang="en-GB"/>
          </a:p>
        </p:txBody>
      </p:sp>
      <p:sp>
        <p:nvSpPr>
          <p:cNvPr id="32" name="Text Placeholder 11">
            <a:extLst>
              <a:ext uri="{FF2B5EF4-FFF2-40B4-BE49-F238E27FC236}">
                <a16:creationId xmlns:a16="http://schemas.microsoft.com/office/drawing/2014/main" id="{01FF7BEC-9862-7B33-CCEF-7E1E501F4753}"/>
              </a:ext>
            </a:extLst>
          </p:cNvPr>
          <p:cNvSpPr>
            <a:spLocks noGrp="1"/>
          </p:cNvSpPr>
          <p:nvPr>
            <p:ph type="body" sz="quarter" idx="13" hasCustomPrompt="1"/>
          </p:nvPr>
        </p:nvSpPr>
        <p:spPr>
          <a:xfrm>
            <a:off x="611190" y="5988292"/>
            <a:ext cx="10958511" cy="246221"/>
          </a:xfrm>
        </p:spPr>
        <p:txBody>
          <a:bodyPr anchor="b">
            <a:spAutoFit/>
          </a:bodyPr>
          <a:lstStyle>
            <a:lvl1pPr marL="0" indent="0">
              <a:lnSpc>
                <a:spcPct val="100000"/>
              </a:lnSpc>
              <a:spcAft>
                <a:spcPts val="0"/>
              </a:spcAft>
              <a:buFont typeface="Arial" panose="020B0604020202020204" pitchFamily="34" charset="0"/>
              <a:buNone/>
              <a:defRPr sz="800" b="0" i="1">
                <a:solidFill>
                  <a:schemeClr val="bg1">
                    <a:lumMod val="50000"/>
                  </a:schemeClr>
                </a:solidFill>
              </a:defRPr>
            </a:lvl1pPr>
            <a:lvl2pPr marL="0" indent="0">
              <a:lnSpc>
                <a:spcPct val="100000"/>
              </a:lnSpc>
              <a:spcAft>
                <a:spcPts val="0"/>
              </a:spcAft>
              <a:buNone/>
              <a:defRPr sz="700" i="1">
                <a:solidFill>
                  <a:schemeClr val="bg1">
                    <a:lumMod val="50000"/>
                  </a:schemeClr>
                </a:solidFill>
              </a:defRPr>
            </a:lvl2pPr>
            <a:lvl3pPr marL="0" indent="0">
              <a:lnSpc>
                <a:spcPct val="100000"/>
              </a:lnSpc>
              <a:spcAft>
                <a:spcPts val="0"/>
              </a:spcAft>
              <a:buNone/>
              <a:defRPr sz="700" i="1">
                <a:solidFill>
                  <a:schemeClr val="bg1">
                    <a:lumMod val="50000"/>
                  </a:schemeClr>
                </a:solidFill>
              </a:defRPr>
            </a:lvl3pPr>
            <a:lvl4pPr marL="0" indent="0">
              <a:lnSpc>
                <a:spcPct val="100000"/>
              </a:lnSpc>
              <a:spcAft>
                <a:spcPts val="0"/>
              </a:spcAft>
              <a:buNone/>
              <a:defRPr sz="700" i="1">
                <a:solidFill>
                  <a:schemeClr val="bg1">
                    <a:lumMod val="50000"/>
                  </a:schemeClr>
                </a:solidFill>
              </a:defRPr>
            </a:lvl4pPr>
            <a:lvl5pPr marL="0" indent="0">
              <a:lnSpc>
                <a:spcPct val="100000"/>
              </a:lnSpc>
              <a:spcAft>
                <a:spcPts val="0"/>
              </a:spcAft>
              <a:buNone/>
              <a:defRPr sz="700" i="1">
                <a:solidFill>
                  <a:schemeClr val="bg1">
                    <a:lumMod val="50000"/>
                  </a:schemeClr>
                </a:solidFill>
              </a:defRPr>
            </a:lvl5pPr>
          </a:lstStyle>
          <a:p>
            <a:pPr lvl="0"/>
            <a:r>
              <a:rPr lang="en-US"/>
              <a:t>Source: Insert source here</a:t>
            </a:r>
            <a:br>
              <a:rPr lang="en-US"/>
            </a:br>
            <a:r>
              <a:rPr lang="en-US"/>
              <a:t>Notes: Insert notes here</a:t>
            </a:r>
          </a:p>
        </p:txBody>
      </p:sp>
      <p:sp>
        <p:nvSpPr>
          <p:cNvPr id="33" name="Picture Placeholder 14">
            <a:extLst>
              <a:ext uri="{FF2B5EF4-FFF2-40B4-BE49-F238E27FC236}">
                <a16:creationId xmlns:a16="http://schemas.microsoft.com/office/drawing/2014/main" id="{AEB8567A-E676-1ED2-14C9-895D9EAC725C}"/>
              </a:ext>
            </a:extLst>
          </p:cNvPr>
          <p:cNvSpPr>
            <a:spLocks noGrp="1"/>
          </p:cNvSpPr>
          <p:nvPr>
            <p:ph type="pic" sz="quarter" idx="28"/>
          </p:nvPr>
        </p:nvSpPr>
        <p:spPr>
          <a:xfrm>
            <a:off x="611189" y="2019299"/>
            <a:ext cx="1242616" cy="1242699"/>
          </a:xfrm>
          <a:prstGeom prst="ellipse">
            <a:avLst/>
          </a:prstGeom>
          <a:solidFill>
            <a:schemeClr val="bg2"/>
          </a:solidFill>
          <a:ln w="50800">
            <a:solidFill>
              <a:schemeClr val="accent1"/>
            </a:solidFill>
          </a:ln>
        </p:spPr>
        <p:txBody>
          <a:bodyPr>
            <a:normAutofit/>
          </a:bodyPr>
          <a:lstStyle>
            <a:lvl1pPr>
              <a:defRPr sz="1400"/>
            </a:lvl1pPr>
          </a:lstStyle>
          <a:p>
            <a:endParaRPr lang="en-GB"/>
          </a:p>
        </p:txBody>
      </p:sp>
      <p:sp>
        <p:nvSpPr>
          <p:cNvPr id="34" name="Picture Placeholder 14">
            <a:extLst>
              <a:ext uri="{FF2B5EF4-FFF2-40B4-BE49-F238E27FC236}">
                <a16:creationId xmlns:a16="http://schemas.microsoft.com/office/drawing/2014/main" id="{B552BC90-1BD6-CD60-CC76-5B377991F252}"/>
              </a:ext>
            </a:extLst>
          </p:cNvPr>
          <p:cNvSpPr>
            <a:spLocks noGrp="1"/>
          </p:cNvSpPr>
          <p:nvPr>
            <p:ph type="pic" sz="quarter" idx="29"/>
          </p:nvPr>
        </p:nvSpPr>
        <p:spPr>
          <a:xfrm>
            <a:off x="2847977" y="2019299"/>
            <a:ext cx="1242616" cy="1242699"/>
          </a:xfrm>
          <a:prstGeom prst="ellipse">
            <a:avLst/>
          </a:prstGeom>
          <a:solidFill>
            <a:schemeClr val="bg2"/>
          </a:solidFill>
          <a:ln w="50800">
            <a:solidFill>
              <a:schemeClr val="accent1"/>
            </a:solidFill>
          </a:ln>
        </p:spPr>
        <p:txBody>
          <a:bodyPr>
            <a:normAutofit/>
          </a:bodyPr>
          <a:lstStyle>
            <a:lvl1pPr>
              <a:defRPr sz="1400"/>
            </a:lvl1pPr>
          </a:lstStyle>
          <a:p>
            <a:endParaRPr lang="en-GB"/>
          </a:p>
        </p:txBody>
      </p:sp>
      <p:sp>
        <p:nvSpPr>
          <p:cNvPr id="35" name="Picture Placeholder 14">
            <a:extLst>
              <a:ext uri="{FF2B5EF4-FFF2-40B4-BE49-F238E27FC236}">
                <a16:creationId xmlns:a16="http://schemas.microsoft.com/office/drawing/2014/main" id="{3998BB70-E07D-95F4-BB38-E534A414BC14}"/>
              </a:ext>
            </a:extLst>
          </p:cNvPr>
          <p:cNvSpPr>
            <a:spLocks noGrp="1"/>
          </p:cNvSpPr>
          <p:nvPr>
            <p:ph type="pic" sz="quarter" idx="31"/>
          </p:nvPr>
        </p:nvSpPr>
        <p:spPr>
          <a:xfrm>
            <a:off x="5084765" y="2019299"/>
            <a:ext cx="1242616" cy="1242699"/>
          </a:xfrm>
          <a:prstGeom prst="ellipse">
            <a:avLst/>
          </a:prstGeom>
          <a:solidFill>
            <a:schemeClr val="bg2"/>
          </a:solidFill>
          <a:ln w="50800">
            <a:solidFill>
              <a:schemeClr val="accent1"/>
            </a:solidFill>
          </a:ln>
        </p:spPr>
        <p:txBody>
          <a:bodyPr>
            <a:normAutofit/>
          </a:bodyPr>
          <a:lstStyle>
            <a:lvl1pPr>
              <a:defRPr sz="1400"/>
            </a:lvl1pPr>
          </a:lstStyle>
          <a:p>
            <a:endParaRPr lang="en-GB"/>
          </a:p>
        </p:txBody>
      </p:sp>
      <p:sp>
        <p:nvSpPr>
          <p:cNvPr id="36" name="Picture Placeholder 14">
            <a:extLst>
              <a:ext uri="{FF2B5EF4-FFF2-40B4-BE49-F238E27FC236}">
                <a16:creationId xmlns:a16="http://schemas.microsoft.com/office/drawing/2014/main" id="{21A47EDD-DD3C-6D55-8413-C888ED761AF8}"/>
              </a:ext>
            </a:extLst>
          </p:cNvPr>
          <p:cNvSpPr>
            <a:spLocks noGrp="1"/>
          </p:cNvSpPr>
          <p:nvPr>
            <p:ph type="pic" sz="quarter" idx="32"/>
          </p:nvPr>
        </p:nvSpPr>
        <p:spPr>
          <a:xfrm>
            <a:off x="7321553" y="2019299"/>
            <a:ext cx="1242616" cy="1242699"/>
          </a:xfrm>
          <a:prstGeom prst="ellipse">
            <a:avLst/>
          </a:prstGeom>
          <a:solidFill>
            <a:schemeClr val="bg2"/>
          </a:solidFill>
          <a:ln w="50800">
            <a:solidFill>
              <a:schemeClr val="accent1"/>
            </a:solidFill>
          </a:ln>
        </p:spPr>
        <p:txBody>
          <a:bodyPr>
            <a:normAutofit/>
          </a:bodyPr>
          <a:lstStyle>
            <a:lvl1pPr>
              <a:defRPr sz="1400"/>
            </a:lvl1pPr>
          </a:lstStyle>
          <a:p>
            <a:endParaRPr lang="en-GB"/>
          </a:p>
        </p:txBody>
      </p:sp>
      <p:sp>
        <p:nvSpPr>
          <p:cNvPr id="37" name="Picture Placeholder 14">
            <a:extLst>
              <a:ext uri="{FF2B5EF4-FFF2-40B4-BE49-F238E27FC236}">
                <a16:creationId xmlns:a16="http://schemas.microsoft.com/office/drawing/2014/main" id="{1BB7BB65-64FA-07D3-B6C7-4C91C9D3AE97}"/>
              </a:ext>
            </a:extLst>
          </p:cNvPr>
          <p:cNvSpPr>
            <a:spLocks noGrp="1"/>
          </p:cNvSpPr>
          <p:nvPr>
            <p:ph type="pic" sz="quarter" idx="33"/>
          </p:nvPr>
        </p:nvSpPr>
        <p:spPr>
          <a:xfrm>
            <a:off x="9558341" y="2019299"/>
            <a:ext cx="1242616" cy="1242699"/>
          </a:xfrm>
          <a:prstGeom prst="ellipse">
            <a:avLst/>
          </a:prstGeom>
          <a:solidFill>
            <a:schemeClr val="bg2"/>
          </a:solidFill>
          <a:ln w="50800">
            <a:solidFill>
              <a:schemeClr val="accent1"/>
            </a:solidFill>
          </a:ln>
        </p:spPr>
        <p:txBody>
          <a:bodyPr>
            <a:normAutofit/>
          </a:bodyPr>
          <a:lstStyle>
            <a:lvl1pPr>
              <a:defRPr sz="1400"/>
            </a:lvl1pPr>
          </a:lstStyle>
          <a:p>
            <a:endParaRPr lang="en-GB"/>
          </a:p>
        </p:txBody>
      </p:sp>
      <p:sp>
        <p:nvSpPr>
          <p:cNvPr id="17"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611191" y="6401514"/>
            <a:ext cx="1838645" cy="123111"/>
          </a:xfrm>
          <a:prstGeom prst="rect">
            <a:avLst/>
          </a:prstGeom>
        </p:spPr>
        <p:txBody>
          <a:bodyPr vert="horz" wrap="none" lIns="0" tIns="0" rIns="0" bIns="0" rtlCol="0" anchor="ctr">
            <a:spAutoFit/>
          </a:bodyPr>
          <a:lstStyle>
            <a:lvl1pPr algn="l">
              <a:defRPr sz="800">
                <a:solidFill>
                  <a:schemeClr val="bg1">
                    <a:lumMod val="50000"/>
                  </a:schemeClr>
                </a:solidFill>
                <a:latin typeface="+mj-lt"/>
              </a:defRPr>
            </a:lvl1pPr>
          </a:lstStyle>
          <a:p>
            <a:r>
              <a:rPr lang="en-US">
                <a:cs typeface="Arial" panose="020B0604020202020204" pitchFamily="34" charset="0"/>
              </a:rPr>
              <a:t>©2024 ARTHUR J. GALLAGHER &amp; CO.</a:t>
            </a:r>
          </a:p>
        </p:txBody>
      </p:sp>
      <p:sp>
        <p:nvSpPr>
          <p:cNvPr id="19"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11409291" y="6378430"/>
            <a:ext cx="171522" cy="169277"/>
          </a:xfrm>
          <a:prstGeom prst="rect">
            <a:avLst/>
          </a:prstGeom>
          <a:noFill/>
        </p:spPr>
        <p:txBody>
          <a:bodyPr wrap="none" lIns="0" tIns="0" rIns="0" bIns="0" rtlCol="0">
            <a:spAutoFit/>
          </a:bodyPr>
          <a:lstStyle>
            <a:lvl1pPr algn="r">
              <a:defRPr lang="en-GB" sz="1100"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a:p>
        </p:txBody>
      </p:sp>
    </p:spTree>
    <p:extLst>
      <p:ext uri="{BB962C8B-B14F-4D97-AF65-F5344CB8AC3E}">
        <p14:creationId xmlns:p14="http://schemas.microsoft.com/office/powerpoint/2010/main" val="82045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 Callou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67C67C-DA13-44BD-04BB-12200E94025C}"/>
              </a:ext>
            </a:extLst>
          </p:cNvPr>
          <p:cNvSpPr>
            <a:spLocks noGrp="1"/>
          </p:cNvSpPr>
          <p:nvPr>
            <p:ph idx="1"/>
          </p:nvPr>
        </p:nvSpPr>
        <p:spPr>
          <a:xfrm>
            <a:off x="611189" y="2019300"/>
            <a:ext cx="7240587" cy="3894137"/>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a:extLst>
              <a:ext uri="{FF2B5EF4-FFF2-40B4-BE49-F238E27FC236}">
                <a16:creationId xmlns:a16="http://schemas.microsoft.com/office/drawing/2014/main" id="{4DAE13AE-8859-E2CA-B66C-56EE1C081BD0}"/>
              </a:ext>
            </a:extLst>
          </p:cNvPr>
          <p:cNvSpPr>
            <a:spLocks noGrp="1"/>
          </p:cNvSpPr>
          <p:nvPr>
            <p:ph type="body" sz="quarter" idx="19" hasCustomPrompt="1"/>
          </p:nvPr>
        </p:nvSpPr>
        <p:spPr>
          <a:xfrm>
            <a:off x="8067677" y="2019299"/>
            <a:ext cx="3511551" cy="3894138"/>
          </a:xfrm>
          <a:solidFill>
            <a:schemeClr val="accent1"/>
          </a:solidFill>
        </p:spPr>
        <p:txBody>
          <a:bodyPr lIns="144000" tIns="144000" rIns="144000" bIns="144000" anchor="ctr"/>
          <a:lstStyle>
            <a:lvl1pPr algn="ctr">
              <a:lnSpc>
                <a:spcPct val="100000"/>
              </a:lnSpc>
              <a:spcAft>
                <a:spcPts val="0"/>
              </a:spcAft>
              <a:defRPr sz="8000" b="1">
                <a:solidFill>
                  <a:schemeClr val="bg1"/>
                </a:solidFill>
              </a:defRPr>
            </a:lvl1pPr>
            <a:lvl2pPr marL="0" indent="0" algn="ctr">
              <a:lnSpc>
                <a:spcPct val="100000"/>
              </a:lnSpc>
              <a:spcAft>
                <a:spcPts val="0"/>
              </a:spcAft>
              <a:buNone/>
              <a:defRPr sz="1800">
                <a:solidFill>
                  <a:schemeClr val="bg1"/>
                </a:solidFill>
              </a:defRPr>
            </a:lvl2pPr>
            <a:lvl3pPr marL="0" indent="0" algn="ctr">
              <a:lnSpc>
                <a:spcPct val="100000"/>
              </a:lnSpc>
              <a:spcAft>
                <a:spcPts val="0"/>
              </a:spcAft>
              <a:buNone/>
              <a:defRPr>
                <a:solidFill>
                  <a:schemeClr val="bg1"/>
                </a:solidFill>
              </a:defRPr>
            </a:lvl3pPr>
            <a:lvl4pPr algn="ctr">
              <a:lnSpc>
                <a:spcPct val="100000"/>
              </a:lnSpc>
              <a:spcAft>
                <a:spcPts val="0"/>
              </a:spcAft>
              <a:defRPr>
                <a:solidFill>
                  <a:schemeClr val="bg1"/>
                </a:solidFill>
              </a:defRPr>
            </a:lvl4pPr>
            <a:lvl5pPr algn="ctr">
              <a:lnSpc>
                <a:spcPct val="100000"/>
              </a:lnSpc>
              <a:spcAft>
                <a:spcPts val="0"/>
              </a:spcAft>
              <a:defRPr>
                <a:solidFill>
                  <a:schemeClr val="bg1"/>
                </a:solidFill>
              </a:defRPr>
            </a:lvl5pPr>
          </a:lstStyle>
          <a:p>
            <a:pPr lvl="0"/>
            <a:r>
              <a:rPr lang="en-US"/>
              <a:t>####</a:t>
            </a:r>
          </a:p>
          <a:p>
            <a:pPr lvl="1"/>
            <a:r>
              <a:rPr lang="en-US"/>
              <a:t>Second level</a:t>
            </a:r>
          </a:p>
          <a:p>
            <a:pPr lvl="2"/>
            <a:r>
              <a:rPr lang="en-US"/>
              <a:t>Third level</a:t>
            </a:r>
          </a:p>
        </p:txBody>
      </p:sp>
      <p:sp>
        <p:nvSpPr>
          <p:cNvPr id="8" name="Text Placeholder 21">
            <a:extLst>
              <a:ext uri="{FF2B5EF4-FFF2-40B4-BE49-F238E27FC236}">
                <a16:creationId xmlns:a16="http://schemas.microsoft.com/office/drawing/2014/main" id="{A55E6757-A525-4129-D1DC-70D3DFC8AB5D}"/>
              </a:ext>
            </a:extLst>
          </p:cNvPr>
          <p:cNvSpPr>
            <a:spLocks noGrp="1"/>
          </p:cNvSpPr>
          <p:nvPr>
            <p:ph type="body" sz="quarter" idx="20" hasCustomPrompt="1"/>
          </p:nvPr>
        </p:nvSpPr>
        <p:spPr>
          <a:xfrm rot="16200000">
            <a:off x="7833675" y="3876369"/>
            <a:ext cx="288000" cy="180000"/>
          </a:xfrm>
          <a:prstGeom prst="triangle">
            <a:avLst/>
          </a:prstGeom>
          <a:solidFill>
            <a:schemeClr val="accent1"/>
          </a:solidFill>
        </p:spPr>
        <p:txBody>
          <a:bodyPr>
            <a:noAutofit/>
          </a:bodyPr>
          <a:lstStyle>
            <a:lvl1pPr marL="0" indent="0">
              <a:lnSpc>
                <a:spcPct val="100000"/>
              </a:lnSpc>
              <a:spcAft>
                <a:spcPts val="0"/>
              </a:spcAft>
              <a:buFont typeface="Arial" panose="020B0604020202020204" pitchFamily="34" charset="0"/>
              <a:buNone/>
              <a:defRPr sz="1600" b="1">
                <a:solidFill>
                  <a:schemeClr val="accent1"/>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
        <p:nvSpPr>
          <p:cNvPr id="2" name="Text Placeholder 21">
            <a:extLst>
              <a:ext uri="{FF2B5EF4-FFF2-40B4-BE49-F238E27FC236}">
                <a16:creationId xmlns:a16="http://schemas.microsoft.com/office/drawing/2014/main" id="{78215D9A-6C01-0EA3-7237-59094A7D3119}"/>
              </a:ext>
            </a:extLst>
          </p:cNvPr>
          <p:cNvSpPr>
            <a:spLocks noGrp="1"/>
          </p:cNvSpPr>
          <p:nvPr>
            <p:ph type="body" sz="quarter" idx="15"/>
          </p:nvPr>
        </p:nvSpPr>
        <p:spPr>
          <a:xfrm>
            <a:off x="611190" y="1170155"/>
            <a:ext cx="10968036" cy="540000"/>
          </a:xfrm>
        </p:spPr>
        <p:txBody>
          <a:bodyPr>
            <a:noAutofit/>
          </a:bodyPr>
          <a:lstStyle>
            <a:lvl1pPr marL="0" indent="0">
              <a:lnSpc>
                <a:spcPct val="100000"/>
              </a:lnSpc>
              <a:spcAft>
                <a:spcPts val="0"/>
              </a:spcAft>
              <a:buFont typeface="Arial" panose="020B0604020202020204" pitchFamily="34" charset="0"/>
              <a:buNone/>
              <a:defRPr sz="1600" b="1">
                <a:solidFill>
                  <a:schemeClr val="accent1"/>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Click to edit Master text styles</a:t>
            </a:r>
          </a:p>
        </p:txBody>
      </p:sp>
      <p:sp>
        <p:nvSpPr>
          <p:cNvPr id="10" name="Title 1">
            <a:extLst>
              <a:ext uri="{FF2B5EF4-FFF2-40B4-BE49-F238E27FC236}">
                <a16:creationId xmlns:a16="http://schemas.microsoft.com/office/drawing/2014/main" id="{1F080D9C-F443-6E1A-8204-60F3D8A10FB8}"/>
              </a:ext>
            </a:extLst>
          </p:cNvPr>
          <p:cNvSpPr>
            <a:spLocks noGrp="1"/>
          </p:cNvSpPr>
          <p:nvPr>
            <p:ph type="title"/>
          </p:nvPr>
        </p:nvSpPr>
        <p:spPr>
          <a:xfrm>
            <a:off x="611191" y="623487"/>
            <a:ext cx="9340887" cy="481900"/>
          </a:xfrm>
        </p:spPr>
        <p:txBody>
          <a:bodyPr/>
          <a:lstStyle/>
          <a:p>
            <a:r>
              <a:rPr lang="en-US"/>
              <a:t>Click to edit Master title style</a:t>
            </a:r>
            <a:endParaRPr lang="en-GB"/>
          </a:p>
        </p:txBody>
      </p:sp>
      <p:sp>
        <p:nvSpPr>
          <p:cNvPr id="6" name="Text Placeholder 11">
            <a:extLst>
              <a:ext uri="{FF2B5EF4-FFF2-40B4-BE49-F238E27FC236}">
                <a16:creationId xmlns:a16="http://schemas.microsoft.com/office/drawing/2014/main" id="{D210D46B-F930-8DCA-7CC4-FBB72FE9BB15}"/>
              </a:ext>
            </a:extLst>
          </p:cNvPr>
          <p:cNvSpPr>
            <a:spLocks noGrp="1"/>
          </p:cNvSpPr>
          <p:nvPr>
            <p:ph type="body" sz="quarter" idx="13" hasCustomPrompt="1"/>
          </p:nvPr>
        </p:nvSpPr>
        <p:spPr>
          <a:xfrm>
            <a:off x="611190" y="5988292"/>
            <a:ext cx="10958511" cy="246221"/>
          </a:xfrm>
        </p:spPr>
        <p:txBody>
          <a:bodyPr anchor="b">
            <a:spAutoFit/>
          </a:bodyPr>
          <a:lstStyle>
            <a:lvl1pPr marL="0" indent="0">
              <a:lnSpc>
                <a:spcPct val="100000"/>
              </a:lnSpc>
              <a:spcAft>
                <a:spcPts val="0"/>
              </a:spcAft>
              <a:buFont typeface="Arial" panose="020B0604020202020204" pitchFamily="34" charset="0"/>
              <a:buNone/>
              <a:defRPr sz="800" b="0" i="1">
                <a:solidFill>
                  <a:schemeClr val="bg1">
                    <a:lumMod val="50000"/>
                  </a:schemeClr>
                </a:solidFill>
              </a:defRPr>
            </a:lvl1pPr>
            <a:lvl2pPr marL="0" indent="0">
              <a:lnSpc>
                <a:spcPct val="100000"/>
              </a:lnSpc>
              <a:spcAft>
                <a:spcPts val="0"/>
              </a:spcAft>
              <a:buNone/>
              <a:defRPr sz="700" i="1">
                <a:solidFill>
                  <a:schemeClr val="bg1">
                    <a:lumMod val="50000"/>
                  </a:schemeClr>
                </a:solidFill>
              </a:defRPr>
            </a:lvl2pPr>
            <a:lvl3pPr marL="0" indent="0">
              <a:lnSpc>
                <a:spcPct val="100000"/>
              </a:lnSpc>
              <a:spcAft>
                <a:spcPts val="0"/>
              </a:spcAft>
              <a:buNone/>
              <a:defRPr sz="700" i="1">
                <a:solidFill>
                  <a:schemeClr val="bg1">
                    <a:lumMod val="50000"/>
                  </a:schemeClr>
                </a:solidFill>
              </a:defRPr>
            </a:lvl3pPr>
            <a:lvl4pPr marL="0" indent="0">
              <a:lnSpc>
                <a:spcPct val="100000"/>
              </a:lnSpc>
              <a:spcAft>
                <a:spcPts val="0"/>
              </a:spcAft>
              <a:buNone/>
              <a:defRPr sz="700" i="1">
                <a:solidFill>
                  <a:schemeClr val="bg1">
                    <a:lumMod val="50000"/>
                  </a:schemeClr>
                </a:solidFill>
              </a:defRPr>
            </a:lvl4pPr>
            <a:lvl5pPr marL="0" indent="0">
              <a:lnSpc>
                <a:spcPct val="100000"/>
              </a:lnSpc>
              <a:spcAft>
                <a:spcPts val="0"/>
              </a:spcAft>
              <a:buNone/>
              <a:defRPr sz="700" i="1">
                <a:solidFill>
                  <a:schemeClr val="bg1">
                    <a:lumMod val="50000"/>
                  </a:schemeClr>
                </a:solidFill>
              </a:defRPr>
            </a:lvl5pPr>
          </a:lstStyle>
          <a:p>
            <a:pPr lvl="0"/>
            <a:r>
              <a:rPr lang="en-US"/>
              <a:t>Source: Insert source here</a:t>
            </a:r>
            <a:br>
              <a:rPr lang="en-US"/>
            </a:br>
            <a:r>
              <a:rPr lang="en-US"/>
              <a:t>Notes: Insert notes here</a:t>
            </a:r>
          </a:p>
        </p:txBody>
      </p:sp>
      <p:sp>
        <p:nvSpPr>
          <p:cNvPr id="11"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611191" y="6401514"/>
            <a:ext cx="1838645" cy="123111"/>
          </a:xfrm>
          <a:prstGeom prst="rect">
            <a:avLst/>
          </a:prstGeom>
        </p:spPr>
        <p:txBody>
          <a:bodyPr vert="horz" wrap="none" lIns="0" tIns="0" rIns="0" bIns="0" rtlCol="0" anchor="ctr">
            <a:spAutoFit/>
          </a:bodyPr>
          <a:lstStyle>
            <a:lvl1pPr algn="l">
              <a:defRPr sz="800">
                <a:solidFill>
                  <a:schemeClr val="bg1">
                    <a:lumMod val="50000"/>
                  </a:schemeClr>
                </a:solidFill>
                <a:latin typeface="+mj-lt"/>
              </a:defRPr>
            </a:lvl1pPr>
          </a:lstStyle>
          <a:p>
            <a:r>
              <a:rPr lang="en-US">
                <a:cs typeface="Arial" panose="020B0604020202020204" pitchFamily="34" charset="0"/>
              </a:rPr>
              <a:t>©2024 ARTHUR J. GALLAGHER &amp; CO.</a:t>
            </a:r>
          </a:p>
        </p:txBody>
      </p:sp>
      <p:sp>
        <p:nvSpPr>
          <p:cNvPr id="12"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11409291" y="6378430"/>
            <a:ext cx="171522" cy="169277"/>
          </a:xfrm>
          <a:prstGeom prst="rect">
            <a:avLst/>
          </a:prstGeom>
          <a:noFill/>
        </p:spPr>
        <p:txBody>
          <a:bodyPr wrap="none" lIns="0" tIns="0" rIns="0" bIns="0" rtlCol="0">
            <a:spAutoFit/>
          </a:bodyPr>
          <a:lstStyle>
            <a:lvl1pPr algn="r">
              <a:defRPr lang="en-GB" sz="1100"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a:p>
        </p:txBody>
      </p:sp>
    </p:spTree>
    <p:extLst>
      <p:ext uri="{BB962C8B-B14F-4D97-AF65-F5344CB8AC3E}">
        <p14:creationId xmlns:p14="http://schemas.microsoft.com/office/powerpoint/2010/main" val="3359998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 Callout Headline">
    <p:spTree>
      <p:nvGrpSpPr>
        <p:cNvPr id="1" name=""/>
        <p:cNvGrpSpPr/>
        <p:nvPr/>
      </p:nvGrpSpPr>
      <p:grpSpPr>
        <a:xfrm>
          <a:off x="0" y="0"/>
          <a:ext cx="0" cy="0"/>
          <a:chOff x="0" y="0"/>
          <a:chExt cx="0" cy="0"/>
        </a:xfrm>
      </p:grpSpPr>
      <p:sp>
        <p:nvSpPr>
          <p:cNvPr id="8" name="Text Placeholder 21">
            <a:extLst>
              <a:ext uri="{FF2B5EF4-FFF2-40B4-BE49-F238E27FC236}">
                <a16:creationId xmlns:a16="http://schemas.microsoft.com/office/drawing/2014/main" id="{A55E6757-A525-4129-D1DC-70D3DFC8AB5D}"/>
              </a:ext>
            </a:extLst>
          </p:cNvPr>
          <p:cNvSpPr>
            <a:spLocks noGrp="1"/>
          </p:cNvSpPr>
          <p:nvPr>
            <p:ph type="body" sz="quarter" idx="20" hasCustomPrompt="1"/>
          </p:nvPr>
        </p:nvSpPr>
        <p:spPr>
          <a:xfrm rot="16200000">
            <a:off x="7833675" y="3876370"/>
            <a:ext cx="288000" cy="180000"/>
          </a:xfrm>
          <a:prstGeom prst="triangle">
            <a:avLst/>
          </a:prstGeom>
          <a:solidFill>
            <a:schemeClr val="accent1"/>
          </a:solidFill>
        </p:spPr>
        <p:txBody>
          <a:bodyPr>
            <a:noAutofit/>
          </a:bodyPr>
          <a:lstStyle>
            <a:lvl1pPr marL="0" indent="0">
              <a:lnSpc>
                <a:spcPct val="100000"/>
              </a:lnSpc>
              <a:spcAft>
                <a:spcPts val="0"/>
              </a:spcAft>
              <a:buFont typeface="Arial" panose="020B0604020202020204" pitchFamily="34" charset="0"/>
              <a:buNone/>
              <a:defRPr sz="1600" b="1">
                <a:solidFill>
                  <a:schemeClr val="accent1"/>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
        <p:nvSpPr>
          <p:cNvPr id="9" name="Text Placeholder 6">
            <a:extLst>
              <a:ext uri="{FF2B5EF4-FFF2-40B4-BE49-F238E27FC236}">
                <a16:creationId xmlns:a16="http://schemas.microsoft.com/office/drawing/2014/main" id="{BEF63940-33D7-F6A8-7886-02953EB23651}"/>
              </a:ext>
            </a:extLst>
          </p:cNvPr>
          <p:cNvSpPr>
            <a:spLocks noGrp="1"/>
          </p:cNvSpPr>
          <p:nvPr>
            <p:ph type="body" sz="quarter" idx="22"/>
          </p:nvPr>
        </p:nvSpPr>
        <p:spPr>
          <a:xfrm>
            <a:off x="8067677" y="2019300"/>
            <a:ext cx="3511551" cy="3894138"/>
          </a:xfrm>
          <a:solidFill>
            <a:schemeClr val="accent1"/>
          </a:solidFill>
        </p:spPr>
        <p:txBody>
          <a:bodyPr lIns="288000" tIns="288000" rIns="288000" bIns="288000" anchor="t"/>
          <a:lstStyle>
            <a:lvl1pPr algn="l">
              <a:lnSpc>
                <a:spcPct val="100000"/>
              </a:lnSpc>
              <a:spcAft>
                <a:spcPts val="0"/>
              </a:spcAft>
              <a:defRPr sz="2000" b="1">
                <a:solidFill>
                  <a:schemeClr val="bg1"/>
                </a:solidFill>
              </a:defRPr>
            </a:lvl1pPr>
            <a:lvl2pPr marL="0" indent="0" algn="l">
              <a:lnSpc>
                <a:spcPct val="100000"/>
              </a:lnSpc>
              <a:spcBef>
                <a:spcPts val="2400"/>
              </a:spcBef>
              <a:spcAft>
                <a:spcPts val="0"/>
              </a:spcAft>
              <a:buNone/>
              <a:defRPr sz="1600">
                <a:solidFill>
                  <a:schemeClr val="bg1"/>
                </a:solidFill>
              </a:defRPr>
            </a:lvl2pPr>
            <a:lvl3pPr marL="179996" indent="-179996" algn="l">
              <a:lnSpc>
                <a:spcPct val="100000"/>
              </a:lnSpc>
              <a:spcAft>
                <a:spcPts val="600"/>
              </a:spcAft>
              <a:buFont typeface="Arial" panose="020B0604020202020204" pitchFamily="34" charset="0"/>
              <a:buChar char="•"/>
              <a:defRPr>
                <a:solidFill>
                  <a:schemeClr val="bg1"/>
                </a:solidFill>
              </a:defRPr>
            </a:lvl3pPr>
            <a:lvl4pPr marL="179996" algn="ctr">
              <a:lnSpc>
                <a:spcPct val="100000"/>
              </a:lnSpc>
              <a:spcAft>
                <a:spcPts val="0"/>
              </a:spcAft>
              <a:defRPr>
                <a:solidFill>
                  <a:schemeClr val="bg1"/>
                </a:solidFill>
              </a:defRPr>
            </a:lvl4pPr>
            <a:lvl5pPr algn="ctr">
              <a:lnSpc>
                <a:spcPct val="100000"/>
              </a:lnSpc>
              <a:spcAft>
                <a:spcPts val="0"/>
              </a:spcAft>
              <a:defRPr>
                <a:solidFill>
                  <a:schemeClr val="bg1"/>
                </a:solidFill>
              </a:defRPr>
            </a:lvl5p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Click to edit Master text styles</a:t>
            </a:r>
          </a:p>
          <a:p>
            <a:pPr lvl="1"/>
            <a:r>
              <a:rPr lang="en-US"/>
              <a:t>Second level</a:t>
            </a:r>
          </a:p>
          <a:p>
            <a:pPr lvl="2"/>
            <a:r>
              <a:rPr lang="en-US"/>
              <a:t>Third level</a:t>
            </a:r>
          </a:p>
        </p:txBody>
      </p:sp>
      <p:sp>
        <p:nvSpPr>
          <p:cNvPr id="2" name="Text Placeholder 21">
            <a:extLst>
              <a:ext uri="{FF2B5EF4-FFF2-40B4-BE49-F238E27FC236}">
                <a16:creationId xmlns:a16="http://schemas.microsoft.com/office/drawing/2014/main" id="{8C92CDD2-8742-3DA0-3BF8-322E80E87DE1}"/>
              </a:ext>
            </a:extLst>
          </p:cNvPr>
          <p:cNvSpPr>
            <a:spLocks noGrp="1"/>
          </p:cNvSpPr>
          <p:nvPr>
            <p:ph type="body" sz="quarter" idx="15"/>
          </p:nvPr>
        </p:nvSpPr>
        <p:spPr>
          <a:xfrm>
            <a:off x="611190" y="1170155"/>
            <a:ext cx="10968036" cy="540000"/>
          </a:xfrm>
        </p:spPr>
        <p:txBody>
          <a:bodyPr>
            <a:noAutofit/>
          </a:bodyPr>
          <a:lstStyle>
            <a:lvl1pPr marL="0" indent="0">
              <a:lnSpc>
                <a:spcPct val="100000"/>
              </a:lnSpc>
              <a:spcAft>
                <a:spcPts val="0"/>
              </a:spcAft>
              <a:buFont typeface="Arial" panose="020B0604020202020204" pitchFamily="34" charset="0"/>
              <a:buNone/>
              <a:defRPr sz="1600" b="1">
                <a:solidFill>
                  <a:schemeClr val="accent1"/>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Click to edit Master text styles</a:t>
            </a:r>
          </a:p>
        </p:txBody>
      </p:sp>
      <p:sp>
        <p:nvSpPr>
          <p:cNvPr id="10" name="Title 1">
            <a:extLst>
              <a:ext uri="{FF2B5EF4-FFF2-40B4-BE49-F238E27FC236}">
                <a16:creationId xmlns:a16="http://schemas.microsoft.com/office/drawing/2014/main" id="{48570430-36EE-8DF5-CAD4-D82B72415A44}"/>
              </a:ext>
            </a:extLst>
          </p:cNvPr>
          <p:cNvSpPr>
            <a:spLocks noGrp="1"/>
          </p:cNvSpPr>
          <p:nvPr>
            <p:ph type="title"/>
          </p:nvPr>
        </p:nvSpPr>
        <p:spPr>
          <a:xfrm>
            <a:off x="611191" y="623487"/>
            <a:ext cx="9340887" cy="481900"/>
          </a:xfrm>
        </p:spPr>
        <p:txBody>
          <a:bodyPr/>
          <a:lstStyle/>
          <a:p>
            <a:r>
              <a:rPr lang="en-US"/>
              <a:t>Click to edit Master title style</a:t>
            </a:r>
            <a:endParaRPr lang="en-GB"/>
          </a:p>
        </p:txBody>
      </p:sp>
      <p:sp>
        <p:nvSpPr>
          <p:cNvPr id="6" name="Text Placeholder 11">
            <a:extLst>
              <a:ext uri="{FF2B5EF4-FFF2-40B4-BE49-F238E27FC236}">
                <a16:creationId xmlns:a16="http://schemas.microsoft.com/office/drawing/2014/main" id="{F12D3806-0EEE-0EE6-C99D-0F45D09F0F61}"/>
              </a:ext>
            </a:extLst>
          </p:cNvPr>
          <p:cNvSpPr>
            <a:spLocks noGrp="1"/>
          </p:cNvSpPr>
          <p:nvPr>
            <p:ph type="body" sz="quarter" idx="13" hasCustomPrompt="1"/>
          </p:nvPr>
        </p:nvSpPr>
        <p:spPr>
          <a:xfrm>
            <a:off x="611190" y="5988292"/>
            <a:ext cx="10958511" cy="246221"/>
          </a:xfrm>
        </p:spPr>
        <p:txBody>
          <a:bodyPr anchor="b">
            <a:spAutoFit/>
          </a:bodyPr>
          <a:lstStyle>
            <a:lvl1pPr marL="0" indent="0">
              <a:lnSpc>
                <a:spcPct val="100000"/>
              </a:lnSpc>
              <a:spcAft>
                <a:spcPts val="0"/>
              </a:spcAft>
              <a:buFont typeface="Arial" panose="020B0604020202020204" pitchFamily="34" charset="0"/>
              <a:buNone/>
              <a:defRPr sz="800" b="0" i="1">
                <a:solidFill>
                  <a:schemeClr val="bg1">
                    <a:lumMod val="50000"/>
                  </a:schemeClr>
                </a:solidFill>
              </a:defRPr>
            </a:lvl1pPr>
            <a:lvl2pPr marL="0" indent="0">
              <a:lnSpc>
                <a:spcPct val="100000"/>
              </a:lnSpc>
              <a:spcAft>
                <a:spcPts val="0"/>
              </a:spcAft>
              <a:buNone/>
              <a:defRPr sz="700" i="1">
                <a:solidFill>
                  <a:schemeClr val="bg1">
                    <a:lumMod val="50000"/>
                  </a:schemeClr>
                </a:solidFill>
              </a:defRPr>
            </a:lvl2pPr>
            <a:lvl3pPr marL="0" indent="0">
              <a:lnSpc>
                <a:spcPct val="100000"/>
              </a:lnSpc>
              <a:spcAft>
                <a:spcPts val="0"/>
              </a:spcAft>
              <a:buNone/>
              <a:defRPr sz="700" i="1">
                <a:solidFill>
                  <a:schemeClr val="bg1">
                    <a:lumMod val="50000"/>
                  </a:schemeClr>
                </a:solidFill>
              </a:defRPr>
            </a:lvl3pPr>
            <a:lvl4pPr marL="0" indent="0">
              <a:lnSpc>
                <a:spcPct val="100000"/>
              </a:lnSpc>
              <a:spcAft>
                <a:spcPts val="0"/>
              </a:spcAft>
              <a:buNone/>
              <a:defRPr sz="700" i="1">
                <a:solidFill>
                  <a:schemeClr val="bg1">
                    <a:lumMod val="50000"/>
                  </a:schemeClr>
                </a:solidFill>
              </a:defRPr>
            </a:lvl4pPr>
            <a:lvl5pPr marL="0" indent="0">
              <a:lnSpc>
                <a:spcPct val="100000"/>
              </a:lnSpc>
              <a:spcAft>
                <a:spcPts val="0"/>
              </a:spcAft>
              <a:buNone/>
              <a:defRPr sz="700" i="1">
                <a:solidFill>
                  <a:schemeClr val="bg1">
                    <a:lumMod val="50000"/>
                  </a:schemeClr>
                </a:solidFill>
              </a:defRPr>
            </a:lvl5pPr>
          </a:lstStyle>
          <a:p>
            <a:pPr lvl="0"/>
            <a:r>
              <a:rPr lang="en-US"/>
              <a:t>Source: Insert source here</a:t>
            </a:r>
            <a:br>
              <a:rPr lang="en-US"/>
            </a:br>
            <a:r>
              <a:rPr lang="en-US"/>
              <a:t>Notes: Insert notes here</a:t>
            </a:r>
          </a:p>
        </p:txBody>
      </p:sp>
      <p:sp>
        <p:nvSpPr>
          <p:cNvPr id="7" name="Content Placeholder 2">
            <a:extLst>
              <a:ext uri="{FF2B5EF4-FFF2-40B4-BE49-F238E27FC236}">
                <a16:creationId xmlns:a16="http://schemas.microsoft.com/office/drawing/2014/main" id="{993AC8E4-BD9F-DB7C-92F5-B9815520A213}"/>
              </a:ext>
            </a:extLst>
          </p:cNvPr>
          <p:cNvSpPr>
            <a:spLocks noGrp="1"/>
          </p:cNvSpPr>
          <p:nvPr>
            <p:ph idx="1"/>
          </p:nvPr>
        </p:nvSpPr>
        <p:spPr>
          <a:xfrm>
            <a:off x="611189" y="2019300"/>
            <a:ext cx="7240587" cy="3894137"/>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611191" y="6401514"/>
            <a:ext cx="1838645" cy="123111"/>
          </a:xfrm>
          <a:prstGeom prst="rect">
            <a:avLst/>
          </a:prstGeom>
        </p:spPr>
        <p:txBody>
          <a:bodyPr vert="horz" wrap="none" lIns="0" tIns="0" rIns="0" bIns="0" rtlCol="0" anchor="ctr">
            <a:spAutoFit/>
          </a:bodyPr>
          <a:lstStyle>
            <a:lvl1pPr algn="l">
              <a:defRPr sz="800">
                <a:solidFill>
                  <a:schemeClr val="bg1">
                    <a:lumMod val="50000"/>
                  </a:schemeClr>
                </a:solidFill>
                <a:latin typeface="+mj-lt"/>
              </a:defRPr>
            </a:lvl1pPr>
          </a:lstStyle>
          <a:p>
            <a:r>
              <a:rPr lang="en-US">
                <a:cs typeface="Arial" panose="020B0604020202020204" pitchFamily="34" charset="0"/>
              </a:rPr>
              <a:t>©2024 ARTHUR J. GALLAGHER &amp; CO.</a:t>
            </a:r>
          </a:p>
        </p:txBody>
      </p:sp>
      <p:sp>
        <p:nvSpPr>
          <p:cNvPr id="12"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11409291" y="6378430"/>
            <a:ext cx="171522" cy="169277"/>
          </a:xfrm>
          <a:prstGeom prst="rect">
            <a:avLst/>
          </a:prstGeom>
          <a:noFill/>
        </p:spPr>
        <p:txBody>
          <a:bodyPr wrap="none" lIns="0" tIns="0" rIns="0" bIns="0" rtlCol="0">
            <a:spAutoFit/>
          </a:bodyPr>
          <a:lstStyle>
            <a:lvl1pPr algn="r">
              <a:defRPr lang="en-GB" sz="1100"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a:p>
        </p:txBody>
      </p:sp>
    </p:spTree>
    <p:extLst>
      <p:ext uri="{BB962C8B-B14F-4D97-AF65-F5344CB8AC3E}">
        <p14:creationId xmlns:p14="http://schemas.microsoft.com/office/powerpoint/2010/main" val="2498137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allout + Conten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DAE13AE-8859-E2CA-B66C-56EE1C081BD0}"/>
              </a:ext>
            </a:extLst>
          </p:cNvPr>
          <p:cNvSpPr>
            <a:spLocks noGrp="1"/>
          </p:cNvSpPr>
          <p:nvPr>
            <p:ph type="body" sz="quarter" idx="19" hasCustomPrompt="1"/>
          </p:nvPr>
        </p:nvSpPr>
        <p:spPr>
          <a:xfrm>
            <a:off x="611190" y="2019300"/>
            <a:ext cx="3511551" cy="3894138"/>
          </a:xfrm>
          <a:solidFill>
            <a:schemeClr val="accent1"/>
          </a:solidFill>
        </p:spPr>
        <p:txBody>
          <a:bodyPr lIns="144000" tIns="144000" rIns="144000" bIns="144000" anchor="ctr"/>
          <a:lstStyle>
            <a:lvl1pPr algn="ctr">
              <a:lnSpc>
                <a:spcPct val="100000"/>
              </a:lnSpc>
              <a:spcAft>
                <a:spcPts val="0"/>
              </a:spcAft>
              <a:defRPr sz="8000" b="1">
                <a:solidFill>
                  <a:schemeClr val="bg1"/>
                </a:solidFill>
              </a:defRPr>
            </a:lvl1pPr>
            <a:lvl2pPr marL="0" indent="0" algn="ctr">
              <a:lnSpc>
                <a:spcPct val="100000"/>
              </a:lnSpc>
              <a:spcAft>
                <a:spcPts val="0"/>
              </a:spcAft>
              <a:buNone/>
              <a:defRPr sz="1800">
                <a:solidFill>
                  <a:schemeClr val="bg1"/>
                </a:solidFill>
              </a:defRPr>
            </a:lvl2pPr>
            <a:lvl3pPr marL="0" indent="0" algn="ctr">
              <a:lnSpc>
                <a:spcPct val="100000"/>
              </a:lnSpc>
              <a:spcAft>
                <a:spcPts val="0"/>
              </a:spcAft>
              <a:buNone/>
              <a:defRPr>
                <a:solidFill>
                  <a:schemeClr val="bg1"/>
                </a:solidFill>
              </a:defRPr>
            </a:lvl3pPr>
            <a:lvl4pPr algn="ctr">
              <a:lnSpc>
                <a:spcPct val="100000"/>
              </a:lnSpc>
              <a:spcAft>
                <a:spcPts val="0"/>
              </a:spcAft>
              <a:defRPr>
                <a:solidFill>
                  <a:schemeClr val="bg1"/>
                </a:solidFill>
              </a:defRPr>
            </a:lvl4pPr>
            <a:lvl5pPr algn="ctr">
              <a:lnSpc>
                <a:spcPct val="100000"/>
              </a:lnSpc>
              <a:spcAft>
                <a:spcPts val="0"/>
              </a:spcAft>
              <a:defRPr>
                <a:solidFill>
                  <a:schemeClr val="bg1"/>
                </a:solidFill>
              </a:defRPr>
            </a:lvl5pPr>
          </a:lstStyle>
          <a:p>
            <a:pPr lvl="0"/>
            <a:r>
              <a:rPr lang="en-US"/>
              <a:t>####</a:t>
            </a:r>
          </a:p>
          <a:p>
            <a:pPr lvl="1"/>
            <a:r>
              <a:rPr lang="en-US"/>
              <a:t>Second level</a:t>
            </a:r>
          </a:p>
          <a:p>
            <a:pPr lvl="2"/>
            <a:r>
              <a:rPr lang="en-US"/>
              <a:t>Third level</a:t>
            </a:r>
          </a:p>
        </p:txBody>
      </p:sp>
      <p:sp>
        <p:nvSpPr>
          <p:cNvPr id="8" name="Text Placeholder 21">
            <a:extLst>
              <a:ext uri="{FF2B5EF4-FFF2-40B4-BE49-F238E27FC236}">
                <a16:creationId xmlns:a16="http://schemas.microsoft.com/office/drawing/2014/main" id="{A55E6757-A525-4129-D1DC-70D3DFC8AB5D}"/>
              </a:ext>
            </a:extLst>
          </p:cNvPr>
          <p:cNvSpPr>
            <a:spLocks noGrp="1"/>
          </p:cNvSpPr>
          <p:nvPr>
            <p:ph type="body" sz="quarter" idx="20" hasCustomPrompt="1"/>
          </p:nvPr>
        </p:nvSpPr>
        <p:spPr>
          <a:xfrm rot="5400000">
            <a:off x="4068739" y="3876369"/>
            <a:ext cx="288000" cy="180000"/>
          </a:xfrm>
          <a:prstGeom prst="triangle">
            <a:avLst/>
          </a:prstGeom>
          <a:solidFill>
            <a:schemeClr val="accent1"/>
          </a:solidFill>
        </p:spPr>
        <p:txBody>
          <a:bodyPr>
            <a:noAutofit/>
          </a:bodyPr>
          <a:lstStyle>
            <a:lvl1pPr marL="0" indent="0">
              <a:lnSpc>
                <a:spcPct val="100000"/>
              </a:lnSpc>
              <a:spcAft>
                <a:spcPts val="0"/>
              </a:spcAft>
              <a:buFont typeface="Arial" panose="020B0604020202020204" pitchFamily="34" charset="0"/>
              <a:buNone/>
              <a:defRPr sz="133" b="1">
                <a:solidFill>
                  <a:schemeClr val="accent1">
                    <a:alpha val="0"/>
                  </a:schemeClr>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
        <p:nvSpPr>
          <p:cNvPr id="2" name="Text Placeholder 21">
            <a:extLst>
              <a:ext uri="{FF2B5EF4-FFF2-40B4-BE49-F238E27FC236}">
                <a16:creationId xmlns:a16="http://schemas.microsoft.com/office/drawing/2014/main" id="{0C7E209F-4AE5-A85D-19C8-EB4807C05CC6}"/>
              </a:ext>
            </a:extLst>
          </p:cNvPr>
          <p:cNvSpPr>
            <a:spLocks noGrp="1"/>
          </p:cNvSpPr>
          <p:nvPr>
            <p:ph type="body" sz="quarter" idx="15"/>
          </p:nvPr>
        </p:nvSpPr>
        <p:spPr>
          <a:xfrm>
            <a:off x="611190" y="1170155"/>
            <a:ext cx="10968036" cy="540000"/>
          </a:xfrm>
        </p:spPr>
        <p:txBody>
          <a:bodyPr>
            <a:noAutofit/>
          </a:bodyPr>
          <a:lstStyle>
            <a:lvl1pPr marL="0" indent="0">
              <a:lnSpc>
                <a:spcPct val="100000"/>
              </a:lnSpc>
              <a:spcAft>
                <a:spcPts val="0"/>
              </a:spcAft>
              <a:buFont typeface="Arial" panose="020B0604020202020204" pitchFamily="34" charset="0"/>
              <a:buNone/>
              <a:defRPr sz="1600" b="1">
                <a:solidFill>
                  <a:schemeClr val="accent1"/>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Click to edit Master text styles</a:t>
            </a:r>
          </a:p>
        </p:txBody>
      </p:sp>
      <p:sp>
        <p:nvSpPr>
          <p:cNvPr id="10" name="Title 1">
            <a:extLst>
              <a:ext uri="{FF2B5EF4-FFF2-40B4-BE49-F238E27FC236}">
                <a16:creationId xmlns:a16="http://schemas.microsoft.com/office/drawing/2014/main" id="{E1E43E7B-20E5-753F-42A0-FEEEE84E2EAD}"/>
              </a:ext>
            </a:extLst>
          </p:cNvPr>
          <p:cNvSpPr>
            <a:spLocks noGrp="1"/>
          </p:cNvSpPr>
          <p:nvPr>
            <p:ph type="title"/>
          </p:nvPr>
        </p:nvSpPr>
        <p:spPr>
          <a:xfrm>
            <a:off x="611191" y="623487"/>
            <a:ext cx="9340887" cy="481900"/>
          </a:xfrm>
        </p:spPr>
        <p:txBody>
          <a:bodyPr/>
          <a:lstStyle/>
          <a:p>
            <a:r>
              <a:rPr lang="en-US"/>
              <a:t>Click to edit Master title style</a:t>
            </a:r>
            <a:endParaRPr lang="en-GB"/>
          </a:p>
        </p:txBody>
      </p:sp>
      <p:sp>
        <p:nvSpPr>
          <p:cNvPr id="6" name="Text Placeholder 11">
            <a:extLst>
              <a:ext uri="{FF2B5EF4-FFF2-40B4-BE49-F238E27FC236}">
                <a16:creationId xmlns:a16="http://schemas.microsoft.com/office/drawing/2014/main" id="{4A83D99F-FB95-DEF0-ED4A-293CAEA78306}"/>
              </a:ext>
            </a:extLst>
          </p:cNvPr>
          <p:cNvSpPr>
            <a:spLocks noGrp="1"/>
          </p:cNvSpPr>
          <p:nvPr>
            <p:ph type="body" sz="quarter" idx="13" hasCustomPrompt="1"/>
          </p:nvPr>
        </p:nvSpPr>
        <p:spPr>
          <a:xfrm>
            <a:off x="611190" y="5988292"/>
            <a:ext cx="10958511" cy="246221"/>
          </a:xfrm>
        </p:spPr>
        <p:txBody>
          <a:bodyPr anchor="b">
            <a:spAutoFit/>
          </a:bodyPr>
          <a:lstStyle>
            <a:lvl1pPr marL="0" indent="0">
              <a:lnSpc>
                <a:spcPct val="100000"/>
              </a:lnSpc>
              <a:spcAft>
                <a:spcPts val="0"/>
              </a:spcAft>
              <a:buFont typeface="Arial" panose="020B0604020202020204" pitchFamily="34" charset="0"/>
              <a:buNone/>
              <a:defRPr sz="800" b="0" i="1">
                <a:solidFill>
                  <a:schemeClr val="bg1">
                    <a:lumMod val="50000"/>
                  </a:schemeClr>
                </a:solidFill>
              </a:defRPr>
            </a:lvl1pPr>
            <a:lvl2pPr marL="0" indent="0">
              <a:lnSpc>
                <a:spcPct val="100000"/>
              </a:lnSpc>
              <a:spcAft>
                <a:spcPts val="0"/>
              </a:spcAft>
              <a:buNone/>
              <a:defRPr sz="700" i="1">
                <a:solidFill>
                  <a:schemeClr val="bg1">
                    <a:lumMod val="50000"/>
                  </a:schemeClr>
                </a:solidFill>
              </a:defRPr>
            </a:lvl2pPr>
            <a:lvl3pPr marL="0" indent="0">
              <a:lnSpc>
                <a:spcPct val="100000"/>
              </a:lnSpc>
              <a:spcAft>
                <a:spcPts val="0"/>
              </a:spcAft>
              <a:buNone/>
              <a:defRPr sz="700" i="1">
                <a:solidFill>
                  <a:schemeClr val="bg1">
                    <a:lumMod val="50000"/>
                  </a:schemeClr>
                </a:solidFill>
              </a:defRPr>
            </a:lvl3pPr>
            <a:lvl4pPr marL="0" indent="0">
              <a:lnSpc>
                <a:spcPct val="100000"/>
              </a:lnSpc>
              <a:spcAft>
                <a:spcPts val="0"/>
              </a:spcAft>
              <a:buNone/>
              <a:defRPr sz="700" i="1">
                <a:solidFill>
                  <a:schemeClr val="bg1">
                    <a:lumMod val="50000"/>
                  </a:schemeClr>
                </a:solidFill>
              </a:defRPr>
            </a:lvl4pPr>
            <a:lvl5pPr marL="0" indent="0">
              <a:lnSpc>
                <a:spcPct val="100000"/>
              </a:lnSpc>
              <a:spcAft>
                <a:spcPts val="0"/>
              </a:spcAft>
              <a:buNone/>
              <a:defRPr sz="700" i="1">
                <a:solidFill>
                  <a:schemeClr val="bg1">
                    <a:lumMod val="50000"/>
                  </a:schemeClr>
                </a:solidFill>
              </a:defRPr>
            </a:lvl5pPr>
          </a:lstStyle>
          <a:p>
            <a:pPr lvl="0"/>
            <a:r>
              <a:rPr lang="en-US"/>
              <a:t>Source: Insert source here</a:t>
            </a:r>
            <a:br>
              <a:rPr lang="en-US"/>
            </a:br>
            <a:r>
              <a:rPr lang="en-US"/>
              <a:t>Notes: Insert notes here</a:t>
            </a:r>
          </a:p>
        </p:txBody>
      </p:sp>
      <p:sp>
        <p:nvSpPr>
          <p:cNvPr id="9" name="Content Placeholder 2">
            <a:extLst>
              <a:ext uri="{FF2B5EF4-FFF2-40B4-BE49-F238E27FC236}">
                <a16:creationId xmlns:a16="http://schemas.microsoft.com/office/drawing/2014/main" id="{E0927289-0F0B-F9C5-5719-3D6739931C7C}"/>
              </a:ext>
            </a:extLst>
          </p:cNvPr>
          <p:cNvSpPr>
            <a:spLocks noGrp="1"/>
          </p:cNvSpPr>
          <p:nvPr>
            <p:ph idx="1"/>
          </p:nvPr>
        </p:nvSpPr>
        <p:spPr>
          <a:xfrm>
            <a:off x="4338639" y="2019300"/>
            <a:ext cx="7240587" cy="3894137"/>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611191" y="6401514"/>
            <a:ext cx="1838645" cy="123111"/>
          </a:xfrm>
          <a:prstGeom prst="rect">
            <a:avLst/>
          </a:prstGeom>
        </p:spPr>
        <p:txBody>
          <a:bodyPr vert="horz" wrap="none" lIns="0" tIns="0" rIns="0" bIns="0" rtlCol="0" anchor="ctr">
            <a:spAutoFit/>
          </a:bodyPr>
          <a:lstStyle>
            <a:lvl1pPr algn="l">
              <a:defRPr sz="800">
                <a:solidFill>
                  <a:schemeClr val="bg1">
                    <a:lumMod val="50000"/>
                  </a:schemeClr>
                </a:solidFill>
                <a:latin typeface="+mj-lt"/>
              </a:defRPr>
            </a:lvl1pPr>
          </a:lstStyle>
          <a:p>
            <a:r>
              <a:rPr lang="en-US">
                <a:cs typeface="Arial" panose="020B0604020202020204" pitchFamily="34" charset="0"/>
              </a:rPr>
              <a:t>©2024 ARTHUR J. GALLAGHER &amp; CO.</a:t>
            </a:r>
          </a:p>
        </p:txBody>
      </p:sp>
      <p:sp>
        <p:nvSpPr>
          <p:cNvPr id="12"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11409291" y="6378430"/>
            <a:ext cx="171522" cy="169277"/>
          </a:xfrm>
          <a:prstGeom prst="rect">
            <a:avLst/>
          </a:prstGeom>
          <a:noFill/>
        </p:spPr>
        <p:txBody>
          <a:bodyPr wrap="none" lIns="0" tIns="0" rIns="0" bIns="0" rtlCol="0">
            <a:spAutoFit/>
          </a:bodyPr>
          <a:lstStyle>
            <a:lvl1pPr algn="r">
              <a:defRPr lang="en-GB" sz="1100"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a:p>
        </p:txBody>
      </p:sp>
    </p:spTree>
    <p:extLst>
      <p:ext uri="{BB962C8B-B14F-4D97-AF65-F5344CB8AC3E}">
        <p14:creationId xmlns:p14="http://schemas.microsoft.com/office/powerpoint/2010/main" val="393609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allout Headline + Conten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4DAE13AE-8859-E2CA-B66C-56EE1C081BD0}"/>
              </a:ext>
            </a:extLst>
          </p:cNvPr>
          <p:cNvSpPr>
            <a:spLocks noGrp="1"/>
          </p:cNvSpPr>
          <p:nvPr>
            <p:ph type="body" sz="quarter" idx="19"/>
          </p:nvPr>
        </p:nvSpPr>
        <p:spPr>
          <a:xfrm>
            <a:off x="611190" y="2019300"/>
            <a:ext cx="3511551" cy="3894138"/>
          </a:xfrm>
          <a:solidFill>
            <a:schemeClr val="accent1"/>
          </a:solidFill>
        </p:spPr>
        <p:txBody>
          <a:bodyPr lIns="288000" tIns="288000" rIns="288000" bIns="288000" anchor="t"/>
          <a:lstStyle>
            <a:lvl1pPr algn="l">
              <a:lnSpc>
                <a:spcPct val="100000"/>
              </a:lnSpc>
              <a:spcAft>
                <a:spcPts val="0"/>
              </a:spcAft>
              <a:defRPr sz="2000" b="1">
                <a:solidFill>
                  <a:schemeClr val="bg1"/>
                </a:solidFill>
              </a:defRPr>
            </a:lvl1pPr>
            <a:lvl2pPr marL="0" indent="0" algn="l">
              <a:lnSpc>
                <a:spcPct val="100000"/>
              </a:lnSpc>
              <a:spcBef>
                <a:spcPts val="2400"/>
              </a:spcBef>
              <a:spcAft>
                <a:spcPts val="0"/>
              </a:spcAft>
              <a:buNone/>
              <a:defRPr sz="1600">
                <a:solidFill>
                  <a:schemeClr val="bg1"/>
                </a:solidFill>
              </a:defRPr>
            </a:lvl2pPr>
            <a:lvl3pPr marL="179996" indent="-179996" algn="l">
              <a:lnSpc>
                <a:spcPct val="100000"/>
              </a:lnSpc>
              <a:spcAft>
                <a:spcPts val="600"/>
              </a:spcAft>
              <a:buFont typeface="Arial" panose="020B0604020202020204" pitchFamily="34" charset="0"/>
              <a:buChar char="•"/>
              <a:defRPr>
                <a:solidFill>
                  <a:schemeClr val="bg1"/>
                </a:solidFill>
              </a:defRPr>
            </a:lvl3pPr>
            <a:lvl4pPr marL="179996" algn="ctr">
              <a:lnSpc>
                <a:spcPct val="100000"/>
              </a:lnSpc>
              <a:spcAft>
                <a:spcPts val="0"/>
              </a:spcAft>
              <a:defRPr>
                <a:solidFill>
                  <a:schemeClr val="bg1"/>
                </a:solidFill>
              </a:defRPr>
            </a:lvl4pPr>
            <a:lvl5pPr algn="ctr">
              <a:lnSpc>
                <a:spcPct val="100000"/>
              </a:lnSpc>
              <a:spcAft>
                <a:spcPts val="0"/>
              </a:spcAft>
              <a:defRPr>
                <a:solidFill>
                  <a:schemeClr val="bg1"/>
                </a:solidFill>
              </a:defRPr>
            </a:lvl5pPr>
          </a:lstStyle>
          <a:p>
            <a:pPr marL="0" marR="0" lvl="0" indent="0" algn="l" defTabSz="914377"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t>Click to edit Master text styles</a:t>
            </a:r>
          </a:p>
          <a:p>
            <a:pPr lvl="1"/>
            <a:r>
              <a:rPr lang="en-US"/>
              <a:t>Second level</a:t>
            </a:r>
          </a:p>
          <a:p>
            <a:pPr lvl="2"/>
            <a:r>
              <a:rPr lang="en-US"/>
              <a:t>Third level</a:t>
            </a:r>
          </a:p>
        </p:txBody>
      </p:sp>
      <p:sp>
        <p:nvSpPr>
          <p:cNvPr id="8" name="Text Placeholder 21">
            <a:extLst>
              <a:ext uri="{FF2B5EF4-FFF2-40B4-BE49-F238E27FC236}">
                <a16:creationId xmlns:a16="http://schemas.microsoft.com/office/drawing/2014/main" id="{A55E6757-A525-4129-D1DC-70D3DFC8AB5D}"/>
              </a:ext>
            </a:extLst>
          </p:cNvPr>
          <p:cNvSpPr>
            <a:spLocks noGrp="1"/>
          </p:cNvSpPr>
          <p:nvPr>
            <p:ph type="body" sz="quarter" idx="20" hasCustomPrompt="1"/>
          </p:nvPr>
        </p:nvSpPr>
        <p:spPr>
          <a:xfrm rot="5400000">
            <a:off x="4068739" y="3876369"/>
            <a:ext cx="288000" cy="180000"/>
          </a:xfrm>
          <a:prstGeom prst="triangle">
            <a:avLst/>
          </a:prstGeom>
          <a:solidFill>
            <a:schemeClr val="accent1"/>
          </a:solidFill>
        </p:spPr>
        <p:txBody>
          <a:bodyPr>
            <a:noAutofit/>
          </a:bodyPr>
          <a:lstStyle>
            <a:lvl1pPr marL="0" indent="0">
              <a:lnSpc>
                <a:spcPct val="100000"/>
              </a:lnSpc>
              <a:spcAft>
                <a:spcPts val="0"/>
              </a:spcAft>
              <a:buFont typeface="Arial" panose="020B0604020202020204" pitchFamily="34" charset="0"/>
              <a:buNone/>
              <a:defRPr sz="133" b="1">
                <a:solidFill>
                  <a:schemeClr val="accent1">
                    <a:alpha val="0"/>
                  </a:schemeClr>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
        <p:nvSpPr>
          <p:cNvPr id="2" name="Text Placeholder 21">
            <a:extLst>
              <a:ext uri="{FF2B5EF4-FFF2-40B4-BE49-F238E27FC236}">
                <a16:creationId xmlns:a16="http://schemas.microsoft.com/office/drawing/2014/main" id="{1E9C6DEE-B3DF-0B75-E497-42B07C59FFBB}"/>
              </a:ext>
            </a:extLst>
          </p:cNvPr>
          <p:cNvSpPr>
            <a:spLocks noGrp="1"/>
          </p:cNvSpPr>
          <p:nvPr>
            <p:ph type="body" sz="quarter" idx="15"/>
          </p:nvPr>
        </p:nvSpPr>
        <p:spPr>
          <a:xfrm>
            <a:off x="611190" y="1170155"/>
            <a:ext cx="10968036" cy="540000"/>
          </a:xfrm>
        </p:spPr>
        <p:txBody>
          <a:bodyPr>
            <a:noAutofit/>
          </a:bodyPr>
          <a:lstStyle>
            <a:lvl1pPr marL="0" indent="0">
              <a:lnSpc>
                <a:spcPct val="100000"/>
              </a:lnSpc>
              <a:spcAft>
                <a:spcPts val="0"/>
              </a:spcAft>
              <a:buFont typeface="Arial" panose="020B0604020202020204" pitchFamily="34" charset="0"/>
              <a:buNone/>
              <a:defRPr sz="1600" b="1">
                <a:solidFill>
                  <a:schemeClr val="accent1"/>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Click to edit Master text styles</a:t>
            </a:r>
          </a:p>
        </p:txBody>
      </p:sp>
      <p:sp>
        <p:nvSpPr>
          <p:cNvPr id="10" name="Title 1">
            <a:extLst>
              <a:ext uri="{FF2B5EF4-FFF2-40B4-BE49-F238E27FC236}">
                <a16:creationId xmlns:a16="http://schemas.microsoft.com/office/drawing/2014/main" id="{4C7E0140-44A1-C2B4-5C13-E2C4A057E709}"/>
              </a:ext>
            </a:extLst>
          </p:cNvPr>
          <p:cNvSpPr>
            <a:spLocks noGrp="1"/>
          </p:cNvSpPr>
          <p:nvPr>
            <p:ph type="title"/>
          </p:nvPr>
        </p:nvSpPr>
        <p:spPr>
          <a:xfrm>
            <a:off x="611191" y="623487"/>
            <a:ext cx="9340887" cy="481900"/>
          </a:xfrm>
        </p:spPr>
        <p:txBody>
          <a:bodyPr/>
          <a:lstStyle/>
          <a:p>
            <a:r>
              <a:rPr lang="en-US"/>
              <a:t>Click to edit Master title style</a:t>
            </a:r>
            <a:endParaRPr lang="en-GB"/>
          </a:p>
        </p:txBody>
      </p:sp>
      <p:sp>
        <p:nvSpPr>
          <p:cNvPr id="6" name="Text Placeholder 11">
            <a:extLst>
              <a:ext uri="{FF2B5EF4-FFF2-40B4-BE49-F238E27FC236}">
                <a16:creationId xmlns:a16="http://schemas.microsoft.com/office/drawing/2014/main" id="{CC648CB5-5BB9-1C45-9B15-72AA73E5D09F}"/>
              </a:ext>
            </a:extLst>
          </p:cNvPr>
          <p:cNvSpPr>
            <a:spLocks noGrp="1"/>
          </p:cNvSpPr>
          <p:nvPr>
            <p:ph type="body" sz="quarter" idx="13" hasCustomPrompt="1"/>
          </p:nvPr>
        </p:nvSpPr>
        <p:spPr>
          <a:xfrm>
            <a:off x="611190" y="5988292"/>
            <a:ext cx="10958511" cy="246221"/>
          </a:xfrm>
        </p:spPr>
        <p:txBody>
          <a:bodyPr anchor="b">
            <a:spAutoFit/>
          </a:bodyPr>
          <a:lstStyle>
            <a:lvl1pPr marL="0" indent="0">
              <a:lnSpc>
                <a:spcPct val="100000"/>
              </a:lnSpc>
              <a:spcAft>
                <a:spcPts val="0"/>
              </a:spcAft>
              <a:buFont typeface="Arial" panose="020B0604020202020204" pitchFamily="34" charset="0"/>
              <a:buNone/>
              <a:defRPr sz="800" b="0" i="1">
                <a:solidFill>
                  <a:schemeClr val="bg1">
                    <a:lumMod val="50000"/>
                  </a:schemeClr>
                </a:solidFill>
              </a:defRPr>
            </a:lvl1pPr>
            <a:lvl2pPr marL="0" indent="0">
              <a:lnSpc>
                <a:spcPct val="100000"/>
              </a:lnSpc>
              <a:spcAft>
                <a:spcPts val="0"/>
              </a:spcAft>
              <a:buNone/>
              <a:defRPr sz="700" i="1">
                <a:solidFill>
                  <a:schemeClr val="bg1">
                    <a:lumMod val="50000"/>
                  </a:schemeClr>
                </a:solidFill>
              </a:defRPr>
            </a:lvl2pPr>
            <a:lvl3pPr marL="0" indent="0">
              <a:lnSpc>
                <a:spcPct val="100000"/>
              </a:lnSpc>
              <a:spcAft>
                <a:spcPts val="0"/>
              </a:spcAft>
              <a:buNone/>
              <a:defRPr sz="700" i="1">
                <a:solidFill>
                  <a:schemeClr val="bg1">
                    <a:lumMod val="50000"/>
                  </a:schemeClr>
                </a:solidFill>
              </a:defRPr>
            </a:lvl3pPr>
            <a:lvl4pPr marL="0" indent="0">
              <a:lnSpc>
                <a:spcPct val="100000"/>
              </a:lnSpc>
              <a:spcAft>
                <a:spcPts val="0"/>
              </a:spcAft>
              <a:buNone/>
              <a:defRPr sz="700" i="1">
                <a:solidFill>
                  <a:schemeClr val="bg1">
                    <a:lumMod val="50000"/>
                  </a:schemeClr>
                </a:solidFill>
              </a:defRPr>
            </a:lvl4pPr>
            <a:lvl5pPr marL="0" indent="0">
              <a:lnSpc>
                <a:spcPct val="100000"/>
              </a:lnSpc>
              <a:spcAft>
                <a:spcPts val="0"/>
              </a:spcAft>
              <a:buNone/>
              <a:defRPr sz="700" i="1">
                <a:solidFill>
                  <a:schemeClr val="bg1">
                    <a:lumMod val="50000"/>
                  </a:schemeClr>
                </a:solidFill>
              </a:defRPr>
            </a:lvl5pPr>
          </a:lstStyle>
          <a:p>
            <a:pPr lvl="0"/>
            <a:r>
              <a:rPr lang="en-US"/>
              <a:t>Source: Insert source here</a:t>
            </a:r>
            <a:br>
              <a:rPr lang="en-US"/>
            </a:br>
            <a:r>
              <a:rPr lang="en-US"/>
              <a:t>Notes: Insert notes here</a:t>
            </a:r>
          </a:p>
        </p:txBody>
      </p:sp>
      <p:sp>
        <p:nvSpPr>
          <p:cNvPr id="9" name="Content Placeholder 2">
            <a:extLst>
              <a:ext uri="{FF2B5EF4-FFF2-40B4-BE49-F238E27FC236}">
                <a16:creationId xmlns:a16="http://schemas.microsoft.com/office/drawing/2014/main" id="{23434395-1ED3-D521-722B-A22FEFC2414C}"/>
              </a:ext>
            </a:extLst>
          </p:cNvPr>
          <p:cNvSpPr>
            <a:spLocks noGrp="1"/>
          </p:cNvSpPr>
          <p:nvPr>
            <p:ph idx="1"/>
          </p:nvPr>
        </p:nvSpPr>
        <p:spPr>
          <a:xfrm>
            <a:off x="4338639" y="2019300"/>
            <a:ext cx="7240587" cy="3894137"/>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611191" y="6401514"/>
            <a:ext cx="1838645" cy="123111"/>
          </a:xfrm>
          <a:prstGeom prst="rect">
            <a:avLst/>
          </a:prstGeom>
        </p:spPr>
        <p:txBody>
          <a:bodyPr vert="horz" wrap="none" lIns="0" tIns="0" rIns="0" bIns="0" rtlCol="0" anchor="ctr">
            <a:spAutoFit/>
          </a:bodyPr>
          <a:lstStyle>
            <a:lvl1pPr algn="l">
              <a:defRPr sz="800">
                <a:solidFill>
                  <a:schemeClr val="bg1">
                    <a:lumMod val="50000"/>
                  </a:schemeClr>
                </a:solidFill>
                <a:latin typeface="+mj-lt"/>
              </a:defRPr>
            </a:lvl1pPr>
          </a:lstStyle>
          <a:p>
            <a:r>
              <a:rPr lang="en-US">
                <a:cs typeface="Arial" panose="020B0604020202020204" pitchFamily="34" charset="0"/>
              </a:rPr>
              <a:t>©2024 ARTHUR J. GALLAGHER &amp; CO.</a:t>
            </a:r>
          </a:p>
        </p:txBody>
      </p:sp>
      <p:sp>
        <p:nvSpPr>
          <p:cNvPr id="12"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11409291" y="6378430"/>
            <a:ext cx="171522" cy="169277"/>
          </a:xfrm>
          <a:prstGeom prst="rect">
            <a:avLst/>
          </a:prstGeom>
          <a:noFill/>
        </p:spPr>
        <p:txBody>
          <a:bodyPr wrap="none" lIns="0" tIns="0" rIns="0" bIns="0" rtlCol="0">
            <a:spAutoFit/>
          </a:bodyPr>
          <a:lstStyle>
            <a:lvl1pPr algn="r">
              <a:defRPr lang="en-GB" sz="1100"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a:p>
        </p:txBody>
      </p:sp>
    </p:spTree>
    <p:extLst>
      <p:ext uri="{BB962C8B-B14F-4D97-AF65-F5344CB8AC3E}">
        <p14:creationId xmlns:p14="http://schemas.microsoft.com/office/powerpoint/2010/main" val="2995056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meline 3x">
    <p:bg>
      <p:bgPr>
        <a:solidFill>
          <a:schemeClr val="bg1"/>
        </a:solidFill>
        <a:effectLst/>
      </p:bgPr>
    </p:bg>
    <p:spTree>
      <p:nvGrpSpPr>
        <p:cNvPr id="1" name=""/>
        <p:cNvGrpSpPr/>
        <p:nvPr/>
      </p:nvGrpSpPr>
      <p:grpSpPr>
        <a:xfrm>
          <a:off x="0" y="0"/>
          <a:ext cx="0" cy="0"/>
          <a:chOff x="0" y="0"/>
          <a:chExt cx="0" cy="0"/>
        </a:xfrm>
      </p:grpSpPr>
      <p:sp>
        <p:nvSpPr>
          <p:cNvPr id="14" name="Text Placeholder 21">
            <a:extLst>
              <a:ext uri="{FF2B5EF4-FFF2-40B4-BE49-F238E27FC236}">
                <a16:creationId xmlns:a16="http://schemas.microsoft.com/office/drawing/2014/main" id="{9C3C1E9B-C4AD-72DC-88B4-764C1489DBD8}"/>
              </a:ext>
            </a:extLst>
          </p:cNvPr>
          <p:cNvSpPr>
            <a:spLocks noGrp="1"/>
          </p:cNvSpPr>
          <p:nvPr>
            <p:ph type="body" sz="quarter" idx="19"/>
          </p:nvPr>
        </p:nvSpPr>
        <p:spPr>
          <a:xfrm>
            <a:off x="1223964" y="2798059"/>
            <a:ext cx="2062163" cy="630942"/>
          </a:xfrm>
        </p:spPr>
        <p:txBody>
          <a:bodyPr wrap="square" anchor="b">
            <a:spAutoFit/>
          </a:bodyPr>
          <a:lstStyle>
            <a:lvl1pPr algn="l">
              <a:lnSpc>
                <a:spcPct val="100000"/>
              </a:lnSpc>
              <a:defRPr sz="1200" b="1">
                <a:solidFill>
                  <a:schemeClr val="tx1"/>
                </a:solidFill>
              </a:defRPr>
            </a:lvl1pPr>
            <a:lvl2pPr marL="0" indent="0" algn="l">
              <a:lnSpc>
                <a:spcPct val="100000"/>
              </a:lnSpc>
              <a:buNone/>
              <a:defRPr sz="1200">
                <a:solidFill>
                  <a:schemeClr val="tx1"/>
                </a:solidFill>
              </a:defRPr>
            </a:lvl2pPr>
          </a:lstStyle>
          <a:p>
            <a:pPr marL="0" marR="0" lvl="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a:t>Click to edit Master text styles</a:t>
            </a:r>
          </a:p>
          <a:p>
            <a:pPr lvl="1"/>
            <a:r>
              <a:rPr lang="en-US"/>
              <a:t>Second level</a:t>
            </a:r>
          </a:p>
        </p:txBody>
      </p:sp>
      <p:sp>
        <p:nvSpPr>
          <p:cNvPr id="27" name="Text Placeholder 18">
            <a:extLst>
              <a:ext uri="{FF2B5EF4-FFF2-40B4-BE49-F238E27FC236}">
                <a16:creationId xmlns:a16="http://schemas.microsoft.com/office/drawing/2014/main" id="{F96F902A-1D3A-2B97-99B5-48041B731AE1}"/>
              </a:ext>
            </a:extLst>
          </p:cNvPr>
          <p:cNvSpPr>
            <a:spLocks noGrp="1"/>
          </p:cNvSpPr>
          <p:nvPr>
            <p:ph type="body" sz="quarter" idx="26" hasCustomPrompt="1"/>
          </p:nvPr>
        </p:nvSpPr>
        <p:spPr>
          <a:xfrm rot="10800000" flipV="1">
            <a:off x="2341460" y="4290686"/>
            <a:ext cx="3204000" cy="0"/>
          </a:xfrm>
          <a:prstGeom prst="rect">
            <a:avLst/>
          </a:prstGeom>
          <a:noFill/>
          <a:ln w="63500">
            <a:solidFill>
              <a:schemeClr val="accent1"/>
            </a:solidFill>
          </a:ln>
        </p:spPr>
        <p:txBody>
          <a:bodyPr anchor="ctr">
            <a:normAutofit/>
          </a:bodyPr>
          <a:lstStyle>
            <a:lvl1pPr algn="ctr">
              <a:lnSpc>
                <a:spcPct val="100000"/>
              </a:lnSpc>
              <a:defRPr sz="133" b="1">
                <a:solidFill>
                  <a:schemeClr val="bg1">
                    <a:alpha val="0"/>
                  </a:schemeClr>
                </a:solidFill>
              </a:defRPr>
            </a:lvl1pPr>
          </a:lstStyle>
          <a:p>
            <a:pPr lvl="0"/>
            <a:r>
              <a:rPr lang="en-GB"/>
              <a:t>.</a:t>
            </a:r>
          </a:p>
        </p:txBody>
      </p:sp>
      <p:sp>
        <p:nvSpPr>
          <p:cNvPr id="32" name="Text Placeholder 18">
            <a:extLst>
              <a:ext uri="{FF2B5EF4-FFF2-40B4-BE49-F238E27FC236}">
                <a16:creationId xmlns:a16="http://schemas.microsoft.com/office/drawing/2014/main" id="{97C07C8C-02CC-8734-6BF0-D47C35870872}"/>
              </a:ext>
            </a:extLst>
          </p:cNvPr>
          <p:cNvSpPr>
            <a:spLocks noGrp="1"/>
          </p:cNvSpPr>
          <p:nvPr>
            <p:ph type="body" sz="quarter" idx="29" hasCustomPrompt="1"/>
          </p:nvPr>
        </p:nvSpPr>
        <p:spPr>
          <a:xfrm>
            <a:off x="6627491" y="4290688"/>
            <a:ext cx="3204000" cy="0"/>
          </a:xfrm>
          <a:prstGeom prst="rect">
            <a:avLst/>
          </a:prstGeom>
          <a:noFill/>
          <a:ln w="63500">
            <a:solidFill>
              <a:schemeClr val="accent1"/>
            </a:solidFill>
          </a:ln>
        </p:spPr>
        <p:txBody>
          <a:bodyPr anchor="ctr">
            <a:normAutofit/>
          </a:bodyPr>
          <a:lstStyle>
            <a:lvl1pPr algn="ctr">
              <a:lnSpc>
                <a:spcPct val="100000"/>
              </a:lnSpc>
              <a:defRPr sz="133" b="1">
                <a:solidFill>
                  <a:schemeClr val="bg1">
                    <a:alpha val="0"/>
                  </a:schemeClr>
                </a:solidFill>
              </a:defRPr>
            </a:lvl1pPr>
          </a:lstStyle>
          <a:p>
            <a:pPr lvl="0"/>
            <a:r>
              <a:rPr lang="en-GB"/>
              <a:t>.</a:t>
            </a:r>
          </a:p>
        </p:txBody>
      </p:sp>
      <p:sp>
        <p:nvSpPr>
          <p:cNvPr id="41" name="Text Placeholder 21">
            <a:extLst>
              <a:ext uri="{FF2B5EF4-FFF2-40B4-BE49-F238E27FC236}">
                <a16:creationId xmlns:a16="http://schemas.microsoft.com/office/drawing/2014/main" id="{2C1C3398-879E-893A-AE51-A3084253E83C}"/>
              </a:ext>
            </a:extLst>
          </p:cNvPr>
          <p:cNvSpPr>
            <a:spLocks noGrp="1"/>
          </p:cNvSpPr>
          <p:nvPr>
            <p:ph type="body" sz="quarter" idx="38"/>
          </p:nvPr>
        </p:nvSpPr>
        <p:spPr>
          <a:xfrm>
            <a:off x="5064920" y="2798059"/>
            <a:ext cx="2062163" cy="630942"/>
          </a:xfrm>
        </p:spPr>
        <p:txBody>
          <a:bodyPr wrap="square" anchor="b">
            <a:spAutoFit/>
          </a:bodyPr>
          <a:lstStyle>
            <a:lvl1pPr algn="ctr">
              <a:lnSpc>
                <a:spcPct val="100000"/>
              </a:lnSpc>
              <a:defRPr sz="1200" b="1">
                <a:solidFill>
                  <a:schemeClr val="tx1"/>
                </a:solidFill>
              </a:defRPr>
            </a:lvl1pPr>
            <a:lvl2pPr marL="0" indent="0" algn="ctr">
              <a:lnSpc>
                <a:spcPct val="100000"/>
              </a:lnSpc>
              <a:buNone/>
              <a:defRPr sz="1200">
                <a:solidFill>
                  <a:schemeClr val="tx1"/>
                </a:solidFill>
              </a:defRPr>
            </a:lvl2pPr>
          </a:lstStyle>
          <a:p>
            <a:pPr marL="0" marR="0" lvl="0" indent="0" algn="ctr"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a:t>Click to edit Master text styles</a:t>
            </a:r>
          </a:p>
          <a:p>
            <a:pPr lvl="1"/>
            <a:r>
              <a:rPr lang="en-US"/>
              <a:t>Second level</a:t>
            </a:r>
          </a:p>
        </p:txBody>
      </p:sp>
      <p:sp>
        <p:nvSpPr>
          <p:cNvPr id="42" name="Text Placeholder 21">
            <a:extLst>
              <a:ext uri="{FF2B5EF4-FFF2-40B4-BE49-F238E27FC236}">
                <a16:creationId xmlns:a16="http://schemas.microsoft.com/office/drawing/2014/main" id="{452FCAAF-E433-AADE-314C-BC019E9BA140}"/>
              </a:ext>
            </a:extLst>
          </p:cNvPr>
          <p:cNvSpPr>
            <a:spLocks noGrp="1"/>
          </p:cNvSpPr>
          <p:nvPr>
            <p:ph type="body" sz="quarter" idx="39"/>
          </p:nvPr>
        </p:nvSpPr>
        <p:spPr>
          <a:xfrm>
            <a:off x="8894761" y="2798059"/>
            <a:ext cx="2062163" cy="630942"/>
          </a:xfrm>
        </p:spPr>
        <p:txBody>
          <a:bodyPr wrap="square" anchor="b">
            <a:spAutoFit/>
          </a:bodyPr>
          <a:lstStyle>
            <a:lvl1pPr algn="r">
              <a:lnSpc>
                <a:spcPct val="100000"/>
              </a:lnSpc>
              <a:defRPr sz="1200" b="1">
                <a:solidFill>
                  <a:schemeClr val="tx1"/>
                </a:solidFill>
              </a:defRPr>
            </a:lvl1pPr>
            <a:lvl2pPr marL="0" indent="0" algn="r">
              <a:lnSpc>
                <a:spcPct val="100000"/>
              </a:lnSpc>
              <a:buNone/>
              <a:defRPr sz="1200">
                <a:solidFill>
                  <a:schemeClr val="tx1"/>
                </a:solidFill>
              </a:defRPr>
            </a:lvl2pPr>
          </a:lstStyle>
          <a:p>
            <a:pPr marL="0" marR="0" lvl="0" indent="0" algn="r"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a:t>Click to edit Master text styles</a:t>
            </a:r>
          </a:p>
          <a:p>
            <a:pPr lvl="1"/>
            <a:r>
              <a:rPr lang="en-US"/>
              <a:t>Second level</a:t>
            </a:r>
          </a:p>
        </p:txBody>
      </p:sp>
      <p:sp>
        <p:nvSpPr>
          <p:cNvPr id="8" name="Text Placeholder 18">
            <a:extLst>
              <a:ext uri="{FF2B5EF4-FFF2-40B4-BE49-F238E27FC236}">
                <a16:creationId xmlns:a16="http://schemas.microsoft.com/office/drawing/2014/main" id="{CE5F4CE9-4BFD-E124-97AD-7D2F67831FB3}"/>
              </a:ext>
            </a:extLst>
          </p:cNvPr>
          <p:cNvSpPr>
            <a:spLocks noGrp="1" noChangeAspect="1"/>
          </p:cNvSpPr>
          <p:nvPr>
            <p:ph type="body" sz="quarter" idx="10" hasCustomPrompt="1"/>
          </p:nvPr>
        </p:nvSpPr>
        <p:spPr>
          <a:xfrm>
            <a:off x="1249363" y="3759200"/>
            <a:ext cx="1062980" cy="1062978"/>
          </a:xfrm>
          <a:prstGeom prst="ellipse">
            <a:avLst/>
          </a:prstGeom>
          <a:solidFill>
            <a:schemeClr val="bg1"/>
          </a:solidFill>
          <a:ln w="63500">
            <a:solidFill>
              <a:schemeClr val="accent1"/>
            </a:solidFill>
          </a:ln>
        </p:spPr>
        <p:txBody>
          <a:bodyPr anchor="ctr">
            <a:normAutofit/>
          </a:bodyPr>
          <a:lstStyle>
            <a:lvl1pPr algn="ctr">
              <a:lnSpc>
                <a:spcPct val="100000"/>
              </a:lnSpc>
              <a:defRPr sz="2400" b="1">
                <a:solidFill>
                  <a:schemeClr val="accent1"/>
                </a:solidFill>
              </a:defRPr>
            </a:lvl1pPr>
          </a:lstStyle>
          <a:p>
            <a:pPr lvl="0"/>
            <a:r>
              <a:rPr lang="en-US"/>
              <a:t>####</a:t>
            </a:r>
            <a:endParaRPr lang="en-GB"/>
          </a:p>
        </p:txBody>
      </p:sp>
      <p:sp>
        <p:nvSpPr>
          <p:cNvPr id="11" name="Text Placeholder 18">
            <a:extLst>
              <a:ext uri="{FF2B5EF4-FFF2-40B4-BE49-F238E27FC236}">
                <a16:creationId xmlns:a16="http://schemas.microsoft.com/office/drawing/2014/main" id="{C5598F6E-E324-7BB8-1179-EE95E0194CD4}"/>
              </a:ext>
            </a:extLst>
          </p:cNvPr>
          <p:cNvSpPr>
            <a:spLocks noGrp="1" noChangeAspect="1"/>
          </p:cNvSpPr>
          <p:nvPr>
            <p:ph type="body" sz="quarter" idx="44" hasCustomPrompt="1"/>
          </p:nvPr>
        </p:nvSpPr>
        <p:spPr>
          <a:xfrm>
            <a:off x="5564511" y="3759200"/>
            <a:ext cx="1062980" cy="1062978"/>
          </a:xfrm>
          <a:prstGeom prst="ellipse">
            <a:avLst/>
          </a:prstGeom>
          <a:solidFill>
            <a:schemeClr val="bg1"/>
          </a:solidFill>
          <a:ln w="63500">
            <a:solidFill>
              <a:schemeClr val="accent1"/>
            </a:solidFill>
          </a:ln>
        </p:spPr>
        <p:txBody>
          <a:bodyPr anchor="ctr">
            <a:normAutofit/>
          </a:bodyPr>
          <a:lstStyle>
            <a:lvl1pPr algn="ctr">
              <a:lnSpc>
                <a:spcPct val="100000"/>
              </a:lnSpc>
              <a:defRPr sz="2400" b="1">
                <a:solidFill>
                  <a:schemeClr val="accent1"/>
                </a:solidFill>
              </a:defRPr>
            </a:lvl1pPr>
          </a:lstStyle>
          <a:p>
            <a:pPr lvl="0"/>
            <a:r>
              <a:rPr lang="en-US"/>
              <a:t>####</a:t>
            </a:r>
            <a:endParaRPr lang="en-GB"/>
          </a:p>
        </p:txBody>
      </p:sp>
      <p:sp>
        <p:nvSpPr>
          <p:cNvPr id="12" name="Text Placeholder 18">
            <a:extLst>
              <a:ext uri="{FF2B5EF4-FFF2-40B4-BE49-F238E27FC236}">
                <a16:creationId xmlns:a16="http://schemas.microsoft.com/office/drawing/2014/main" id="{278A9AD0-A31E-BEC8-4A08-5BE4B7E1BEAB}"/>
              </a:ext>
            </a:extLst>
          </p:cNvPr>
          <p:cNvSpPr>
            <a:spLocks noGrp="1" noChangeAspect="1"/>
          </p:cNvSpPr>
          <p:nvPr>
            <p:ph type="body" sz="quarter" idx="45" hasCustomPrompt="1"/>
          </p:nvPr>
        </p:nvSpPr>
        <p:spPr>
          <a:xfrm>
            <a:off x="9840947" y="3759200"/>
            <a:ext cx="1062980" cy="1062978"/>
          </a:xfrm>
          <a:prstGeom prst="ellipse">
            <a:avLst/>
          </a:prstGeom>
          <a:solidFill>
            <a:schemeClr val="bg1"/>
          </a:solidFill>
          <a:ln w="63500">
            <a:solidFill>
              <a:schemeClr val="accent1"/>
            </a:solidFill>
          </a:ln>
        </p:spPr>
        <p:txBody>
          <a:bodyPr anchor="ctr">
            <a:normAutofit/>
          </a:bodyPr>
          <a:lstStyle>
            <a:lvl1pPr algn="ctr">
              <a:lnSpc>
                <a:spcPct val="100000"/>
              </a:lnSpc>
              <a:defRPr sz="2400" b="1">
                <a:solidFill>
                  <a:schemeClr val="accent1"/>
                </a:solidFill>
              </a:defRPr>
            </a:lvl1pPr>
          </a:lstStyle>
          <a:p>
            <a:pPr lvl="0"/>
            <a:r>
              <a:rPr lang="en-US"/>
              <a:t>####</a:t>
            </a:r>
            <a:endParaRPr lang="en-GB"/>
          </a:p>
        </p:txBody>
      </p:sp>
      <p:sp>
        <p:nvSpPr>
          <p:cNvPr id="2" name="Text Placeholder 21">
            <a:extLst>
              <a:ext uri="{FF2B5EF4-FFF2-40B4-BE49-F238E27FC236}">
                <a16:creationId xmlns:a16="http://schemas.microsoft.com/office/drawing/2014/main" id="{0F2D8423-DD9D-4196-111E-27FF87741C7A}"/>
              </a:ext>
            </a:extLst>
          </p:cNvPr>
          <p:cNvSpPr>
            <a:spLocks noGrp="1"/>
          </p:cNvSpPr>
          <p:nvPr>
            <p:ph type="body" sz="quarter" idx="15"/>
          </p:nvPr>
        </p:nvSpPr>
        <p:spPr>
          <a:xfrm>
            <a:off x="611190" y="1170155"/>
            <a:ext cx="10968036" cy="540000"/>
          </a:xfrm>
        </p:spPr>
        <p:txBody>
          <a:bodyPr>
            <a:noAutofit/>
          </a:bodyPr>
          <a:lstStyle>
            <a:lvl1pPr marL="0" indent="0">
              <a:lnSpc>
                <a:spcPct val="100000"/>
              </a:lnSpc>
              <a:spcAft>
                <a:spcPts val="0"/>
              </a:spcAft>
              <a:buFont typeface="Arial" panose="020B0604020202020204" pitchFamily="34" charset="0"/>
              <a:buNone/>
              <a:defRPr sz="1600" b="1">
                <a:solidFill>
                  <a:schemeClr val="accent1"/>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Click to edit Master text styles</a:t>
            </a:r>
          </a:p>
        </p:txBody>
      </p:sp>
      <p:sp>
        <p:nvSpPr>
          <p:cNvPr id="6" name="Title 1">
            <a:extLst>
              <a:ext uri="{FF2B5EF4-FFF2-40B4-BE49-F238E27FC236}">
                <a16:creationId xmlns:a16="http://schemas.microsoft.com/office/drawing/2014/main" id="{6BA17116-9A0E-E65B-F6B5-875CA5A60A95}"/>
              </a:ext>
            </a:extLst>
          </p:cNvPr>
          <p:cNvSpPr>
            <a:spLocks noGrp="1"/>
          </p:cNvSpPr>
          <p:nvPr>
            <p:ph type="title"/>
          </p:nvPr>
        </p:nvSpPr>
        <p:spPr>
          <a:xfrm>
            <a:off x="611191" y="623487"/>
            <a:ext cx="9340887" cy="481900"/>
          </a:xfrm>
        </p:spPr>
        <p:txBody>
          <a:bodyPr/>
          <a:lstStyle/>
          <a:p>
            <a:r>
              <a:rPr lang="en-US"/>
              <a:t>Click to edit Master title style</a:t>
            </a:r>
            <a:endParaRPr lang="en-GB"/>
          </a:p>
        </p:txBody>
      </p:sp>
      <p:sp>
        <p:nvSpPr>
          <p:cNvPr id="4" name="Text Placeholder 11">
            <a:extLst>
              <a:ext uri="{FF2B5EF4-FFF2-40B4-BE49-F238E27FC236}">
                <a16:creationId xmlns:a16="http://schemas.microsoft.com/office/drawing/2014/main" id="{1480DAAC-68BE-C40A-710C-0808670F6844}"/>
              </a:ext>
            </a:extLst>
          </p:cNvPr>
          <p:cNvSpPr>
            <a:spLocks noGrp="1"/>
          </p:cNvSpPr>
          <p:nvPr>
            <p:ph type="body" sz="quarter" idx="13" hasCustomPrompt="1"/>
          </p:nvPr>
        </p:nvSpPr>
        <p:spPr>
          <a:xfrm>
            <a:off x="611190" y="5988292"/>
            <a:ext cx="10958511" cy="246221"/>
          </a:xfrm>
        </p:spPr>
        <p:txBody>
          <a:bodyPr anchor="b">
            <a:spAutoFit/>
          </a:bodyPr>
          <a:lstStyle>
            <a:lvl1pPr marL="0" indent="0">
              <a:lnSpc>
                <a:spcPct val="100000"/>
              </a:lnSpc>
              <a:spcAft>
                <a:spcPts val="0"/>
              </a:spcAft>
              <a:buFont typeface="Arial" panose="020B0604020202020204" pitchFamily="34" charset="0"/>
              <a:buNone/>
              <a:defRPr sz="800" b="0" i="1">
                <a:solidFill>
                  <a:schemeClr val="bg1">
                    <a:lumMod val="50000"/>
                  </a:schemeClr>
                </a:solidFill>
              </a:defRPr>
            </a:lvl1pPr>
            <a:lvl2pPr marL="0" indent="0">
              <a:lnSpc>
                <a:spcPct val="100000"/>
              </a:lnSpc>
              <a:spcAft>
                <a:spcPts val="0"/>
              </a:spcAft>
              <a:buNone/>
              <a:defRPr sz="700" i="1">
                <a:solidFill>
                  <a:schemeClr val="bg1">
                    <a:lumMod val="50000"/>
                  </a:schemeClr>
                </a:solidFill>
              </a:defRPr>
            </a:lvl2pPr>
            <a:lvl3pPr marL="0" indent="0">
              <a:lnSpc>
                <a:spcPct val="100000"/>
              </a:lnSpc>
              <a:spcAft>
                <a:spcPts val="0"/>
              </a:spcAft>
              <a:buNone/>
              <a:defRPr sz="700" i="1">
                <a:solidFill>
                  <a:schemeClr val="bg1">
                    <a:lumMod val="50000"/>
                  </a:schemeClr>
                </a:solidFill>
              </a:defRPr>
            </a:lvl3pPr>
            <a:lvl4pPr marL="0" indent="0">
              <a:lnSpc>
                <a:spcPct val="100000"/>
              </a:lnSpc>
              <a:spcAft>
                <a:spcPts val="0"/>
              </a:spcAft>
              <a:buNone/>
              <a:defRPr sz="700" i="1">
                <a:solidFill>
                  <a:schemeClr val="bg1">
                    <a:lumMod val="50000"/>
                  </a:schemeClr>
                </a:solidFill>
              </a:defRPr>
            </a:lvl4pPr>
            <a:lvl5pPr marL="0" indent="0">
              <a:lnSpc>
                <a:spcPct val="100000"/>
              </a:lnSpc>
              <a:spcAft>
                <a:spcPts val="0"/>
              </a:spcAft>
              <a:buNone/>
              <a:defRPr sz="700" i="1">
                <a:solidFill>
                  <a:schemeClr val="bg1">
                    <a:lumMod val="50000"/>
                  </a:schemeClr>
                </a:solidFill>
              </a:defRPr>
            </a:lvl5pPr>
          </a:lstStyle>
          <a:p>
            <a:pPr lvl="0"/>
            <a:r>
              <a:rPr lang="en-US"/>
              <a:t>Source: Insert source here</a:t>
            </a:r>
            <a:br>
              <a:rPr lang="en-US"/>
            </a:br>
            <a:r>
              <a:rPr lang="en-US"/>
              <a:t>Notes: Insert notes here</a:t>
            </a:r>
          </a:p>
        </p:txBody>
      </p:sp>
      <p:sp>
        <p:nvSpPr>
          <p:cNvPr id="15"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611191" y="6401514"/>
            <a:ext cx="1838645" cy="123111"/>
          </a:xfrm>
          <a:prstGeom prst="rect">
            <a:avLst/>
          </a:prstGeom>
        </p:spPr>
        <p:txBody>
          <a:bodyPr vert="horz" wrap="none" lIns="0" tIns="0" rIns="0" bIns="0" rtlCol="0" anchor="ctr">
            <a:spAutoFit/>
          </a:bodyPr>
          <a:lstStyle>
            <a:lvl1pPr algn="l">
              <a:defRPr sz="800">
                <a:solidFill>
                  <a:schemeClr val="bg1">
                    <a:lumMod val="50000"/>
                  </a:schemeClr>
                </a:solidFill>
                <a:latin typeface="+mj-lt"/>
              </a:defRPr>
            </a:lvl1pPr>
          </a:lstStyle>
          <a:p>
            <a:r>
              <a:rPr lang="en-US">
                <a:cs typeface="Arial" panose="020B0604020202020204" pitchFamily="34" charset="0"/>
              </a:rPr>
              <a:t>©2024 ARTHUR J. GALLAGHER &amp; CO.</a:t>
            </a:r>
          </a:p>
        </p:txBody>
      </p:sp>
      <p:sp>
        <p:nvSpPr>
          <p:cNvPr id="16"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11409291" y="6378430"/>
            <a:ext cx="171522" cy="169277"/>
          </a:xfrm>
          <a:prstGeom prst="rect">
            <a:avLst/>
          </a:prstGeom>
          <a:noFill/>
        </p:spPr>
        <p:txBody>
          <a:bodyPr wrap="none" lIns="0" tIns="0" rIns="0" bIns="0" rtlCol="0">
            <a:spAutoFit/>
          </a:bodyPr>
          <a:lstStyle>
            <a:lvl1pPr algn="r">
              <a:defRPr lang="en-GB" sz="1100"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a:p>
        </p:txBody>
      </p:sp>
    </p:spTree>
    <p:extLst>
      <p:ext uri="{BB962C8B-B14F-4D97-AF65-F5344CB8AC3E}">
        <p14:creationId xmlns:p14="http://schemas.microsoft.com/office/powerpoint/2010/main" val="3656324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meline 5x">
    <p:bg>
      <p:bgPr>
        <a:solidFill>
          <a:schemeClr val="bg1"/>
        </a:solidFill>
        <a:effectLst/>
      </p:bgPr>
    </p:bg>
    <p:spTree>
      <p:nvGrpSpPr>
        <p:cNvPr id="1" name=""/>
        <p:cNvGrpSpPr/>
        <p:nvPr/>
      </p:nvGrpSpPr>
      <p:grpSpPr>
        <a:xfrm>
          <a:off x="0" y="0"/>
          <a:ext cx="0" cy="0"/>
          <a:chOff x="0" y="0"/>
          <a:chExt cx="0" cy="0"/>
        </a:xfrm>
      </p:grpSpPr>
      <p:sp>
        <p:nvSpPr>
          <p:cNvPr id="14" name="Text Placeholder 21">
            <a:extLst>
              <a:ext uri="{FF2B5EF4-FFF2-40B4-BE49-F238E27FC236}">
                <a16:creationId xmlns:a16="http://schemas.microsoft.com/office/drawing/2014/main" id="{9C3C1E9B-C4AD-72DC-88B4-764C1489DBD8}"/>
              </a:ext>
            </a:extLst>
          </p:cNvPr>
          <p:cNvSpPr>
            <a:spLocks noGrp="1"/>
          </p:cNvSpPr>
          <p:nvPr>
            <p:ph type="body" sz="quarter" idx="19"/>
          </p:nvPr>
        </p:nvSpPr>
        <p:spPr>
          <a:xfrm>
            <a:off x="611191" y="2489200"/>
            <a:ext cx="1122327" cy="815608"/>
          </a:xfrm>
        </p:spPr>
        <p:txBody>
          <a:bodyPr wrap="square" anchor="b">
            <a:spAutoFit/>
          </a:bodyPr>
          <a:lstStyle>
            <a:lvl1pPr algn="l">
              <a:lnSpc>
                <a:spcPct val="100000"/>
              </a:lnSpc>
              <a:defRPr sz="1200" b="1">
                <a:solidFill>
                  <a:schemeClr val="tx1"/>
                </a:solidFill>
              </a:defRPr>
            </a:lvl1pPr>
            <a:lvl2pPr marL="0" indent="0" algn="l">
              <a:lnSpc>
                <a:spcPct val="100000"/>
              </a:lnSpc>
              <a:buNone/>
              <a:defRPr sz="1200">
                <a:solidFill>
                  <a:schemeClr val="tx1"/>
                </a:solidFill>
              </a:defRPr>
            </a:lvl2pPr>
          </a:lstStyle>
          <a:p>
            <a:pPr marL="0" marR="0" lvl="0" indent="0" algn="l"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a:t>Click to edit Master text styles</a:t>
            </a:r>
          </a:p>
          <a:p>
            <a:pPr lvl="1"/>
            <a:r>
              <a:rPr lang="en-US"/>
              <a:t>Second level</a:t>
            </a:r>
          </a:p>
        </p:txBody>
      </p:sp>
      <p:sp>
        <p:nvSpPr>
          <p:cNvPr id="27" name="Text Placeholder 18">
            <a:extLst>
              <a:ext uri="{FF2B5EF4-FFF2-40B4-BE49-F238E27FC236}">
                <a16:creationId xmlns:a16="http://schemas.microsoft.com/office/drawing/2014/main" id="{F96F902A-1D3A-2B97-99B5-48041B731AE1}"/>
              </a:ext>
            </a:extLst>
          </p:cNvPr>
          <p:cNvSpPr>
            <a:spLocks noGrp="1"/>
          </p:cNvSpPr>
          <p:nvPr>
            <p:ph type="body" sz="quarter" idx="26" hasCustomPrompt="1"/>
          </p:nvPr>
        </p:nvSpPr>
        <p:spPr>
          <a:xfrm rot="10800000" flipV="1">
            <a:off x="1733379" y="4290686"/>
            <a:ext cx="1332000" cy="0"/>
          </a:xfrm>
          <a:prstGeom prst="rect">
            <a:avLst/>
          </a:prstGeom>
          <a:noFill/>
          <a:ln w="63500">
            <a:solidFill>
              <a:schemeClr val="accent1"/>
            </a:solidFill>
          </a:ln>
        </p:spPr>
        <p:txBody>
          <a:bodyPr anchor="ctr">
            <a:normAutofit/>
          </a:bodyPr>
          <a:lstStyle>
            <a:lvl1pPr algn="ctr">
              <a:lnSpc>
                <a:spcPct val="100000"/>
              </a:lnSpc>
              <a:defRPr sz="133" b="1">
                <a:solidFill>
                  <a:schemeClr val="bg1">
                    <a:alpha val="0"/>
                  </a:schemeClr>
                </a:solidFill>
              </a:defRPr>
            </a:lvl1pPr>
          </a:lstStyle>
          <a:p>
            <a:pPr lvl="0"/>
            <a:r>
              <a:rPr lang="en-GB"/>
              <a:t>.</a:t>
            </a:r>
          </a:p>
        </p:txBody>
      </p:sp>
      <p:sp>
        <p:nvSpPr>
          <p:cNvPr id="32" name="Text Placeholder 18">
            <a:extLst>
              <a:ext uri="{FF2B5EF4-FFF2-40B4-BE49-F238E27FC236}">
                <a16:creationId xmlns:a16="http://schemas.microsoft.com/office/drawing/2014/main" id="{97C07C8C-02CC-8734-6BF0-D47C35870872}"/>
              </a:ext>
            </a:extLst>
          </p:cNvPr>
          <p:cNvSpPr>
            <a:spLocks noGrp="1"/>
          </p:cNvSpPr>
          <p:nvPr>
            <p:ph type="body" sz="quarter" idx="29" hasCustomPrompt="1"/>
          </p:nvPr>
        </p:nvSpPr>
        <p:spPr>
          <a:xfrm>
            <a:off x="4195979" y="4290688"/>
            <a:ext cx="1332000" cy="0"/>
          </a:xfrm>
          <a:prstGeom prst="rect">
            <a:avLst/>
          </a:prstGeom>
          <a:noFill/>
          <a:ln w="63500">
            <a:solidFill>
              <a:schemeClr val="accent1"/>
            </a:solidFill>
          </a:ln>
        </p:spPr>
        <p:txBody>
          <a:bodyPr anchor="ctr">
            <a:normAutofit/>
          </a:bodyPr>
          <a:lstStyle>
            <a:lvl1pPr algn="ctr">
              <a:lnSpc>
                <a:spcPct val="100000"/>
              </a:lnSpc>
              <a:defRPr sz="133" b="1">
                <a:solidFill>
                  <a:schemeClr val="bg1">
                    <a:alpha val="0"/>
                  </a:schemeClr>
                </a:solidFill>
              </a:defRPr>
            </a:lvl1pPr>
          </a:lstStyle>
          <a:p>
            <a:pPr lvl="0"/>
            <a:r>
              <a:rPr lang="en-GB"/>
              <a:t>.</a:t>
            </a:r>
          </a:p>
        </p:txBody>
      </p:sp>
      <p:sp>
        <p:nvSpPr>
          <p:cNvPr id="35" name="Text Placeholder 18">
            <a:extLst>
              <a:ext uri="{FF2B5EF4-FFF2-40B4-BE49-F238E27FC236}">
                <a16:creationId xmlns:a16="http://schemas.microsoft.com/office/drawing/2014/main" id="{380190EC-28FA-74A6-6BC6-0ACDF45788BC}"/>
              </a:ext>
            </a:extLst>
          </p:cNvPr>
          <p:cNvSpPr>
            <a:spLocks noGrp="1"/>
          </p:cNvSpPr>
          <p:nvPr>
            <p:ph type="body" sz="quarter" idx="32" hasCustomPrompt="1"/>
          </p:nvPr>
        </p:nvSpPr>
        <p:spPr>
          <a:xfrm>
            <a:off x="6658579" y="4290688"/>
            <a:ext cx="1332000" cy="0"/>
          </a:xfrm>
          <a:prstGeom prst="rect">
            <a:avLst/>
          </a:prstGeom>
          <a:noFill/>
          <a:ln w="63500">
            <a:solidFill>
              <a:schemeClr val="accent1"/>
            </a:solidFill>
          </a:ln>
        </p:spPr>
        <p:txBody>
          <a:bodyPr anchor="ctr">
            <a:normAutofit/>
          </a:bodyPr>
          <a:lstStyle>
            <a:lvl1pPr algn="ctr">
              <a:lnSpc>
                <a:spcPct val="100000"/>
              </a:lnSpc>
              <a:defRPr sz="133" b="1">
                <a:solidFill>
                  <a:schemeClr val="bg1">
                    <a:alpha val="0"/>
                  </a:schemeClr>
                </a:solidFill>
              </a:defRPr>
            </a:lvl1pPr>
          </a:lstStyle>
          <a:p>
            <a:pPr lvl="0"/>
            <a:r>
              <a:rPr lang="en-GB"/>
              <a:t>.</a:t>
            </a:r>
          </a:p>
        </p:txBody>
      </p:sp>
      <p:sp>
        <p:nvSpPr>
          <p:cNvPr id="38" name="Text Placeholder 18">
            <a:extLst>
              <a:ext uri="{FF2B5EF4-FFF2-40B4-BE49-F238E27FC236}">
                <a16:creationId xmlns:a16="http://schemas.microsoft.com/office/drawing/2014/main" id="{10B398BC-4C1B-C73D-82B7-713B4F3B4808}"/>
              </a:ext>
            </a:extLst>
          </p:cNvPr>
          <p:cNvSpPr>
            <a:spLocks noGrp="1"/>
          </p:cNvSpPr>
          <p:nvPr>
            <p:ph type="body" sz="quarter" idx="35" hasCustomPrompt="1"/>
          </p:nvPr>
        </p:nvSpPr>
        <p:spPr>
          <a:xfrm>
            <a:off x="9121180" y="4290688"/>
            <a:ext cx="1332000" cy="0"/>
          </a:xfrm>
          <a:prstGeom prst="rect">
            <a:avLst/>
          </a:prstGeom>
          <a:noFill/>
          <a:ln w="63500">
            <a:solidFill>
              <a:schemeClr val="accent1"/>
            </a:solidFill>
          </a:ln>
        </p:spPr>
        <p:txBody>
          <a:bodyPr anchor="ctr">
            <a:normAutofit/>
          </a:bodyPr>
          <a:lstStyle>
            <a:lvl1pPr algn="ctr">
              <a:lnSpc>
                <a:spcPct val="100000"/>
              </a:lnSpc>
              <a:defRPr sz="133" b="1">
                <a:solidFill>
                  <a:schemeClr val="bg1">
                    <a:alpha val="0"/>
                  </a:schemeClr>
                </a:solidFill>
              </a:defRPr>
            </a:lvl1pPr>
          </a:lstStyle>
          <a:p>
            <a:pPr lvl="0"/>
            <a:r>
              <a:rPr lang="en-GB"/>
              <a:t>.</a:t>
            </a:r>
          </a:p>
        </p:txBody>
      </p:sp>
      <p:sp>
        <p:nvSpPr>
          <p:cNvPr id="41" name="Text Placeholder 21">
            <a:extLst>
              <a:ext uri="{FF2B5EF4-FFF2-40B4-BE49-F238E27FC236}">
                <a16:creationId xmlns:a16="http://schemas.microsoft.com/office/drawing/2014/main" id="{2C1C3398-879E-893A-AE51-A3084253E83C}"/>
              </a:ext>
            </a:extLst>
          </p:cNvPr>
          <p:cNvSpPr>
            <a:spLocks noGrp="1"/>
          </p:cNvSpPr>
          <p:nvPr>
            <p:ph type="body" sz="quarter" idx="38"/>
          </p:nvPr>
        </p:nvSpPr>
        <p:spPr>
          <a:xfrm>
            <a:off x="3065579" y="2489200"/>
            <a:ext cx="1122327" cy="815608"/>
          </a:xfrm>
        </p:spPr>
        <p:txBody>
          <a:bodyPr wrap="square" anchor="b">
            <a:spAutoFit/>
          </a:bodyPr>
          <a:lstStyle>
            <a:lvl1pPr algn="ctr">
              <a:lnSpc>
                <a:spcPct val="100000"/>
              </a:lnSpc>
              <a:defRPr sz="1200" b="1">
                <a:solidFill>
                  <a:schemeClr val="tx1"/>
                </a:solidFill>
              </a:defRPr>
            </a:lvl1pPr>
            <a:lvl2pPr marL="0" indent="0" algn="ctr">
              <a:lnSpc>
                <a:spcPct val="100000"/>
              </a:lnSpc>
              <a:buNone/>
              <a:defRPr sz="1200">
                <a:solidFill>
                  <a:schemeClr val="tx1"/>
                </a:solidFill>
              </a:defRPr>
            </a:lvl2pPr>
          </a:lstStyle>
          <a:p>
            <a:pPr marL="0" marR="0" lvl="0" indent="0" algn="ctr"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a:t>Click to edit Master text styles</a:t>
            </a:r>
          </a:p>
          <a:p>
            <a:pPr lvl="1"/>
            <a:r>
              <a:rPr lang="en-US"/>
              <a:t>Second level</a:t>
            </a:r>
          </a:p>
        </p:txBody>
      </p:sp>
      <p:sp>
        <p:nvSpPr>
          <p:cNvPr id="42" name="Text Placeholder 21">
            <a:extLst>
              <a:ext uri="{FF2B5EF4-FFF2-40B4-BE49-F238E27FC236}">
                <a16:creationId xmlns:a16="http://schemas.microsoft.com/office/drawing/2014/main" id="{452FCAAF-E433-AADE-314C-BC019E9BA140}"/>
              </a:ext>
            </a:extLst>
          </p:cNvPr>
          <p:cNvSpPr>
            <a:spLocks noGrp="1"/>
          </p:cNvSpPr>
          <p:nvPr>
            <p:ph type="body" sz="quarter" idx="39"/>
          </p:nvPr>
        </p:nvSpPr>
        <p:spPr>
          <a:xfrm>
            <a:off x="5519969" y="2489200"/>
            <a:ext cx="1122327" cy="815608"/>
          </a:xfrm>
        </p:spPr>
        <p:txBody>
          <a:bodyPr wrap="square" anchor="b">
            <a:spAutoFit/>
          </a:bodyPr>
          <a:lstStyle>
            <a:lvl1pPr algn="ctr">
              <a:lnSpc>
                <a:spcPct val="100000"/>
              </a:lnSpc>
              <a:defRPr sz="1200" b="1">
                <a:solidFill>
                  <a:schemeClr val="tx1"/>
                </a:solidFill>
              </a:defRPr>
            </a:lvl1pPr>
            <a:lvl2pPr marL="0" indent="0" algn="ctr">
              <a:lnSpc>
                <a:spcPct val="100000"/>
              </a:lnSpc>
              <a:buNone/>
              <a:defRPr sz="1200">
                <a:solidFill>
                  <a:schemeClr val="tx1"/>
                </a:solidFill>
              </a:defRPr>
            </a:lvl2pPr>
          </a:lstStyle>
          <a:p>
            <a:pPr marL="0" marR="0" lvl="0" indent="0" algn="ctr"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a:t>Click to edit Master text styles</a:t>
            </a:r>
          </a:p>
          <a:p>
            <a:pPr lvl="1"/>
            <a:r>
              <a:rPr lang="en-US"/>
              <a:t>Second level</a:t>
            </a:r>
          </a:p>
        </p:txBody>
      </p:sp>
      <p:sp>
        <p:nvSpPr>
          <p:cNvPr id="43" name="Text Placeholder 21">
            <a:extLst>
              <a:ext uri="{FF2B5EF4-FFF2-40B4-BE49-F238E27FC236}">
                <a16:creationId xmlns:a16="http://schemas.microsoft.com/office/drawing/2014/main" id="{81561D42-049C-75F1-0559-7B0C35606A73}"/>
              </a:ext>
            </a:extLst>
          </p:cNvPr>
          <p:cNvSpPr>
            <a:spLocks noGrp="1"/>
          </p:cNvSpPr>
          <p:nvPr>
            <p:ph type="body" sz="quarter" idx="40"/>
          </p:nvPr>
        </p:nvSpPr>
        <p:spPr>
          <a:xfrm>
            <a:off x="7974358" y="2489200"/>
            <a:ext cx="1122327" cy="815608"/>
          </a:xfrm>
        </p:spPr>
        <p:txBody>
          <a:bodyPr wrap="square" anchor="b">
            <a:spAutoFit/>
          </a:bodyPr>
          <a:lstStyle>
            <a:lvl1pPr algn="ctr">
              <a:lnSpc>
                <a:spcPct val="100000"/>
              </a:lnSpc>
              <a:defRPr sz="1200" b="1">
                <a:solidFill>
                  <a:schemeClr val="tx1"/>
                </a:solidFill>
              </a:defRPr>
            </a:lvl1pPr>
            <a:lvl2pPr marL="0" indent="0" algn="ctr">
              <a:lnSpc>
                <a:spcPct val="100000"/>
              </a:lnSpc>
              <a:buNone/>
              <a:defRPr sz="1200">
                <a:solidFill>
                  <a:schemeClr val="tx1"/>
                </a:solidFill>
              </a:defRPr>
            </a:lvl2pPr>
          </a:lstStyle>
          <a:p>
            <a:pPr marL="0" marR="0" lvl="0" indent="0" algn="ctr"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a:t>Click to edit Master text styles</a:t>
            </a:r>
          </a:p>
          <a:p>
            <a:pPr lvl="1"/>
            <a:r>
              <a:rPr lang="en-US"/>
              <a:t>Second level</a:t>
            </a:r>
          </a:p>
        </p:txBody>
      </p:sp>
      <p:sp>
        <p:nvSpPr>
          <p:cNvPr id="44" name="Text Placeholder 21">
            <a:extLst>
              <a:ext uri="{FF2B5EF4-FFF2-40B4-BE49-F238E27FC236}">
                <a16:creationId xmlns:a16="http://schemas.microsoft.com/office/drawing/2014/main" id="{F3EE62E0-5A14-D108-4F83-DB01F8FADA09}"/>
              </a:ext>
            </a:extLst>
          </p:cNvPr>
          <p:cNvSpPr>
            <a:spLocks noGrp="1"/>
          </p:cNvSpPr>
          <p:nvPr>
            <p:ph type="body" sz="quarter" idx="41"/>
          </p:nvPr>
        </p:nvSpPr>
        <p:spPr>
          <a:xfrm>
            <a:off x="10428747" y="2489200"/>
            <a:ext cx="1122327" cy="815608"/>
          </a:xfrm>
        </p:spPr>
        <p:txBody>
          <a:bodyPr wrap="square" anchor="b">
            <a:spAutoFit/>
          </a:bodyPr>
          <a:lstStyle>
            <a:lvl1pPr algn="r">
              <a:lnSpc>
                <a:spcPct val="100000"/>
              </a:lnSpc>
              <a:defRPr sz="1200" b="1">
                <a:solidFill>
                  <a:schemeClr val="tx1"/>
                </a:solidFill>
              </a:defRPr>
            </a:lvl1pPr>
            <a:lvl2pPr marL="0" indent="0" algn="r">
              <a:lnSpc>
                <a:spcPct val="100000"/>
              </a:lnSpc>
              <a:buNone/>
              <a:defRPr sz="1200">
                <a:solidFill>
                  <a:schemeClr val="tx1"/>
                </a:solidFill>
              </a:defRPr>
            </a:lvl2pPr>
          </a:lstStyle>
          <a:p>
            <a:pPr marL="0" marR="0" lvl="0" indent="0" algn="r" defTabSz="914377"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a:t>Click to edit Master text styles</a:t>
            </a:r>
          </a:p>
          <a:p>
            <a:pPr lvl="1"/>
            <a:r>
              <a:rPr lang="en-US"/>
              <a:t>Second level</a:t>
            </a:r>
          </a:p>
        </p:txBody>
      </p:sp>
      <p:sp>
        <p:nvSpPr>
          <p:cNvPr id="8" name="Text Placeholder 18">
            <a:extLst>
              <a:ext uri="{FF2B5EF4-FFF2-40B4-BE49-F238E27FC236}">
                <a16:creationId xmlns:a16="http://schemas.microsoft.com/office/drawing/2014/main" id="{CE5F4CE9-4BFD-E124-97AD-7D2F67831FB3}"/>
              </a:ext>
            </a:extLst>
          </p:cNvPr>
          <p:cNvSpPr>
            <a:spLocks noGrp="1" noChangeAspect="1"/>
          </p:cNvSpPr>
          <p:nvPr>
            <p:ph type="body" sz="quarter" idx="10" hasCustomPrompt="1"/>
          </p:nvPr>
        </p:nvSpPr>
        <p:spPr>
          <a:xfrm>
            <a:off x="636590" y="3759200"/>
            <a:ext cx="1062980" cy="1062978"/>
          </a:xfrm>
          <a:prstGeom prst="ellipse">
            <a:avLst/>
          </a:prstGeom>
          <a:solidFill>
            <a:schemeClr val="bg1"/>
          </a:solidFill>
          <a:ln w="63500">
            <a:solidFill>
              <a:schemeClr val="accent1"/>
            </a:solidFill>
          </a:ln>
        </p:spPr>
        <p:txBody>
          <a:bodyPr anchor="ctr">
            <a:normAutofit/>
          </a:bodyPr>
          <a:lstStyle>
            <a:lvl1pPr algn="ctr">
              <a:lnSpc>
                <a:spcPct val="100000"/>
              </a:lnSpc>
              <a:defRPr sz="2400" b="1">
                <a:solidFill>
                  <a:schemeClr val="accent1"/>
                </a:solidFill>
              </a:defRPr>
            </a:lvl1pPr>
          </a:lstStyle>
          <a:p>
            <a:pPr lvl="0"/>
            <a:r>
              <a:rPr lang="en-US"/>
              <a:t>####</a:t>
            </a:r>
            <a:endParaRPr lang="en-GB"/>
          </a:p>
        </p:txBody>
      </p:sp>
      <p:sp>
        <p:nvSpPr>
          <p:cNvPr id="33" name="Text Placeholder 18">
            <a:extLst>
              <a:ext uri="{FF2B5EF4-FFF2-40B4-BE49-F238E27FC236}">
                <a16:creationId xmlns:a16="http://schemas.microsoft.com/office/drawing/2014/main" id="{4144DFDB-BC9B-8042-A2C7-E7F029E71869}"/>
              </a:ext>
            </a:extLst>
          </p:cNvPr>
          <p:cNvSpPr>
            <a:spLocks noGrp="1" noChangeAspect="1"/>
          </p:cNvSpPr>
          <p:nvPr>
            <p:ph type="body" sz="quarter" idx="44" hasCustomPrompt="1"/>
          </p:nvPr>
        </p:nvSpPr>
        <p:spPr>
          <a:xfrm>
            <a:off x="3099190" y="3759200"/>
            <a:ext cx="1062980" cy="1062978"/>
          </a:xfrm>
          <a:prstGeom prst="ellipse">
            <a:avLst/>
          </a:prstGeom>
          <a:solidFill>
            <a:schemeClr val="bg1"/>
          </a:solidFill>
          <a:ln w="63500">
            <a:solidFill>
              <a:schemeClr val="accent1"/>
            </a:solidFill>
          </a:ln>
        </p:spPr>
        <p:txBody>
          <a:bodyPr anchor="ctr">
            <a:normAutofit/>
          </a:bodyPr>
          <a:lstStyle>
            <a:lvl1pPr algn="ctr">
              <a:lnSpc>
                <a:spcPct val="100000"/>
              </a:lnSpc>
              <a:defRPr sz="2400" b="1">
                <a:solidFill>
                  <a:schemeClr val="accent1"/>
                </a:solidFill>
              </a:defRPr>
            </a:lvl1pPr>
          </a:lstStyle>
          <a:p>
            <a:pPr lvl="0"/>
            <a:r>
              <a:rPr lang="en-US"/>
              <a:t>####</a:t>
            </a:r>
            <a:endParaRPr lang="en-GB"/>
          </a:p>
        </p:txBody>
      </p:sp>
      <p:sp>
        <p:nvSpPr>
          <p:cNvPr id="34" name="Text Placeholder 18">
            <a:extLst>
              <a:ext uri="{FF2B5EF4-FFF2-40B4-BE49-F238E27FC236}">
                <a16:creationId xmlns:a16="http://schemas.microsoft.com/office/drawing/2014/main" id="{B207E71C-0BC9-30C2-689B-FB0EA3886CA9}"/>
              </a:ext>
            </a:extLst>
          </p:cNvPr>
          <p:cNvSpPr>
            <a:spLocks noGrp="1" noChangeAspect="1"/>
          </p:cNvSpPr>
          <p:nvPr>
            <p:ph type="body" sz="quarter" idx="45" hasCustomPrompt="1"/>
          </p:nvPr>
        </p:nvSpPr>
        <p:spPr>
          <a:xfrm>
            <a:off x="5561791" y="3759200"/>
            <a:ext cx="1062980" cy="1062978"/>
          </a:xfrm>
          <a:prstGeom prst="ellipse">
            <a:avLst/>
          </a:prstGeom>
          <a:solidFill>
            <a:schemeClr val="bg1"/>
          </a:solidFill>
          <a:ln w="63500">
            <a:solidFill>
              <a:schemeClr val="accent1"/>
            </a:solidFill>
          </a:ln>
        </p:spPr>
        <p:txBody>
          <a:bodyPr anchor="ctr">
            <a:normAutofit/>
          </a:bodyPr>
          <a:lstStyle>
            <a:lvl1pPr algn="ctr">
              <a:lnSpc>
                <a:spcPct val="100000"/>
              </a:lnSpc>
              <a:defRPr sz="2400" b="1">
                <a:solidFill>
                  <a:schemeClr val="accent1"/>
                </a:solidFill>
              </a:defRPr>
            </a:lvl1pPr>
          </a:lstStyle>
          <a:p>
            <a:pPr lvl="0"/>
            <a:r>
              <a:rPr lang="en-US"/>
              <a:t>####</a:t>
            </a:r>
            <a:endParaRPr lang="en-GB"/>
          </a:p>
        </p:txBody>
      </p:sp>
      <p:sp>
        <p:nvSpPr>
          <p:cNvPr id="36" name="Text Placeholder 18">
            <a:extLst>
              <a:ext uri="{FF2B5EF4-FFF2-40B4-BE49-F238E27FC236}">
                <a16:creationId xmlns:a16="http://schemas.microsoft.com/office/drawing/2014/main" id="{762EC5F7-E8A6-E851-D76A-D9AB350F7CF4}"/>
              </a:ext>
            </a:extLst>
          </p:cNvPr>
          <p:cNvSpPr>
            <a:spLocks noGrp="1" noChangeAspect="1"/>
          </p:cNvSpPr>
          <p:nvPr>
            <p:ph type="body" sz="quarter" idx="46" hasCustomPrompt="1"/>
          </p:nvPr>
        </p:nvSpPr>
        <p:spPr>
          <a:xfrm>
            <a:off x="8024391" y="3759200"/>
            <a:ext cx="1062980" cy="1062978"/>
          </a:xfrm>
          <a:prstGeom prst="ellipse">
            <a:avLst/>
          </a:prstGeom>
          <a:solidFill>
            <a:schemeClr val="bg1"/>
          </a:solidFill>
          <a:ln w="63500">
            <a:solidFill>
              <a:schemeClr val="accent1"/>
            </a:solidFill>
          </a:ln>
        </p:spPr>
        <p:txBody>
          <a:bodyPr anchor="ctr">
            <a:normAutofit/>
          </a:bodyPr>
          <a:lstStyle>
            <a:lvl1pPr algn="ctr">
              <a:lnSpc>
                <a:spcPct val="100000"/>
              </a:lnSpc>
              <a:defRPr sz="2400" b="1">
                <a:solidFill>
                  <a:schemeClr val="accent1"/>
                </a:solidFill>
              </a:defRPr>
            </a:lvl1pPr>
          </a:lstStyle>
          <a:p>
            <a:pPr lvl="0"/>
            <a:r>
              <a:rPr lang="en-US"/>
              <a:t>####</a:t>
            </a:r>
            <a:endParaRPr lang="en-GB"/>
          </a:p>
        </p:txBody>
      </p:sp>
      <p:sp>
        <p:nvSpPr>
          <p:cNvPr id="37" name="Text Placeholder 18">
            <a:extLst>
              <a:ext uri="{FF2B5EF4-FFF2-40B4-BE49-F238E27FC236}">
                <a16:creationId xmlns:a16="http://schemas.microsoft.com/office/drawing/2014/main" id="{2AD2A844-D3CA-7443-D2C4-81F3138F22DF}"/>
              </a:ext>
            </a:extLst>
          </p:cNvPr>
          <p:cNvSpPr>
            <a:spLocks noGrp="1" noChangeAspect="1"/>
          </p:cNvSpPr>
          <p:nvPr>
            <p:ph type="body" sz="quarter" idx="47" hasCustomPrompt="1"/>
          </p:nvPr>
        </p:nvSpPr>
        <p:spPr>
          <a:xfrm>
            <a:off x="10486994" y="3759200"/>
            <a:ext cx="1062980" cy="1062978"/>
          </a:xfrm>
          <a:prstGeom prst="ellipse">
            <a:avLst/>
          </a:prstGeom>
          <a:solidFill>
            <a:schemeClr val="bg1"/>
          </a:solidFill>
          <a:ln w="63500">
            <a:solidFill>
              <a:schemeClr val="accent1"/>
            </a:solidFill>
          </a:ln>
        </p:spPr>
        <p:txBody>
          <a:bodyPr anchor="ctr">
            <a:normAutofit/>
          </a:bodyPr>
          <a:lstStyle>
            <a:lvl1pPr algn="ctr">
              <a:lnSpc>
                <a:spcPct val="100000"/>
              </a:lnSpc>
              <a:defRPr sz="2400" b="1">
                <a:solidFill>
                  <a:schemeClr val="accent1"/>
                </a:solidFill>
              </a:defRPr>
            </a:lvl1pPr>
          </a:lstStyle>
          <a:p>
            <a:pPr lvl="0"/>
            <a:r>
              <a:rPr lang="en-US"/>
              <a:t>####</a:t>
            </a:r>
            <a:endParaRPr lang="en-GB"/>
          </a:p>
        </p:txBody>
      </p:sp>
      <p:sp>
        <p:nvSpPr>
          <p:cNvPr id="9" name="Text Placeholder 21">
            <a:extLst>
              <a:ext uri="{FF2B5EF4-FFF2-40B4-BE49-F238E27FC236}">
                <a16:creationId xmlns:a16="http://schemas.microsoft.com/office/drawing/2014/main" id="{2E9963B3-BF98-AF49-06C5-72DB8C63D343}"/>
              </a:ext>
            </a:extLst>
          </p:cNvPr>
          <p:cNvSpPr>
            <a:spLocks noGrp="1"/>
          </p:cNvSpPr>
          <p:nvPr>
            <p:ph type="body" sz="quarter" idx="15"/>
          </p:nvPr>
        </p:nvSpPr>
        <p:spPr>
          <a:xfrm>
            <a:off x="611190" y="1170155"/>
            <a:ext cx="10968036" cy="540000"/>
          </a:xfrm>
        </p:spPr>
        <p:txBody>
          <a:bodyPr>
            <a:noAutofit/>
          </a:bodyPr>
          <a:lstStyle>
            <a:lvl1pPr marL="0" indent="0">
              <a:lnSpc>
                <a:spcPct val="100000"/>
              </a:lnSpc>
              <a:spcAft>
                <a:spcPts val="0"/>
              </a:spcAft>
              <a:buFont typeface="Arial" panose="020B0604020202020204" pitchFamily="34" charset="0"/>
              <a:buNone/>
              <a:defRPr sz="1600" b="1">
                <a:solidFill>
                  <a:schemeClr val="accent1"/>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Click to edit Master text styles</a:t>
            </a:r>
          </a:p>
        </p:txBody>
      </p:sp>
      <p:sp>
        <p:nvSpPr>
          <p:cNvPr id="10" name="Title 1">
            <a:extLst>
              <a:ext uri="{FF2B5EF4-FFF2-40B4-BE49-F238E27FC236}">
                <a16:creationId xmlns:a16="http://schemas.microsoft.com/office/drawing/2014/main" id="{B15957DE-B57A-53A3-7DEE-3AC51AC3D76F}"/>
              </a:ext>
            </a:extLst>
          </p:cNvPr>
          <p:cNvSpPr>
            <a:spLocks noGrp="1"/>
          </p:cNvSpPr>
          <p:nvPr>
            <p:ph type="title"/>
          </p:nvPr>
        </p:nvSpPr>
        <p:spPr>
          <a:xfrm>
            <a:off x="611191" y="623487"/>
            <a:ext cx="9340887" cy="481900"/>
          </a:xfrm>
        </p:spPr>
        <p:txBody>
          <a:bodyPr/>
          <a:lstStyle/>
          <a:p>
            <a:r>
              <a:rPr lang="en-US"/>
              <a:t>Click to edit Master title style</a:t>
            </a:r>
            <a:endParaRPr lang="en-GB"/>
          </a:p>
        </p:txBody>
      </p:sp>
      <p:sp>
        <p:nvSpPr>
          <p:cNvPr id="2" name="Text Placeholder 11">
            <a:extLst>
              <a:ext uri="{FF2B5EF4-FFF2-40B4-BE49-F238E27FC236}">
                <a16:creationId xmlns:a16="http://schemas.microsoft.com/office/drawing/2014/main" id="{ABB2DB3F-E7E2-0607-E3B7-18EC90B5B72C}"/>
              </a:ext>
            </a:extLst>
          </p:cNvPr>
          <p:cNvSpPr>
            <a:spLocks noGrp="1"/>
          </p:cNvSpPr>
          <p:nvPr>
            <p:ph type="body" sz="quarter" idx="13" hasCustomPrompt="1"/>
          </p:nvPr>
        </p:nvSpPr>
        <p:spPr>
          <a:xfrm>
            <a:off x="611190" y="5988292"/>
            <a:ext cx="10958511" cy="246221"/>
          </a:xfrm>
        </p:spPr>
        <p:txBody>
          <a:bodyPr anchor="b">
            <a:spAutoFit/>
          </a:bodyPr>
          <a:lstStyle>
            <a:lvl1pPr marL="0" indent="0">
              <a:lnSpc>
                <a:spcPct val="100000"/>
              </a:lnSpc>
              <a:spcAft>
                <a:spcPts val="0"/>
              </a:spcAft>
              <a:buFont typeface="Arial" panose="020B0604020202020204" pitchFamily="34" charset="0"/>
              <a:buNone/>
              <a:defRPr sz="800" b="0" i="1">
                <a:solidFill>
                  <a:schemeClr val="bg1">
                    <a:lumMod val="50000"/>
                  </a:schemeClr>
                </a:solidFill>
              </a:defRPr>
            </a:lvl1pPr>
            <a:lvl2pPr marL="0" indent="0">
              <a:lnSpc>
                <a:spcPct val="100000"/>
              </a:lnSpc>
              <a:spcAft>
                <a:spcPts val="0"/>
              </a:spcAft>
              <a:buNone/>
              <a:defRPr sz="700" i="1">
                <a:solidFill>
                  <a:schemeClr val="bg1">
                    <a:lumMod val="50000"/>
                  </a:schemeClr>
                </a:solidFill>
              </a:defRPr>
            </a:lvl2pPr>
            <a:lvl3pPr marL="0" indent="0">
              <a:lnSpc>
                <a:spcPct val="100000"/>
              </a:lnSpc>
              <a:spcAft>
                <a:spcPts val="0"/>
              </a:spcAft>
              <a:buNone/>
              <a:defRPr sz="700" i="1">
                <a:solidFill>
                  <a:schemeClr val="bg1">
                    <a:lumMod val="50000"/>
                  </a:schemeClr>
                </a:solidFill>
              </a:defRPr>
            </a:lvl3pPr>
            <a:lvl4pPr marL="0" indent="0">
              <a:lnSpc>
                <a:spcPct val="100000"/>
              </a:lnSpc>
              <a:spcAft>
                <a:spcPts val="0"/>
              </a:spcAft>
              <a:buNone/>
              <a:defRPr sz="700" i="1">
                <a:solidFill>
                  <a:schemeClr val="bg1">
                    <a:lumMod val="50000"/>
                  </a:schemeClr>
                </a:solidFill>
              </a:defRPr>
            </a:lvl4pPr>
            <a:lvl5pPr marL="0" indent="0">
              <a:lnSpc>
                <a:spcPct val="100000"/>
              </a:lnSpc>
              <a:spcAft>
                <a:spcPts val="0"/>
              </a:spcAft>
              <a:buNone/>
              <a:defRPr sz="700" i="1">
                <a:solidFill>
                  <a:schemeClr val="bg1">
                    <a:lumMod val="50000"/>
                  </a:schemeClr>
                </a:solidFill>
              </a:defRPr>
            </a:lvl5pPr>
          </a:lstStyle>
          <a:p>
            <a:pPr lvl="0"/>
            <a:r>
              <a:rPr lang="en-US"/>
              <a:t>Source: Insert source here</a:t>
            </a:r>
            <a:br>
              <a:rPr lang="en-US"/>
            </a:br>
            <a:r>
              <a:rPr lang="en-US"/>
              <a:t>Notes: Insert notes here</a:t>
            </a:r>
          </a:p>
        </p:txBody>
      </p:sp>
      <p:sp>
        <p:nvSpPr>
          <p:cNvPr id="21"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611191" y="6401514"/>
            <a:ext cx="1838645" cy="123111"/>
          </a:xfrm>
          <a:prstGeom prst="rect">
            <a:avLst/>
          </a:prstGeom>
        </p:spPr>
        <p:txBody>
          <a:bodyPr vert="horz" wrap="none" lIns="0" tIns="0" rIns="0" bIns="0" rtlCol="0" anchor="ctr">
            <a:spAutoFit/>
          </a:bodyPr>
          <a:lstStyle>
            <a:lvl1pPr algn="l">
              <a:defRPr sz="800">
                <a:solidFill>
                  <a:schemeClr val="bg1">
                    <a:lumMod val="50000"/>
                  </a:schemeClr>
                </a:solidFill>
                <a:latin typeface="+mj-lt"/>
              </a:defRPr>
            </a:lvl1pPr>
          </a:lstStyle>
          <a:p>
            <a:r>
              <a:rPr lang="en-US">
                <a:cs typeface="Arial" panose="020B0604020202020204" pitchFamily="34" charset="0"/>
              </a:rPr>
              <a:t>©2024 ARTHUR J. GALLAGHER &amp; CO.</a:t>
            </a:r>
          </a:p>
        </p:txBody>
      </p:sp>
      <p:sp>
        <p:nvSpPr>
          <p:cNvPr id="22"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11409291" y="6378430"/>
            <a:ext cx="171522" cy="169277"/>
          </a:xfrm>
          <a:prstGeom prst="rect">
            <a:avLst/>
          </a:prstGeom>
          <a:noFill/>
        </p:spPr>
        <p:txBody>
          <a:bodyPr wrap="none" lIns="0" tIns="0" rIns="0" bIns="0" rtlCol="0">
            <a:spAutoFit/>
          </a:bodyPr>
          <a:lstStyle>
            <a:lvl1pPr algn="r">
              <a:defRPr lang="en-GB" sz="1100"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a:p>
        </p:txBody>
      </p:sp>
    </p:spTree>
    <p:extLst>
      <p:ext uri="{BB962C8B-B14F-4D97-AF65-F5344CB8AC3E}">
        <p14:creationId xmlns:p14="http://schemas.microsoft.com/office/powerpoint/2010/main" val="370011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meline 5x Images">
    <p:bg>
      <p:bgPr>
        <a:solidFill>
          <a:schemeClr val="bg1"/>
        </a:solidFill>
        <a:effectLst/>
      </p:bgPr>
    </p:bg>
    <p:spTree>
      <p:nvGrpSpPr>
        <p:cNvPr id="1" name=""/>
        <p:cNvGrpSpPr/>
        <p:nvPr/>
      </p:nvGrpSpPr>
      <p:grpSpPr>
        <a:xfrm>
          <a:off x="0" y="0"/>
          <a:ext cx="0" cy="0"/>
          <a:chOff x="0" y="0"/>
          <a:chExt cx="0" cy="0"/>
        </a:xfrm>
      </p:grpSpPr>
      <p:sp>
        <p:nvSpPr>
          <p:cNvPr id="20" name="Text Placeholder 44">
            <a:extLst>
              <a:ext uri="{FF2B5EF4-FFF2-40B4-BE49-F238E27FC236}">
                <a16:creationId xmlns:a16="http://schemas.microsoft.com/office/drawing/2014/main" id="{8011DCF0-1764-5E4B-8494-0C568FEA73D3}"/>
              </a:ext>
            </a:extLst>
          </p:cNvPr>
          <p:cNvSpPr>
            <a:spLocks noGrp="1"/>
          </p:cNvSpPr>
          <p:nvPr>
            <p:ph type="body" sz="quarter" idx="44" hasCustomPrompt="1"/>
          </p:nvPr>
        </p:nvSpPr>
        <p:spPr>
          <a:xfrm>
            <a:off x="620541" y="4768724"/>
            <a:ext cx="1440000" cy="1144714"/>
          </a:xfrm>
        </p:spPr>
        <p:txBody>
          <a:bodyPr anchor="t">
            <a:noAutofit/>
          </a:bodyPr>
          <a:lstStyle>
            <a:lvl1pPr algn="ctr">
              <a:defRPr sz="2000">
                <a:solidFill>
                  <a:schemeClr val="tx1"/>
                </a:solidFill>
              </a:defRPr>
            </a:lvl1pPr>
            <a:lvl2pPr algn="ctr">
              <a:defRPr sz="1600">
                <a:solidFill>
                  <a:schemeClr val="tx1"/>
                </a:solidFill>
              </a:defRPr>
            </a:lvl2pPr>
            <a:lvl3pPr algn="ctr">
              <a:buNone/>
              <a:defRPr sz="1100"/>
            </a:lvl3pPr>
            <a:lvl4pPr>
              <a:buNone/>
              <a:defRPr sz="1100"/>
            </a:lvl4pPr>
            <a:lvl5pPr>
              <a:defRPr sz="1100"/>
            </a:lvl5pPr>
          </a:lstStyle>
          <a:p>
            <a:pPr lvl="0"/>
            <a:r>
              <a:rPr lang="en-US"/>
              <a:t>Date</a:t>
            </a:r>
          </a:p>
          <a:p>
            <a:pPr lvl="1"/>
            <a:r>
              <a:rPr lang="en-US"/>
              <a:t>Level two</a:t>
            </a:r>
          </a:p>
        </p:txBody>
      </p:sp>
      <p:sp>
        <p:nvSpPr>
          <p:cNvPr id="26" name="Text Placeholder 18">
            <a:extLst>
              <a:ext uri="{FF2B5EF4-FFF2-40B4-BE49-F238E27FC236}">
                <a16:creationId xmlns:a16="http://schemas.microsoft.com/office/drawing/2014/main" id="{969E7378-3084-8681-E93C-A04F90E279DF}"/>
              </a:ext>
            </a:extLst>
          </p:cNvPr>
          <p:cNvSpPr>
            <a:spLocks noGrp="1"/>
          </p:cNvSpPr>
          <p:nvPr>
            <p:ph type="body" sz="quarter" idx="26" hasCustomPrompt="1"/>
          </p:nvPr>
        </p:nvSpPr>
        <p:spPr>
          <a:xfrm rot="10800000" flipV="1">
            <a:off x="-1200" y="4409976"/>
            <a:ext cx="12193200" cy="0"/>
          </a:xfrm>
          <a:prstGeom prst="rect">
            <a:avLst/>
          </a:prstGeom>
          <a:noFill/>
          <a:ln w="25400">
            <a:solidFill>
              <a:schemeClr val="accent1"/>
            </a:solidFill>
          </a:ln>
        </p:spPr>
        <p:txBody>
          <a:bodyPr anchor="ctr">
            <a:normAutofit/>
          </a:bodyPr>
          <a:lstStyle>
            <a:lvl1pPr algn="ctr">
              <a:lnSpc>
                <a:spcPct val="100000"/>
              </a:lnSpc>
              <a:defRPr sz="133" b="1">
                <a:solidFill>
                  <a:schemeClr val="bg1">
                    <a:alpha val="0"/>
                  </a:schemeClr>
                </a:solidFill>
              </a:defRPr>
            </a:lvl1pPr>
          </a:lstStyle>
          <a:p>
            <a:pPr lvl="0"/>
            <a:r>
              <a:rPr lang="en-GB"/>
              <a:t>.</a:t>
            </a:r>
          </a:p>
        </p:txBody>
      </p:sp>
      <p:sp>
        <p:nvSpPr>
          <p:cNvPr id="28" name="Text Placeholder 18">
            <a:extLst>
              <a:ext uri="{FF2B5EF4-FFF2-40B4-BE49-F238E27FC236}">
                <a16:creationId xmlns:a16="http://schemas.microsoft.com/office/drawing/2014/main" id="{BC5ABF77-360E-5C35-C1F9-9C6700C39973}"/>
              </a:ext>
            </a:extLst>
          </p:cNvPr>
          <p:cNvSpPr>
            <a:spLocks noGrp="1"/>
          </p:cNvSpPr>
          <p:nvPr>
            <p:ph type="body" sz="quarter" idx="45" hasCustomPrompt="1"/>
          </p:nvPr>
        </p:nvSpPr>
        <p:spPr>
          <a:xfrm rot="16200000" flipV="1">
            <a:off x="8069395" y="3918826"/>
            <a:ext cx="792000" cy="0"/>
          </a:xfrm>
          <a:prstGeom prst="rect">
            <a:avLst/>
          </a:prstGeom>
          <a:noFill/>
          <a:ln w="6350">
            <a:solidFill>
              <a:schemeClr val="accent1"/>
            </a:solidFill>
            <a:prstDash val="dash"/>
          </a:ln>
        </p:spPr>
        <p:txBody>
          <a:bodyPr anchor="ctr">
            <a:normAutofit/>
          </a:bodyPr>
          <a:lstStyle>
            <a:lvl1pPr algn="ctr">
              <a:lnSpc>
                <a:spcPct val="100000"/>
              </a:lnSpc>
              <a:defRPr sz="133" b="1">
                <a:solidFill>
                  <a:schemeClr val="bg1">
                    <a:alpha val="0"/>
                  </a:schemeClr>
                </a:solidFill>
              </a:defRPr>
            </a:lvl1pPr>
          </a:lstStyle>
          <a:p>
            <a:pPr lvl="0"/>
            <a:r>
              <a:rPr lang="en-GB"/>
              <a:t>.</a:t>
            </a:r>
          </a:p>
        </p:txBody>
      </p:sp>
      <p:sp>
        <p:nvSpPr>
          <p:cNvPr id="60" name="Text Placeholder 18">
            <a:extLst>
              <a:ext uri="{FF2B5EF4-FFF2-40B4-BE49-F238E27FC236}">
                <a16:creationId xmlns:a16="http://schemas.microsoft.com/office/drawing/2014/main" id="{59467834-9CFE-AC5F-1CD1-C4434BECE72B}"/>
              </a:ext>
            </a:extLst>
          </p:cNvPr>
          <p:cNvSpPr>
            <a:spLocks noGrp="1"/>
          </p:cNvSpPr>
          <p:nvPr>
            <p:ph type="body" sz="quarter" idx="52" hasCustomPrompt="1"/>
          </p:nvPr>
        </p:nvSpPr>
        <p:spPr>
          <a:xfrm rot="16200000" flipV="1">
            <a:off x="10444345" y="3918826"/>
            <a:ext cx="792000" cy="0"/>
          </a:xfrm>
          <a:prstGeom prst="rect">
            <a:avLst/>
          </a:prstGeom>
          <a:noFill/>
          <a:ln w="6350">
            <a:solidFill>
              <a:schemeClr val="accent1"/>
            </a:solidFill>
            <a:prstDash val="dash"/>
          </a:ln>
        </p:spPr>
        <p:txBody>
          <a:bodyPr anchor="ctr">
            <a:normAutofit/>
          </a:bodyPr>
          <a:lstStyle>
            <a:lvl1pPr algn="ctr">
              <a:lnSpc>
                <a:spcPct val="100000"/>
              </a:lnSpc>
              <a:defRPr sz="133" b="1">
                <a:solidFill>
                  <a:schemeClr val="bg1">
                    <a:alpha val="0"/>
                  </a:schemeClr>
                </a:solidFill>
              </a:defRPr>
            </a:lvl1pPr>
          </a:lstStyle>
          <a:p>
            <a:pPr lvl="0"/>
            <a:r>
              <a:rPr lang="en-GB"/>
              <a:t>.</a:t>
            </a:r>
          </a:p>
        </p:txBody>
      </p:sp>
      <p:sp>
        <p:nvSpPr>
          <p:cNvPr id="61" name="Text Placeholder 18">
            <a:extLst>
              <a:ext uri="{FF2B5EF4-FFF2-40B4-BE49-F238E27FC236}">
                <a16:creationId xmlns:a16="http://schemas.microsoft.com/office/drawing/2014/main" id="{B1C90379-5691-FEFB-B9CE-D91DCB05D35F}"/>
              </a:ext>
            </a:extLst>
          </p:cNvPr>
          <p:cNvSpPr>
            <a:spLocks noGrp="1" noChangeAspect="1"/>
          </p:cNvSpPr>
          <p:nvPr>
            <p:ph type="body" sz="quarter" idx="53" hasCustomPrompt="1"/>
          </p:nvPr>
        </p:nvSpPr>
        <p:spPr>
          <a:xfrm>
            <a:off x="10750345" y="4314825"/>
            <a:ext cx="180000" cy="179998"/>
          </a:xfrm>
          <a:prstGeom prst="ellipse">
            <a:avLst/>
          </a:prstGeom>
          <a:solidFill>
            <a:schemeClr val="bg1"/>
          </a:solidFill>
          <a:ln w="25400">
            <a:solidFill>
              <a:schemeClr val="accent1"/>
            </a:solidFill>
          </a:ln>
        </p:spPr>
        <p:txBody>
          <a:bodyPr vert="horz" lIns="0" tIns="0" rIns="0" bIns="0" rtlCol="0" anchor="ctr">
            <a:normAutofit/>
          </a:bodyPr>
          <a:lstStyle>
            <a:lvl1pPr>
              <a:defRPr lang="en-GB" sz="133" b="0">
                <a:solidFill>
                  <a:schemeClr val="bg1">
                    <a:alpha val="0"/>
                  </a:schemeClr>
                </a:solidFill>
              </a:defRPr>
            </a:lvl1pPr>
          </a:lstStyle>
          <a:p>
            <a:pPr lvl="0" algn="ctr">
              <a:lnSpc>
                <a:spcPct val="100000"/>
              </a:lnSpc>
            </a:pPr>
            <a:r>
              <a:rPr lang="en-US"/>
              <a:t>.</a:t>
            </a:r>
            <a:endParaRPr lang="en-GB"/>
          </a:p>
        </p:txBody>
      </p:sp>
      <p:sp>
        <p:nvSpPr>
          <p:cNvPr id="53" name="Text Placeholder 18">
            <a:extLst>
              <a:ext uri="{FF2B5EF4-FFF2-40B4-BE49-F238E27FC236}">
                <a16:creationId xmlns:a16="http://schemas.microsoft.com/office/drawing/2014/main" id="{58EFC9E3-ED47-FE9A-9C7C-D1524DD31D90}"/>
              </a:ext>
            </a:extLst>
          </p:cNvPr>
          <p:cNvSpPr>
            <a:spLocks noGrp="1" noChangeAspect="1"/>
          </p:cNvSpPr>
          <p:nvPr>
            <p:ph type="body" sz="quarter" idx="34" hasCustomPrompt="1"/>
          </p:nvPr>
        </p:nvSpPr>
        <p:spPr>
          <a:xfrm>
            <a:off x="8375395" y="4314825"/>
            <a:ext cx="180000" cy="179998"/>
          </a:xfrm>
          <a:prstGeom prst="ellipse">
            <a:avLst/>
          </a:prstGeom>
          <a:solidFill>
            <a:schemeClr val="bg1"/>
          </a:solidFill>
          <a:ln w="25400">
            <a:solidFill>
              <a:schemeClr val="accent1"/>
            </a:solidFill>
          </a:ln>
        </p:spPr>
        <p:txBody>
          <a:bodyPr vert="horz" lIns="0" tIns="0" rIns="0" bIns="0" rtlCol="0" anchor="ctr">
            <a:normAutofit/>
          </a:bodyPr>
          <a:lstStyle>
            <a:lvl1pPr>
              <a:defRPr lang="en-GB" sz="133" b="0">
                <a:solidFill>
                  <a:schemeClr val="bg1">
                    <a:alpha val="0"/>
                  </a:schemeClr>
                </a:solidFill>
              </a:defRPr>
            </a:lvl1pPr>
          </a:lstStyle>
          <a:p>
            <a:pPr lvl="0" algn="ctr">
              <a:lnSpc>
                <a:spcPct val="100000"/>
              </a:lnSpc>
            </a:pPr>
            <a:r>
              <a:rPr lang="en-US"/>
              <a:t>.</a:t>
            </a:r>
            <a:endParaRPr lang="en-GB"/>
          </a:p>
        </p:txBody>
      </p:sp>
      <p:sp>
        <p:nvSpPr>
          <p:cNvPr id="54" name="Text Placeholder 18">
            <a:extLst>
              <a:ext uri="{FF2B5EF4-FFF2-40B4-BE49-F238E27FC236}">
                <a16:creationId xmlns:a16="http://schemas.microsoft.com/office/drawing/2014/main" id="{948590E9-8B39-5B90-778C-E89E735DA832}"/>
              </a:ext>
            </a:extLst>
          </p:cNvPr>
          <p:cNvSpPr>
            <a:spLocks noGrp="1"/>
          </p:cNvSpPr>
          <p:nvPr>
            <p:ph type="body" sz="quarter" idx="46" hasCustomPrompt="1"/>
          </p:nvPr>
        </p:nvSpPr>
        <p:spPr>
          <a:xfrm rot="16200000" flipV="1">
            <a:off x="5694443" y="3918826"/>
            <a:ext cx="792000" cy="0"/>
          </a:xfrm>
          <a:prstGeom prst="rect">
            <a:avLst/>
          </a:prstGeom>
          <a:noFill/>
          <a:ln w="6350">
            <a:solidFill>
              <a:schemeClr val="accent1"/>
            </a:solidFill>
            <a:prstDash val="dash"/>
          </a:ln>
        </p:spPr>
        <p:txBody>
          <a:bodyPr anchor="ctr">
            <a:normAutofit/>
          </a:bodyPr>
          <a:lstStyle>
            <a:lvl1pPr algn="ctr">
              <a:lnSpc>
                <a:spcPct val="100000"/>
              </a:lnSpc>
              <a:defRPr sz="133" b="1">
                <a:solidFill>
                  <a:schemeClr val="bg1">
                    <a:alpha val="0"/>
                  </a:schemeClr>
                </a:solidFill>
              </a:defRPr>
            </a:lvl1pPr>
          </a:lstStyle>
          <a:p>
            <a:pPr lvl="0"/>
            <a:r>
              <a:rPr lang="en-GB"/>
              <a:t>.</a:t>
            </a:r>
          </a:p>
        </p:txBody>
      </p:sp>
      <p:sp>
        <p:nvSpPr>
          <p:cNvPr id="55" name="Text Placeholder 18">
            <a:extLst>
              <a:ext uri="{FF2B5EF4-FFF2-40B4-BE49-F238E27FC236}">
                <a16:creationId xmlns:a16="http://schemas.microsoft.com/office/drawing/2014/main" id="{EAE7DA18-FB81-5103-4A38-93E0D2AFE18C}"/>
              </a:ext>
            </a:extLst>
          </p:cNvPr>
          <p:cNvSpPr>
            <a:spLocks noGrp="1" noChangeAspect="1"/>
          </p:cNvSpPr>
          <p:nvPr>
            <p:ph type="body" sz="quarter" idx="47" hasCustomPrompt="1"/>
          </p:nvPr>
        </p:nvSpPr>
        <p:spPr>
          <a:xfrm>
            <a:off x="6000443" y="4314825"/>
            <a:ext cx="180000" cy="179998"/>
          </a:xfrm>
          <a:prstGeom prst="ellipse">
            <a:avLst/>
          </a:prstGeom>
          <a:solidFill>
            <a:schemeClr val="bg1"/>
          </a:solidFill>
          <a:ln w="25400">
            <a:solidFill>
              <a:schemeClr val="accent1"/>
            </a:solidFill>
          </a:ln>
        </p:spPr>
        <p:txBody>
          <a:bodyPr vert="horz" lIns="0" tIns="0" rIns="0" bIns="0" rtlCol="0" anchor="ctr">
            <a:normAutofit/>
          </a:bodyPr>
          <a:lstStyle>
            <a:lvl1pPr>
              <a:defRPr lang="en-GB" sz="133" b="0">
                <a:solidFill>
                  <a:schemeClr val="bg1">
                    <a:alpha val="0"/>
                  </a:schemeClr>
                </a:solidFill>
              </a:defRPr>
            </a:lvl1pPr>
          </a:lstStyle>
          <a:p>
            <a:pPr lvl="0" algn="ctr">
              <a:lnSpc>
                <a:spcPct val="100000"/>
              </a:lnSpc>
            </a:pPr>
            <a:r>
              <a:rPr lang="en-US"/>
              <a:t>.</a:t>
            </a:r>
            <a:endParaRPr lang="en-GB"/>
          </a:p>
        </p:txBody>
      </p:sp>
      <p:sp>
        <p:nvSpPr>
          <p:cNvPr id="56" name="Text Placeholder 18">
            <a:extLst>
              <a:ext uri="{FF2B5EF4-FFF2-40B4-BE49-F238E27FC236}">
                <a16:creationId xmlns:a16="http://schemas.microsoft.com/office/drawing/2014/main" id="{0554189D-4F6C-74D8-881F-3DE9B4CB14CE}"/>
              </a:ext>
            </a:extLst>
          </p:cNvPr>
          <p:cNvSpPr>
            <a:spLocks noGrp="1"/>
          </p:cNvSpPr>
          <p:nvPr>
            <p:ph type="body" sz="quarter" idx="48" hasCustomPrompt="1"/>
          </p:nvPr>
        </p:nvSpPr>
        <p:spPr>
          <a:xfrm rot="16200000" flipV="1">
            <a:off x="3319492" y="3918826"/>
            <a:ext cx="792000" cy="0"/>
          </a:xfrm>
          <a:prstGeom prst="rect">
            <a:avLst/>
          </a:prstGeom>
          <a:noFill/>
          <a:ln w="6350">
            <a:solidFill>
              <a:schemeClr val="accent1"/>
            </a:solidFill>
            <a:prstDash val="dash"/>
          </a:ln>
        </p:spPr>
        <p:txBody>
          <a:bodyPr anchor="ctr">
            <a:normAutofit/>
          </a:bodyPr>
          <a:lstStyle>
            <a:lvl1pPr algn="ctr">
              <a:lnSpc>
                <a:spcPct val="100000"/>
              </a:lnSpc>
              <a:defRPr sz="133" b="1">
                <a:solidFill>
                  <a:schemeClr val="bg1">
                    <a:alpha val="0"/>
                  </a:schemeClr>
                </a:solidFill>
              </a:defRPr>
            </a:lvl1pPr>
          </a:lstStyle>
          <a:p>
            <a:pPr lvl="0"/>
            <a:r>
              <a:rPr lang="en-GB"/>
              <a:t>.</a:t>
            </a:r>
          </a:p>
        </p:txBody>
      </p:sp>
      <p:sp>
        <p:nvSpPr>
          <p:cNvPr id="57" name="Text Placeholder 18">
            <a:extLst>
              <a:ext uri="{FF2B5EF4-FFF2-40B4-BE49-F238E27FC236}">
                <a16:creationId xmlns:a16="http://schemas.microsoft.com/office/drawing/2014/main" id="{19A63C41-74BB-2461-F2D5-62067D5D459E}"/>
              </a:ext>
            </a:extLst>
          </p:cNvPr>
          <p:cNvSpPr>
            <a:spLocks noGrp="1" noChangeAspect="1"/>
          </p:cNvSpPr>
          <p:nvPr>
            <p:ph type="body" sz="quarter" idx="49" hasCustomPrompt="1"/>
          </p:nvPr>
        </p:nvSpPr>
        <p:spPr>
          <a:xfrm>
            <a:off x="3625492" y="4314825"/>
            <a:ext cx="180000" cy="179998"/>
          </a:xfrm>
          <a:prstGeom prst="ellipse">
            <a:avLst/>
          </a:prstGeom>
          <a:solidFill>
            <a:schemeClr val="bg1"/>
          </a:solidFill>
          <a:ln w="25400">
            <a:solidFill>
              <a:schemeClr val="accent1"/>
            </a:solidFill>
          </a:ln>
        </p:spPr>
        <p:txBody>
          <a:bodyPr vert="horz" lIns="0" tIns="0" rIns="0" bIns="0" rtlCol="0" anchor="ctr">
            <a:normAutofit/>
          </a:bodyPr>
          <a:lstStyle>
            <a:lvl1pPr>
              <a:defRPr lang="en-GB" sz="133" b="0">
                <a:solidFill>
                  <a:schemeClr val="bg1">
                    <a:alpha val="0"/>
                  </a:schemeClr>
                </a:solidFill>
              </a:defRPr>
            </a:lvl1pPr>
          </a:lstStyle>
          <a:p>
            <a:pPr lvl="0" algn="ctr">
              <a:lnSpc>
                <a:spcPct val="100000"/>
              </a:lnSpc>
            </a:pPr>
            <a:r>
              <a:rPr lang="en-US"/>
              <a:t>.</a:t>
            </a:r>
            <a:endParaRPr lang="en-GB"/>
          </a:p>
        </p:txBody>
      </p:sp>
      <p:sp>
        <p:nvSpPr>
          <p:cNvPr id="58" name="Text Placeholder 18">
            <a:extLst>
              <a:ext uri="{FF2B5EF4-FFF2-40B4-BE49-F238E27FC236}">
                <a16:creationId xmlns:a16="http://schemas.microsoft.com/office/drawing/2014/main" id="{2865084D-03E3-11AE-D655-DE77D331E904}"/>
              </a:ext>
            </a:extLst>
          </p:cNvPr>
          <p:cNvSpPr>
            <a:spLocks noGrp="1"/>
          </p:cNvSpPr>
          <p:nvPr>
            <p:ph type="body" sz="quarter" idx="50" hasCustomPrompt="1"/>
          </p:nvPr>
        </p:nvSpPr>
        <p:spPr>
          <a:xfrm rot="16200000" flipV="1">
            <a:off x="944541" y="3918826"/>
            <a:ext cx="792000" cy="0"/>
          </a:xfrm>
          <a:prstGeom prst="rect">
            <a:avLst/>
          </a:prstGeom>
          <a:noFill/>
          <a:ln w="6350">
            <a:solidFill>
              <a:schemeClr val="accent1"/>
            </a:solidFill>
            <a:prstDash val="dash"/>
          </a:ln>
        </p:spPr>
        <p:txBody>
          <a:bodyPr anchor="ctr">
            <a:normAutofit/>
          </a:bodyPr>
          <a:lstStyle>
            <a:lvl1pPr algn="ctr">
              <a:lnSpc>
                <a:spcPct val="100000"/>
              </a:lnSpc>
              <a:defRPr sz="133" b="1">
                <a:solidFill>
                  <a:schemeClr val="bg1">
                    <a:alpha val="0"/>
                  </a:schemeClr>
                </a:solidFill>
              </a:defRPr>
            </a:lvl1pPr>
          </a:lstStyle>
          <a:p>
            <a:pPr lvl="0"/>
            <a:r>
              <a:rPr lang="en-GB"/>
              <a:t>.</a:t>
            </a:r>
          </a:p>
        </p:txBody>
      </p:sp>
      <p:sp>
        <p:nvSpPr>
          <p:cNvPr id="59" name="Text Placeholder 18">
            <a:extLst>
              <a:ext uri="{FF2B5EF4-FFF2-40B4-BE49-F238E27FC236}">
                <a16:creationId xmlns:a16="http://schemas.microsoft.com/office/drawing/2014/main" id="{65156819-3692-2331-F7AE-F74B98DD75EC}"/>
              </a:ext>
            </a:extLst>
          </p:cNvPr>
          <p:cNvSpPr>
            <a:spLocks noGrp="1" noChangeAspect="1"/>
          </p:cNvSpPr>
          <p:nvPr>
            <p:ph type="body" sz="quarter" idx="51" hasCustomPrompt="1"/>
          </p:nvPr>
        </p:nvSpPr>
        <p:spPr>
          <a:xfrm>
            <a:off x="1250541" y="4314825"/>
            <a:ext cx="180000" cy="179998"/>
          </a:xfrm>
          <a:prstGeom prst="ellipse">
            <a:avLst/>
          </a:prstGeom>
          <a:solidFill>
            <a:schemeClr val="bg1"/>
          </a:solidFill>
          <a:ln w="25400">
            <a:solidFill>
              <a:schemeClr val="accent1"/>
            </a:solidFill>
          </a:ln>
        </p:spPr>
        <p:txBody>
          <a:bodyPr vert="horz" lIns="0" tIns="0" rIns="0" bIns="0" rtlCol="0" anchor="ctr">
            <a:normAutofit/>
          </a:bodyPr>
          <a:lstStyle>
            <a:lvl1pPr>
              <a:defRPr lang="en-GB" sz="133" b="0">
                <a:solidFill>
                  <a:schemeClr val="bg1">
                    <a:alpha val="0"/>
                  </a:schemeClr>
                </a:solidFill>
              </a:defRPr>
            </a:lvl1pPr>
          </a:lstStyle>
          <a:p>
            <a:pPr lvl="0" algn="ctr">
              <a:lnSpc>
                <a:spcPct val="100000"/>
              </a:lnSpc>
            </a:pPr>
            <a:r>
              <a:rPr lang="en-US"/>
              <a:t>.</a:t>
            </a:r>
            <a:endParaRPr lang="en-GB"/>
          </a:p>
        </p:txBody>
      </p:sp>
      <p:sp>
        <p:nvSpPr>
          <p:cNvPr id="2" name="Text Placeholder 21">
            <a:extLst>
              <a:ext uri="{FF2B5EF4-FFF2-40B4-BE49-F238E27FC236}">
                <a16:creationId xmlns:a16="http://schemas.microsoft.com/office/drawing/2014/main" id="{60B8924C-90A7-2768-96CC-E0E618A88854}"/>
              </a:ext>
            </a:extLst>
          </p:cNvPr>
          <p:cNvSpPr>
            <a:spLocks noGrp="1"/>
          </p:cNvSpPr>
          <p:nvPr>
            <p:ph type="body" sz="quarter" idx="15"/>
          </p:nvPr>
        </p:nvSpPr>
        <p:spPr>
          <a:xfrm>
            <a:off x="611190" y="1170155"/>
            <a:ext cx="10968036" cy="540000"/>
          </a:xfrm>
        </p:spPr>
        <p:txBody>
          <a:bodyPr>
            <a:noAutofit/>
          </a:bodyPr>
          <a:lstStyle>
            <a:lvl1pPr marL="0" indent="0">
              <a:lnSpc>
                <a:spcPct val="100000"/>
              </a:lnSpc>
              <a:spcAft>
                <a:spcPts val="0"/>
              </a:spcAft>
              <a:buFont typeface="Arial" panose="020B0604020202020204" pitchFamily="34" charset="0"/>
              <a:buNone/>
              <a:defRPr sz="1600" b="1">
                <a:solidFill>
                  <a:schemeClr val="accent1"/>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Click to edit Master text styles</a:t>
            </a:r>
          </a:p>
        </p:txBody>
      </p:sp>
      <p:sp>
        <p:nvSpPr>
          <p:cNvPr id="6" name="Title 1">
            <a:extLst>
              <a:ext uri="{FF2B5EF4-FFF2-40B4-BE49-F238E27FC236}">
                <a16:creationId xmlns:a16="http://schemas.microsoft.com/office/drawing/2014/main" id="{1D1D8685-2617-6961-DC37-7F9C3ADE7F01}"/>
              </a:ext>
            </a:extLst>
          </p:cNvPr>
          <p:cNvSpPr>
            <a:spLocks noGrp="1"/>
          </p:cNvSpPr>
          <p:nvPr>
            <p:ph type="title"/>
          </p:nvPr>
        </p:nvSpPr>
        <p:spPr>
          <a:xfrm>
            <a:off x="611191" y="623487"/>
            <a:ext cx="9340887" cy="481900"/>
          </a:xfrm>
        </p:spPr>
        <p:txBody>
          <a:bodyPr/>
          <a:lstStyle/>
          <a:p>
            <a:r>
              <a:rPr lang="en-US"/>
              <a:t>Click to edit Master title style</a:t>
            </a:r>
            <a:endParaRPr lang="en-GB"/>
          </a:p>
        </p:txBody>
      </p:sp>
      <p:sp>
        <p:nvSpPr>
          <p:cNvPr id="4" name="Picture Placeholder 14">
            <a:extLst>
              <a:ext uri="{FF2B5EF4-FFF2-40B4-BE49-F238E27FC236}">
                <a16:creationId xmlns:a16="http://schemas.microsoft.com/office/drawing/2014/main" id="{7C7285C4-A3BA-8779-36CE-6C89967C66A3}"/>
              </a:ext>
            </a:extLst>
          </p:cNvPr>
          <p:cNvSpPr>
            <a:spLocks noGrp="1"/>
          </p:cNvSpPr>
          <p:nvPr>
            <p:ph type="pic" sz="quarter" idx="17"/>
          </p:nvPr>
        </p:nvSpPr>
        <p:spPr>
          <a:xfrm>
            <a:off x="611189" y="2044129"/>
            <a:ext cx="1458707" cy="1458805"/>
          </a:xfrm>
          <a:prstGeom prst="ellipse">
            <a:avLst/>
          </a:prstGeom>
          <a:solidFill>
            <a:schemeClr val="bg2"/>
          </a:solidFill>
          <a:ln w="50800">
            <a:solidFill>
              <a:schemeClr val="accent1"/>
            </a:solidFill>
          </a:ln>
        </p:spPr>
        <p:txBody>
          <a:bodyPr>
            <a:normAutofit/>
          </a:bodyPr>
          <a:lstStyle>
            <a:lvl1pPr>
              <a:defRPr sz="1400"/>
            </a:lvl1pPr>
          </a:lstStyle>
          <a:p>
            <a:endParaRPr lang="en-GB"/>
          </a:p>
        </p:txBody>
      </p:sp>
      <p:sp>
        <p:nvSpPr>
          <p:cNvPr id="11" name="Picture Placeholder 14">
            <a:extLst>
              <a:ext uri="{FF2B5EF4-FFF2-40B4-BE49-F238E27FC236}">
                <a16:creationId xmlns:a16="http://schemas.microsoft.com/office/drawing/2014/main" id="{AA4A8FF1-CBD3-5A22-19EC-F880C0D7CA8E}"/>
              </a:ext>
            </a:extLst>
          </p:cNvPr>
          <p:cNvSpPr>
            <a:spLocks noGrp="1"/>
          </p:cNvSpPr>
          <p:nvPr>
            <p:ph type="pic" sz="quarter" idx="18"/>
          </p:nvPr>
        </p:nvSpPr>
        <p:spPr>
          <a:xfrm>
            <a:off x="2986140" y="2044129"/>
            <a:ext cx="1458707" cy="1458805"/>
          </a:xfrm>
          <a:prstGeom prst="ellipse">
            <a:avLst/>
          </a:prstGeom>
          <a:solidFill>
            <a:schemeClr val="bg2"/>
          </a:solidFill>
          <a:ln w="50800">
            <a:solidFill>
              <a:schemeClr val="accent1"/>
            </a:solidFill>
          </a:ln>
        </p:spPr>
        <p:txBody>
          <a:bodyPr>
            <a:normAutofit/>
          </a:bodyPr>
          <a:lstStyle>
            <a:lvl1pPr>
              <a:defRPr sz="1400"/>
            </a:lvl1pPr>
          </a:lstStyle>
          <a:p>
            <a:endParaRPr lang="en-GB"/>
          </a:p>
        </p:txBody>
      </p:sp>
      <p:sp>
        <p:nvSpPr>
          <p:cNvPr id="12" name="Picture Placeholder 14">
            <a:extLst>
              <a:ext uri="{FF2B5EF4-FFF2-40B4-BE49-F238E27FC236}">
                <a16:creationId xmlns:a16="http://schemas.microsoft.com/office/drawing/2014/main" id="{2A31B186-7939-D8CF-6234-B8532E700183}"/>
              </a:ext>
            </a:extLst>
          </p:cNvPr>
          <p:cNvSpPr>
            <a:spLocks noGrp="1"/>
          </p:cNvSpPr>
          <p:nvPr>
            <p:ph type="pic" sz="quarter" idx="19"/>
          </p:nvPr>
        </p:nvSpPr>
        <p:spPr>
          <a:xfrm>
            <a:off x="5361089" y="2044129"/>
            <a:ext cx="1458707" cy="1458805"/>
          </a:xfrm>
          <a:prstGeom prst="ellipse">
            <a:avLst/>
          </a:prstGeom>
          <a:solidFill>
            <a:schemeClr val="bg2"/>
          </a:solidFill>
          <a:ln w="50800">
            <a:solidFill>
              <a:schemeClr val="accent1"/>
            </a:solidFill>
          </a:ln>
        </p:spPr>
        <p:txBody>
          <a:bodyPr>
            <a:normAutofit/>
          </a:bodyPr>
          <a:lstStyle>
            <a:lvl1pPr>
              <a:defRPr sz="1400"/>
            </a:lvl1pPr>
          </a:lstStyle>
          <a:p>
            <a:endParaRPr lang="en-GB"/>
          </a:p>
        </p:txBody>
      </p:sp>
      <p:sp>
        <p:nvSpPr>
          <p:cNvPr id="17" name="Picture Placeholder 14">
            <a:extLst>
              <a:ext uri="{FF2B5EF4-FFF2-40B4-BE49-F238E27FC236}">
                <a16:creationId xmlns:a16="http://schemas.microsoft.com/office/drawing/2014/main" id="{60AC726A-15D4-41A8-1A8A-E2ED68CE7391}"/>
              </a:ext>
            </a:extLst>
          </p:cNvPr>
          <p:cNvSpPr>
            <a:spLocks noGrp="1"/>
          </p:cNvSpPr>
          <p:nvPr>
            <p:ph type="pic" sz="quarter" idx="21"/>
          </p:nvPr>
        </p:nvSpPr>
        <p:spPr>
          <a:xfrm>
            <a:off x="7736041" y="2044129"/>
            <a:ext cx="1458707" cy="1458805"/>
          </a:xfrm>
          <a:prstGeom prst="ellipse">
            <a:avLst/>
          </a:prstGeom>
          <a:solidFill>
            <a:schemeClr val="bg2"/>
          </a:solidFill>
          <a:ln w="50800">
            <a:solidFill>
              <a:schemeClr val="accent1"/>
            </a:solidFill>
          </a:ln>
        </p:spPr>
        <p:txBody>
          <a:bodyPr>
            <a:normAutofit/>
          </a:bodyPr>
          <a:lstStyle>
            <a:lvl1pPr>
              <a:defRPr sz="1400"/>
            </a:lvl1pPr>
          </a:lstStyle>
          <a:p>
            <a:endParaRPr lang="en-GB"/>
          </a:p>
        </p:txBody>
      </p:sp>
      <p:sp>
        <p:nvSpPr>
          <p:cNvPr id="16" name="Picture Placeholder 14">
            <a:extLst>
              <a:ext uri="{FF2B5EF4-FFF2-40B4-BE49-F238E27FC236}">
                <a16:creationId xmlns:a16="http://schemas.microsoft.com/office/drawing/2014/main" id="{278BB342-2E9B-9B81-F720-B670383940FB}"/>
              </a:ext>
            </a:extLst>
          </p:cNvPr>
          <p:cNvSpPr>
            <a:spLocks noGrp="1"/>
          </p:cNvSpPr>
          <p:nvPr>
            <p:ph type="pic" sz="quarter" idx="20"/>
          </p:nvPr>
        </p:nvSpPr>
        <p:spPr>
          <a:xfrm>
            <a:off x="10110993" y="2044129"/>
            <a:ext cx="1458707" cy="1458805"/>
          </a:xfrm>
          <a:prstGeom prst="ellipse">
            <a:avLst/>
          </a:prstGeom>
          <a:solidFill>
            <a:schemeClr val="bg2"/>
          </a:solidFill>
          <a:ln w="50800">
            <a:solidFill>
              <a:schemeClr val="accent1"/>
            </a:solidFill>
          </a:ln>
        </p:spPr>
        <p:txBody>
          <a:bodyPr>
            <a:normAutofit/>
          </a:bodyPr>
          <a:lstStyle>
            <a:lvl1pPr>
              <a:defRPr sz="1400"/>
            </a:lvl1pPr>
          </a:lstStyle>
          <a:p>
            <a:endParaRPr lang="en-GB"/>
          </a:p>
        </p:txBody>
      </p:sp>
      <p:sp>
        <p:nvSpPr>
          <p:cNvPr id="5" name="Text Placeholder 44">
            <a:extLst>
              <a:ext uri="{FF2B5EF4-FFF2-40B4-BE49-F238E27FC236}">
                <a16:creationId xmlns:a16="http://schemas.microsoft.com/office/drawing/2014/main" id="{22C1A70C-1DA6-3163-9236-4B4C184C0EAF}"/>
              </a:ext>
            </a:extLst>
          </p:cNvPr>
          <p:cNvSpPr>
            <a:spLocks noGrp="1"/>
          </p:cNvSpPr>
          <p:nvPr>
            <p:ph type="body" sz="quarter" idx="54" hasCustomPrompt="1"/>
          </p:nvPr>
        </p:nvSpPr>
        <p:spPr>
          <a:xfrm>
            <a:off x="2995492" y="4768724"/>
            <a:ext cx="1440000" cy="1144714"/>
          </a:xfrm>
        </p:spPr>
        <p:txBody>
          <a:bodyPr anchor="t">
            <a:noAutofit/>
          </a:bodyPr>
          <a:lstStyle>
            <a:lvl1pPr algn="ctr">
              <a:defRPr sz="2000">
                <a:solidFill>
                  <a:schemeClr val="tx1"/>
                </a:solidFill>
              </a:defRPr>
            </a:lvl1pPr>
            <a:lvl2pPr algn="ctr">
              <a:defRPr sz="1600">
                <a:solidFill>
                  <a:schemeClr val="tx1"/>
                </a:solidFill>
              </a:defRPr>
            </a:lvl2pPr>
            <a:lvl3pPr algn="ctr">
              <a:buNone/>
              <a:defRPr sz="1100"/>
            </a:lvl3pPr>
            <a:lvl4pPr>
              <a:buNone/>
              <a:defRPr sz="1100"/>
            </a:lvl4pPr>
            <a:lvl5pPr>
              <a:defRPr sz="1100"/>
            </a:lvl5pPr>
          </a:lstStyle>
          <a:p>
            <a:pPr lvl="0"/>
            <a:r>
              <a:rPr lang="en-US"/>
              <a:t>Date</a:t>
            </a:r>
          </a:p>
          <a:p>
            <a:pPr lvl="1"/>
            <a:r>
              <a:rPr lang="en-US"/>
              <a:t>Level two</a:t>
            </a:r>
          </a:p>
        </p:txBody>
      </p:sp>
      <p:sp>
        <p:nvSpPr>
          <p:cNvPr id="7" name="Text Placeholder 44">
            <a:extLst>
              <a:ext uri="{FF2B5EF4-FFF2-40B4-BE49-F238E27FC236}">
                <a16:creationId xmlns:a16="http://schemas.microsoft.com/office/drawing/2014/main" id="{5794DC4E-A87C-E106-C7EC-92DD9649A0C6}"/>
              </a:ext>
            </a:extLst>
          </p:cNvPr>
          <p:cNvSpPr>
            <a:spLocks noGrp="1"/>
          </p:cNvSpPr>
          <p:nvPr>
            <p:ph type="body" sz="quarter" idx="55" hasCustomPrompt="1"/>
          </p:nvPr>
        </p:nvSpPr>
        <p:spPr>
          <a:xfrm>
            <a:off x="5370443" y="4768724"/>
            <a:ext cx="1440000" cy="1144714"/>
          </a:xfrm>
        </p:spPr>
        <p:txBody>
          <a:bodyPr anchor="t">
            <a:noAutofit/>
          </a:bodyPr>
          <a:lstStyle>
            <a:lvl1pPr algn="ctr">
              <a:defRPr sz="2000">
                <a:solidFill>
                  <a:schemeClr val="tx1"/>
                </a:solidFill>
              </a:defRPr>
            </a:lvl1pPr>
            <a:lvl2pPr algn="ctr">
              <a:defRPr sz="1600">
                <a:solidFill>
                  <a:schemeClr val="tx1"/>
                </a:solidFill>
              </a:defRPr>
            </a:lvl2pPr>
            <a:lvl3pPr algn="ctr">
              <a:buNone/>
              <a:defRPr sz="1100"/>
            </a:lvl3pPr>
            <a:lvl4pPr>
              <a:buNone/>
              <a:defRPr sz="1100"/>
            </a:lvl4pPr>
            <a:lvl5pPr>
              <a:defRPr sz="1100"/>
            </a:lvl5pPr>
          </a:lstStyle>
          <a:p>
            <a:pPr lvl="0"/>
            <a:r>
              <a:rPr lang="en-US"/>
              <a:t>Date</a:t>
            </a:r>
          </a:p>
          <a:p>
            <a:pPr lvl="1"/>
            <a:r>
              <a:rPr lang="en-US"/>
              <a:t>Level two</a:t>
            </a:r>
          </a:p>
        </p:txBody>
      </p:sp>
      <p:sp>
        <p:nvSpPr>
          <p:cNvPr id="8" name="Text Placeholder 44">
            <a:extLst>
              <a:ext uri="{FF2B5EF4-FFF2-40B4-BE49-F238E27FC236}">
                <a16:creationId xmlns:a16="http://schemas.microsoft.com/office/drawing/2014/main" id="{18734CE0-228B-57BB-C013-6D43133FB60F}"/>
              </a:ext>
            </a:extLst>
          </p:cNvPr>
          <p:cNvSpPr>
            <a:spLocks noGrp="1"/>
          </p:cNvSpPr>
          <p:nvPr>
            <p:ph type="body" sz="quarter" idx="56" hasCustomPrompt="1"/>
          </p:nvPr>
        </p:nvSpPr>
        <p:spPr>
          <a:xfrm>
            <a:off x="7745394" y="4768724"/>
            <a:ext cx="1440000" cy="1144714"/>
          </a:xfrm>
        </p:spPr>
        <p:txBody>
          <a:bodyPr anchor="t">
            <a:noAutofit/>
          </a:bodyPr>
          <a:lstStyle>
            <a:lvl1pPr algn="ctr">
              <a:defRPr sz="2000">
                <a:solidFill>
                  <a:schemeClr val="tx1"/>
                </a:solidFill>
              </a:defRPr>
            </a:lvl1pPr>
            <a:lvl2pPr algn="ctr">
              <a:defRPr sz="1600">
                <a:solidFill>
                  <a:schemeClr val="tx1"/>
                </a:solidFill>
              </a:defRPr>
            </a:lvl2pPr>
            <a:lvl3pPr algn="ctr">
              <a:buNone/>
              <a:defRPr sz="1100"/>
            </a:lvl3pPr>
            <a:lvl4pPr>
              <a:buNone/>
              <a:defRPr sz="1100"/>
            </a:lvl4pPr>
            <a:lvl5pPr>
              <a:defRPr sz="1100"/>
            </a:lvl5pPr>
          </a:lstStyle>
          <a:p>
            <a:pPr lvl="0"/>
            <a:r>
              <a:rPr lang="en-US"/>
              <a:t>Date</a:t>
            </a:r>
          </a:p>
          <a:p>
            <a:pPr lvl="1"/>
            <a:r>
              <a:rPr lang="en-US"/>
              <a:t>Level two</a:t>
            </a:r>
          </a:p>
        </p:txBody>
      </p:sp>
      <p:sp>
        <p:nvSpPr>
          <p:cNvPr id="10" name="Text Placeholder 44">
            <a:extLst>
              <a:ext uri="{FF2B5EF4-FFF2-40B4-BE49-F238E27FC236}">
                <a16:creationId xmlns:a16="http://schemas.microsoft.com/office/drawing/2014/main" id="{E600D84A-1710-D6F8-6173-24A4F7590447}"/>
              </a:ext>
            </a:extLst>
          </p:cNvPr>
          <p:cNvSpPr>
            <a:spLocks noGrp="1"/>
          </p:cNvSpPr>
          <p:nvPr>
            <p:ph type="body" sz="quarter" idx="57" hasCustomPrompt="1"/>
          </p:nvPr>
        </p:nvSpPr>
        <p:spPr>
          <a:xfrm>
            <a:off x="10120346" y="4768724"/>
            <a:ext cx="1440000" cy="1144714"/>
          </a:xfrm>
        </p:spPr>
        <p:txBody>
          <a:bodyPr anchor="t">
            <a:noAutofit/>
          </a:bodyPr>
          <a:lstStyle>
            <a:lvl1pPr algn="ctr">
              <a:defRPr sz="2000">
                <a:solidFill>
                  <a:schemeClr val="tx1"/>
                </a:solidFill>
              </a:defRPr>
            </a:lvl1pPr>
            <a:lvl2pPr algn="ctr">
              <a:defRPr sz="1600">
                <a:solidFill>
                  <a:schemeClr val="tx1"/>
                </a:solidFill>
              </a:defRPr>
            </a:lvl2pPr>
            <a:lvl3pPr algn="ctr">
              <a:buNone/>
              <a:defRPr sz="1100"/>
            </a:lvl3pPr>
            <a:lvl4pPr>
              <a:buNone/>
              <a:defRPr sz="1100"/>
            </a:lvl4pPr>
            <a:lvl5pPr>
              <a:defRPr sz="1100"/>
            </a:lvl5pPr>
          </a:lstStyle>
          <a:p>
            <a:pPr lvl="0"/>
            <a:r>
              <a:rPr lang="en-US"/>
              <a:t>Date</a:t>
            </a:r>
          </a:p>
          <a:p>
            <a:pPr lvl="1"/>
            <a:r>
              <a:rPr lang="en-US"/>
              <a:t>Level two</a:t>
            </a:r>
          </a:p>
        </p:txBody>
      </p:sp>
      <p:sp>
        <p:nvSpPr>
          <p:cNvPr id="13" name="Text Placeholder 11">
            <a:extLst>
              <a:ext uri="{FF2B5EF4-FFF2-40B4-BE49-F238E27FC236}">
                <a16:creationId xmlns:a16="http://schemas.microsoft.com/office/drawing/2014/main" id="{AA89D8F5-4676-E9F3-92F4-C5ACC29662C1}"/>
              </a:ext>
            </a:extLst>
          </p:cNvPr>
          <p:cNvSpPr>
            <a:spLocks noGrp="1"/>
          </p:cNvSpPr>
          <p:nvPr>
            <p:ph type="body" sz="quarter" idx="13" hasCustomPrompt="1"/>
          </p:nvPr>
        </p:nvSpPr>
        <p:spPr>
          <a:xfrm>
            <a:off x="611190" y="5988292"/>
            <a:ext cx="10958511" cy="246221"/>
          </a:xfrm>
        </p:spPr>
        <p:txBody>
          <a:bodyPr anchor="b">
            <a:spAutoFit/>
          </a:bodyPr>
          <a:lstStyle>
            <a:lvl1pPr marL="0" indent="0">
              <a:lnSpc>
                <a:spcPct val="100000"/>
              </a:lnSpc>
              <a:spcAft>
                <a:spcPts val="0"/>
              </a:spcAft>
              <a:buFont typeface="Arial" panose="020B0604020202020204" pitchFamily="34" charset="0"/>
              <a:buNone/>
              <a:defRPr sz="800" b="0" i="1">
                <a:solidFill>
                  <a:schemeClr val="bg1">
                    <a:lumMod val="50000"/>
                  </a:schemeClr>
                </a:solidFill>
              </a:defRPr>
            </a:lvl1pPr>
            <a:lvl2pPr marL="0" indent="0">
              <a:lnSpc>
                <a:spcPct val="100000"/>
              </a:lnSpc>
              <a:spcAft>
                <a:spcPts val="0"/>
              </a:spcAft>
              <a:buNone/>
              <a:defRPr sz="700" i="1">
                <a:solidFill>
                  <a:schemeClr val="bg1">
                    <a:lumMod val="50000"/>
                  </a:schemeClr>
                </a:solidFill>
              </a:defRPr>
            </a:lvl2pPr>
            <a:lvl3pPr marL="0" indent="0">
              <a:lnSpc>
                <a:spcPct val="100000"/>
              </a:lnSpc>
              <a:spcAft>
                <a:spcPts val="0"/>
              </a:spcAft>
              <a:buNone/>
              <a:defRPr sz="700" i="1">
                <a:solidFill>
                  <a:schemeClr val="bg1">
                    <a:lumMod val="50000"/>
                  </a:schemeClr>
                </a:solidFill>
              </a:defRPr>
            </a:lvl3pPr>
            <a:lvl4pPr marL="0" indent="0">
              <a:lnSpc>
                <a:spcPct val="100000"/>
              </a:lnSpc>
              <a:spcAft>
                <a:spcPts val="0"/>
              </a:spcAft>
              <a:buNone/>
              <a:defRPr sz="700" i="1">
                <a:solidFill>
                  <a:schemeClr val="bg1">
                    <a:lumMod val="50000"/>
                  </a:schemeClr>
                </a:solidFill>
              </a:defRPr>
            </a:lvl4pPr>
            <a:lvl5pPr marL="0" indent="0">
              <a:lnSpc>
                <a:spcPct val="100000"/>
              </a:lnSpc>
              <a:spcAft>
                <a:spcPts val="0"/>
              </a:spcAft>
              <a:buNone/>
              <a:defRPr sz="700" i="1">
                <a:solidFill>
                  <a:schemeClr val="bg1">
                    <a:lumMod val="50000"/>
                  </a:schemeClr>
                </a:solidFill>
              </a:defRPr>
            </a:lvl5pPr>
          </a:lstStyle>
          <a:p>
            <a:pPr lvl="0"/>
            <a:r>
              <a:rPr lang="en-US"/>
              <a:t>Source: Insert source here</a:t>
            </a:r>
            <a:br>
              <a:rPr lang="en-US"/>
            </a:br>
            <a:r>
              <a:rPr lang="en-US"/>
              <a:t>Notes: Insert notes here</a:t>
            </a:r>
          </a:p>
        </p:txBody>
      </p:sp>
      <p:sp>
        <p:nvSpPr>
          <p:cNvPr id="29"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611191" y="6401514"/>
            <a:ext cx="1838645" cy="123111"/>
          </a:xfrm>
          <a:prstGeom prst="rect">
            <a:avLst/>
          </a:prstGeom>
        </p:spPr>
        <p:txBody>
          <a:bodyPr vert="horz" wrap="none" lIns="0" tIns="0" rIns="0" bIns="0" rtlCol="0" anchor="ctr">
            <a:spAutoFit/>
          </a:bodyPr>
          <a:lstStyle>
            <a:lvl1pPr algn="l">
              <a:defRPr sz="800">
                <a:solidFill>
                  <a:schemeClr val="bg1">
                    <a:lumMod val="50000"/>
                  </a:schemeClr>
                </a:solidFill>
                <a:latin typeface="+mj-lt"/>
              </a:defRPr>
            </a:lvl1pPr>
          </a:lstStyle>
          <a:p>
            <a:r>
              <a:rPr lang="en-US">
                <a:cs typeface="Arial" panose="020B0604020202020204" pitchFamily="34" charset="0"/>
              </a:rPr>
              <a:t>©2024 ARTHUR J. GALLAGHER &amp; CO.</a:t>
            </a:r>
          </a:p>
        </p:txBody>
      </p:sp>
      <p:sp>
        <p:nvSpPr>
          <p:cNvPr id="30"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11409291" y="6378430"/>
            <a:ext cx="171522" cy="169277"/>
          </a:xfrm>
          <a:prstGeom prst="rect">
            <a:avLst/>
          </a:prstGeom>
          <a:noFill/>
        </p:spPr>
        <p:txBody>
          <a:bodyPr wrap="none" lIns="0" tIns="0" rIns="0" bIns="0" rtlCol="0">
            <a:spAutoFit/>
          </a:bodyPr>
          <a:lstStyle>
            <a:lvl1pPr algn="r">
              <a:defRPr lang="en-GB" sz="1100"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a:p>
        </p:txBody>
      </p:sp>
    </p:spTree>
    <p:extLst>
      <p:ext uri="{BB962C8B-B14F-4D97-AF65-F5344CB8AC3E}">
        <p14:creationId xmlns:p14="http://schemas.microsoft.com/office/powerpoint/2010/main" val="446032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meline 7x">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7D6AA993-7309-D132-11D1-4758E4E40E25}"/>
              </a:ext>
            </a:extLst>
          </p:cNvPr>
          <p:cNvSpPr/>
          <p:nvPr userDrawn="1"/>
        </p:nvSpPr>
        <p:spPr>
          <a:xfrm>
            <a:off x="0" y="3443491"/>
            <a:ext cx="788503" cy="432000"/>
          </a:xfrm>
          <a:custGeom>
            <a:avLst/>
            <a:gdLst>
              <a:gd name="connsiteX0" fmla="*/ 0 w 788503"/>
              <a:gd name="connsiteY0" fmla="*/ 0 h 432000"/>
              <a:gd name="connsiteX1" fmla="*/ 572503 w 788503"/>
              <a:gd name="connsiteY1" fmla="*/ 0 h 432000"/>
              <a:gd name="connsiteX2" fmla="*/ 788503 w 788503"/>
              <a:gd name="connsiteY2" fmla="*/ 216000 h 432000"/>
              <a:gd name="connsiteX3" fmla="*/ 572503 w 788503"/>
              <a:gd name="connsiteY3" fmla="*/ 432000 h 432000"/>
              <a:gd name="connsiteX4" fmla="*/ 0 w 788503"/>
              <a:gd name="connsiteY4" fmla="*/ 432000 h 4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8503" h="432000">
                <a:moveTo>
                  <a:pt x="0" y="0"/>
                </a:moveTo>
                <a:lnTo>
                  <a:pt x="572503" y="0"/>
                </a:lnTo>
                <a:lnTo>
                  <a:pt x="788503" y="216000"/>
                </a:lnTo>
                <a:lnTo>
                  <a:pt x="572503" y="432000"/>
                </a:lnTo>
                <a:lnTo>
                  <a:pt x="0" y="432000"/>
                </a:lnTo>
                <a:close/>
              </a:path>
            </a:pathLst>
          </a:custGeom>
          <a:solidFill>
            <a:schemeClr val="tx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800"/>
          </a:p>
        </p:txBody>
      </p:sp>
      <p:sp>
        <p:nvSpPr>
          <p:cNvPr id="5" name="Arrow: Chevron 4">
            <a:extLst>
              <a:ext uri="{FF2B5EF4-FFF2-40B4-BE49-F238E27FC236}">
                <a16:creationId xmlns:a16="http://schemas.microsoft.com/office/drawing/2014/main" id="{7946594A-51C4-696C-8E16-8783BB21D7C7}"/>
              </a:ext>
            </a:extLst>
          </p:cNvPr>
          <p:cNvSpPr/>
          <p:nvPr userDrawn="1"/>
        </p:nvSpPr>
        <p:spPr>
          <a:xfrm>
            <a:off x="715827" y="3443491"/>
            <a:ext cx="1548365" cy="432000"/>
          </a:xfrm>
          <a:prstGeom prst="chevron">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7" name="Arrow: Chevron 6">
            <a:extLst>
              <a:ext uri="{FF2B5EF4-FFF2-40B4-BE49-F238E27FC236}">
                <a16:creationId xmlns:a16="http://schemas.microsoft.com/office/drawing/2014/main" id="{D7594E3F-5C5A-EE6B-E641-4756DC3A56F7}"/>
              </a:ext>
            </a:extLst>
          </p:cNvPr>
          <p:cNvSpPr/>
          <p:nvPr userDrawn="1"/>
        </p:nvSpPr>
        <p:spPr>
          <a:xfrm>
            <a:off x="2191512" y="3443491"/>
            <a:ext cx="1548365" cy="432000"/>
          </a:xfrm>
          <a:prstGeom prst="chevron">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8" name="Arrow: Chevron 7">
            <a:extLst>
              <a:ext uri="{FF2B5EF4-FFF2-40B4-BE49-F238E27FC236}">
                <a16:creationId xmlns:a16="http://schemas.microsoft.com/office/drawing/2014/main" id="{8ACBA695-E5EF-E7EC-57D3-572CBDC09DD7}"/>
              </a:ext>
            </a:extLst>
          </p:cNvPr>
          <p:cNvSpPr/>
          <p:nvPr userDrawn="1"/>
        </p:nvSpPr>
        <p:spPr>
          <a:xfrm>
            <a:off x="3667200" y="3443491"/>
            <a:ext cx="1548365" cy="432000"/>
          </a:xfrm>
          <a:prstGeom prst="chevron">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9" name="Arrow: Chevron 8">
            <a:extLst>
              <a:ext uri="{FF2B5EF4-FFF2-40B4-BE49-F238E27FC236}">
                <a16:creationId xmlns:a16="http://schemas.microsoft.com/office/drawing/2014/main" id="{CBD17602-AE38-5419-8BB2-C488695B634C}"/>
              </a:ext>
            </a:extLst>
          </p:cNvPr>
          <p:cNvSpPr/>
          <p:nvPr userDrawn="1"/>
        </p:nvSpPr>
        <p:spPr>
          <a:xfrm>
            <a:off x="5142888" y="3443491"/>
            <a:ext cx="1548365" cy="432000"/>
          </a:xfrm>
          <a:prstGeom prst="chevron">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10" name="Arrow: Chevron 9">
            <a:extLst>
              <a:ext uri="{FF2B5EF4-FFF2-40B4-BE49-F238E27FC236}">
                <a16:creationId xmlns:a16="http://schemas.microsoft.com/office/drawing/2014/main" id="{C45FD695-0C92-F13C-6D1A-58241F87D411}"/>
              </a:ext>
            </a:extLst>
          </p:cNvPr>
          <p:cNvSpPr/>
          <p:nvPr userDrawn="1"/>
        </p:nvSpPr>
        <p:spPr>
          <a:xfrm>
            <a:off x="6618576" y="3443491"/>
            <a:ext cx="1548365" cy="432000"/>
          </a:xfrm>
          <a:prstGeom prst="chevron">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26" name="Arrow: Chevron 25">
            <a:extLst>
              <a:ext uri="{FF2B5EF4-FFF2-40B4-BE49-F238E27FC236}">
                <a16:creationId xmlns:a16="http://schemas.microsoft.com/office/drawing/2014/main" id="{3ED209DC-2698-E404-223F-8AB0337DC65D}"/>
              </a:ext>
            </a:extLst>
          </p:cNvPr>
          <p:cNvSpPr/>
          <p:nvPr userDrawn="1"/>
        </p:nvSpPr>
        <p:spPr>
          <a:xfrm>
            <a:off x="8094264" y="3443491"/>
            <a:ext cx="1548365" cy="432000"/>
          </a:xfrm>
          <a:prstGeom prst="chevron">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27" name="Arrow: Chevron 26">
            <a:extLst>
              <a:ext uri="{FF2B5EF4-FFF2-40B4-BE49-F238E27FC236}">
                <a16:creationId xmlns:a16="http://schemas.microsoft.com/office/drawing/2014/main" id="{4EBEE4BA-D43C-20C8-B728-869E4F808ED7}"/>
              </a:ext>
            </a:extLst>
          </p:cNvPr>
          <p:cNvSpPr/>
          <p:nvPr userDrawn="1"/>
        </p:nvSpPr>
        <p:spPr>
          <a:xfrm>
            <a:off x="9569951" y="3443491"/>
            <a:ext cx="1548365" cy="432000"/>
          </a:xfrm>
          <a:prstGeom prst="chevron">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solidFill>
                <a:schemeClr val="tx1"/>
              </a:solidFill>
            </a:endParaRPr>
          </a:p>
        </p:txBody>
      </p:sp>
      <p:sp>
        <p:nvSpPr>
          <p:cNvPr id="15" name="Freeform: Shape 14">
            <a:extLst>
              <a:ext uri="{FF2B5EF4-FFF2-40B4-BE49-F238E27FC236}">
                <a16:creationId xmlns:a16="http://schemas.microsoft.com/office/drawing/2014/main" id="{918CB028-DD4B-F823-7E01-062772D26820}"/>
              </a:ext>
            </a:extLst>
          </p:cNvPr>
          <p:cNvSpPr/>
          <p:nvPr userDrawn="1"/>
        </p:nvSpPr>
        <p:spPr>
          <a:xfrm>
            <a:off x="11045636" y="3443491"/>
            <a:ext cx="1146363" cy="432000"/>
          </a:xfrm>
          <a:custGeom>
            <a:avLst/>
            <a:gdLst>
              <a:gd name="connsiteX0" fmla="*/ 0 w 1146363"/>
              <a:gd name="connsiteY0" fmla="*/ 0 h 432000"/>
              <a:gd name="connsiteX1" fmla="*/ 1146363 w 1146363"/>
              <a:gd name="connsiteY1" fmla="*/ 0 h 432000"/>
              <a:gd name="connsiteX2" fmla="*/ 1146363 w 1146363"/>
              <a:gd name="connsiteY2" fmla="*/ 432000 h 432000"/>
              <a:gd name="connsiteX3" fmla="*/ 0 w 1146363"/>
              <a:gd name="connsiteY3" fmla="*/ 432000 h 432000"/>
              <a:gd name="connsiteX4" fmla="*/ 216000 w 1146363"/>
              <a:gd name="connsiteY4" fmla="*/ 216000 h 4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6363" h="432000">
                <a:moveTo>
                  <a:pt x="0" y="0"/>
                </a:moveTo>
                <a:lnTo>
                  <a:pt x="1146363" y="0"/>
                </a:lnTo>
                <a:lnTo>
                  <a:pt x="1146363" y="432000"/>
                </a:lnTo>
                <a:lnTo>
                  <a:pt x="0" y="432000"/>
                </a:lnTo>
                <a:lnTo>
                  <a:pt x="216000" y="216000"/>
                </a:lnTo>
                <a:close/>
              </a:path>
            </a:pathLst>
          </a:custGeom>
          <a:solidFill>
            <a:schemeClr val="tx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800">
              <a:solidFill>
                <a:schemeClr val="tx1"/>
              </a:solidFill>
            </a:endParaRPr>
          </a:p>
        </p:txBody>
      </p:sp>
      <p:sp>
        <p:nvSpPr>
          <p:cNvPr id="35" name="Text Placeholder 34">
            <a:extLst>
              <a:ext uri="{FF2B5EF4-FFF2-40B4-BE49-F238E27FC236}">
                <a16:creationId xmlns:a16="http://schemas.microsoft.com/office/drawing/2014/main" id="{E9B72CA8-A08E-9D37-9F0E-DEE8CAAC6940}"/>
              </a:ext>
            </a:extLst>
          </p:cNvPr>
          <p:cNvSpPr>
            <a:spLocks noGrp="1"/>
          </p:cNvSpPr>
          <p:nvPr>
            <p:ph type="body" sz="quarter" idx="30"/>
          </p:nvPr>
        </p:nvSpPr>
        <p:spPr>
          <a:xfrm>
            <a:off x="823981" y="2455991"/>
            <a:ext cx="1332051" cy="517154"/>
          </a:xfrm>
          <a:solidFill>
            <a:schemeClr val="bg1"/>
          </a:solidFill>
        </p:spPr>
        <p:txBody>
          <a:bodyPr/>
          <a:lstStyle>
            <a:lvl1pPr algn="ctr">
              <a:defRPr sz="1100" b="0"/>
            </a:lvl1pPr>
            <a:lvl2pPr algn="ctr">
              <a:defRPr sz="1200"/>
            </a:lvl2pPr>
            <a:lvl3pPr>
              <a:defRPr sz="1200"/>
            </a:lvl3pPr>
            <a:lvl4pPr>
              <a:defRPr sz="1100"/>
            </a:lvl4pPr>
            <a:lvl5pPr>
              <a:defRPr sz="1051"/>
            </a:lvl5pPr>
          </a:lstStyle>
          <a:p>
            <a:pPr lvl="0"/>
            <a:r>
              <a:rPr lang="en-US"/>
              <a:t>Click to edit Master text styles</a:t>
            </a:r>
          </a:p>
        </p:txBody>
      </p:sp>
      <p:sp>
        <p:nvSpPr>
          <p:cNvPr id="36" name="Text Placeholder 34">
            <a:extLst>
              <a:ext uri="{FF2B5EF4-FFF2-40B4-BE49-F238E27FC236}">
                <a16:creationId xmlns:a16="http://schemas.microsoft.com/office/drawing/2014/main" id="{A7E27A50-0F2F-8A5D-FE12-CDC828151C40}"/>
              </a:ext>
            </a:extLst>
          </p:cNvPr>
          <p:cNvSpPr>
            <a:spLocks noGrp="1"/>
          </p:cNvSpPr>
          <p:nvPr>
            <p:ph type="body" sz="quarter" idx="31" hasCustomPrompt="1"/>
          </p:nvPr>
        </p:nvSpPr>
        <p:spPr>
          <a:xfrm>
            <a:off x="1146966" y="1992891"/>
            <a:ext cx="686085" cy="332399"/>
          </a:xfrm>
          <a:solidFill>
            <a:schemeClr val="bg1"/>
          </a:solidFill>
          <a:effectLst>
            <a:outerShdw dist="25400" dir="5400000" algn="t" rotWithShape="0">
              <a:schemeClr val="accent2"/>
            </a:outerShdw>
          </a:effectLst>
        </p:spPr>
        <p:txBody>
          <a:bodyPr wrap="none" anchor="b">
            <a:spAutoFit/>
          </a:bodyPr>
          <a:lstStyle>
            <a:lvl1pPr algn="ctr">
              <a:defRPr sz="2400" b="1"/>
            </a:lvl1pPr>
            <a:lvl2pPr algn="ctr">
              <a:defRPr sz="1200"/>
            </a:lvl2pPr>
            <a:lvl3pPr>
              <a:defRPr sz="1200"/>
            </a:lvl3pPr>
            <a:lvl4pPr>
              <a:defRPr sz="1100"/>
            </a:lvl4pPr>
            <a:lvl5pPr>
              <a:defRPr sz="1051"/>
            </a:lvl5pPr>
          </a:lstStyle>
          <a:p>
            <a:pPr lvl="0"/>
            <a:r>
              <a:rPr lang="en-US"/>
              <a:t>####</a:t>
            </a:r>
          </a:p>
        </p:txBody>
      </p:sp>
      <p:sp>
        <p:nvSpPr>
          <p:cNvPr id="40" name="Text Placeholder 34">
            <a:extLst>
              <a:ext uri="{FF2B5EF4-FFF2-40B4-BE49-F238E27FC236}">
                <a16:creationId xmlns:a16="http://schemas.microsoft.com/office/drawing/2014/main" id="{0D2535E5-4226-02E1-56FD-1A956FC36FF8}"/>
              </a:ext>
            </a:extLst>
          </p:cNvPr>
          <p:cNvSpPr>
            <a:spLocks noGrp="1"/>
          </p:cNvSpPr>
          <p:nvPr>
            <p:ph type="body" sz="quarter" idx="32"/>
          </p:nvPr>
        </p:nvSpPr>
        <p:spPr>
          <a:xfrm>
            <a:off x="2299669" y="4946390"/>
            <a:ext cx="1332051" cy="517154"/>
          </a:xfrm>
        </p:spPr>
        <p:txBody>
          <a:bodyPr/>
          <a:lstStyle>
            <a:lvl1pPr algn="ctr">
              <a:defRPr sz="1100" b="0"/>
            </a:lvl1pPr>
            <a:lvl2pPr algn="ctr">
              <a:defRPr sz="1200"/>
            </a:lvl2pPr>
            <a:lvl3pPr>
              <a:defRPr sz="1200"/>
            </a:lvl3pPr>
            <a:lvl4pPr>
              <a:defRPr sz="1100"/>
            </a:lvl4pPr>
            <a:lvl5pPr>
              <a:defRPr sz="1051"/>
            </a:lvl5pPr>
          </a:lstStyle>
          <a:p>
            <a:pPr lvl="0"/>
            <a:r>
              <a:rPr lang="en-US"/>
              <a:t>Click to edit Master text styles</a:t>
            </a:r>
          </a:p>
        </p:txBody>
      </p:sp>
      <p:sp>
        <p:nvSpPr>
          <p:cNvPr id="41" name="Text Placeholder 34">
            <a:extLst>
              <a:ext uri="{FF2B5EF4-FFF2-40B4-BE49-F238E27FC236}">
                <a16:creationId xmlns:a16="http://schemas.microsoft.com/office/drawing/2014/main" id="{5C1DE123-6436-602B-6ABB-6C8B9D521CD2}"/>
              </a:ext>
            </a:extLst>
          </p:cNvPr>
          <p:cNvSpPr>
            <a:spLocks noGrp="1"/>
          </p:cNvSpPr>
          <p:nvPr>
            <p:ph type="body" sz="quarter" idx="33" hasCustomPrompt="1"/>
          </p:nvPr>
        </p:nvSpPr>
        <p:spPr>
          <a:xfrm>
            <a:off x="2622654" y="4483290"/>
            <a:ext cx="686085" cy="332399"/>
          </a:xfrm>
          <a:solidFill>
            <a:schemeClr val="bg1"/>
          </a:solidFill>
          <a:effectLst>
            <a:outerShdw dist="25400" dir="5400000" algn="t" rotWithShape="0">
              <a:schemeClr val="accent3"/>
            </a:outerShdw>
          </a:effectLst>
        </p:spPr>
        <p:txBody>
          <a:bodyPr wrap="none" anchor="b">
            <a:spAutoFit/>
          </a:bodyPr>
          <a:lstStyle>
            <a:lvl1pPr algn="ctr">
              <a:defRPr sz="2400" b="1"/>
            </a:lvl1pPr>
            <a:lvl2pPr algn="ctr">
              <a:defRPr sz="1200"/>
            </a:lvl2pPr>
            <a:lvl3pPr>
              <a:defRPr sz="1200"/>
            </a:lvl3pPr>
            <a:lvl4pPr>
              <a:defRPr sz="1100"/>
            </a:lvl4pPr>
            <a:lvl5pPr>
              <a:defRPr sz="1051"/>
            </a:lvl5pPr>
          </a:lstStyle>
          <a:p>
            <a:pPr lvl="0"/>
            <a:r>
              <a:rPr lang="en-US"/>
              <a:t>####</a:t>
            </a:r>
          </a:p>
        </p:txBody>
      </p:sp>
      <p:sp>
        <p:nvSpPr>
          <p:cNvPr id="42" name="Oval 41">
            <a:extLst>
              <a:ext uri="{FF2B5EF4-FFF2-40B4-BE49-F238E27FC236}">
                <a16:creationId xmlns:a16="http://schemas.microsoft.com/office/drawing/2014/main" id="{FE0937E4-BBB6-3460-A5D3-87A214A667A5}"/>
              </a:ext>
            </a:extLst>
          </p:cNvPr>
          <p:cNvSpPr/>
          <p:nvPr userDrawn="1"/>
        </p:nvSpPr>
        <p:spPr>
          <a:xfrm>
            <a:off x="1400007" y="3569491"/>
            <a:ext cx="180000" cy="180000"/>
          </a:xfrm>
          <a:prstGeom prst="ellipse">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43" name="Oval 42">
            <a:extLst>
              <a:ext uri="{FF2B5EF4-FFF2-40B4-BE49-F238E27FC236}">
                <a16:creationId xmlns:a16="http://schemas.microsoft.com/office/drawing/2014/main" id="{CE17EB28-0CF2-9CC3-0676-E54E1515C832}"/>
              </a:ext>
            </a:extLst>
          </p:cNvPr>
          <p:cNvSpPr/>
          <p:nvPr userDrawn="1"/>
        </p:nvSpPr>
        <p:spPr>
          <a:xfrm>
            <a:off x="2875695" y="3569491"/>
            <a:ext cx="180000" cy="180000"/>
          </a:xfrm>
          <a:prstGeom prst="ellipse">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44" name="Oval 43">
            <a:extLst>
              <a:ext uri="{FF2B5EF4-FFF2-40B4-BE49-F238E27FC236}">
                <a16:creationId xmlns:a16="http://schemas.microsoft.com/office/drawing/2014/main" id="{BDCEEFD5-50C2-6DF1-D8F4-C217B5FADF49}"/>
              </a:ext>
            </a:extLst>
          </p:cNvPr>
          <p:cNvSpPr/>
          <p:nvPr userDrawn="1"/>
        </p:nvSpPr>
        <p:spPr>
          <a:xfrm>
            <a:off x="4351381" y="3569491"/>
            <a:ext cx="180000" cy="180000"/>
          </a:xfrm>
          <a:prstGeom prst="ellipse">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45" name="Oval 44">
            <a:extLst>
              <a:ext uri="{FF2B5EF4-FFF2-40B4-BE49-F238E27FC236}">
                <a16:creationId xmlns:a16="http://schemas.microsoft.com/office/drawing/2014/main" id="{B90A431E-4F76-CC3F-CE50-8E4566DCD26E}"/>
              </a:ext>
            </a:extLst>
          </p:cNvPr>
          <p:cNvSpPr/>
          <p:nvPr userDrawn="1"/>
        </p:nvSpPr>
        <p:spPr>
          <a:xfrm>
            <a:off x="5827068" y="3569491"/>
            <a:ext cx="180000" cy="180000"/>
          </a:xfrm>
          <a:prstGeom prst="ellipse">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49" name="Oval 48">
            <a:extLst>
              <a:ext uri="{FF2B5EF4-FFF2-40B4-BE49-F238E27FC236}">
                <a16:creationId xmlns:a16="http://schemas.microsoft.com/office/drawing/2014/main" id="{B62EA182-A2B9-C804-5164-3A1FD206B48A}"/>
              </a:ext>
            </a:extLst>
          </p:cNvPr>
          <p:cNvSpPr/>
          <p:nvPr userDrawn="1"/>
        </p:nvSpPr>
        <p:spPr>
          <a:xfrm>
            <a:off x="7302755" y="3569491"/>
            <a:ext cx="180000" cy="180000"/>
          </a:xfrm>
          <a:prstGeom prst="ellipse">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50" name="Oval 49">
            <a:extLst>
              <a:ext uri="{FF2B5EF4-FFF2-40B4-BE49-F238E27FC236}">
                <a16:creationId xmlns:a16="http://schemas.microsoft.com/office/drawing/2014/main" id="{058F2D7D-757D-FF1A-6F29-D10979969835}"/>
              </a:ext>
            </a:extLst>
          </p:cNvPr>
          <p:cNvSpPr/>
          <p:nvPr userDrawn="1"/>
        </p:nvSpPr>
        <p:spPr>
          <a:xfrm>
            <a:off x="8778443" y="3569491"/>
            <a:ext cx="180000" cy="180000"/>
          </a:xfrm>
          <a:prstGeom prst="ellipse">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51" name="Oval 50">
            <a:extLst>
              <a:ext uri="{FF2B5EF4-FFF2-40B4-BE49-F238E27FC236}">
                <a16:creationId xmlns:a16="http://schemas.microsoft.com/office/drawing/2014/main" id="{3987EAA7-C37D-E08D-618E-0787401B7A0A}"/>
              </a:ext>
            </a:extLst>
          </p:cNvPr>
          <p:cNvSpPr/>
          <p:nvPr userDrawn="1"/>
        </p:nvSpPr>
        <p:spPr>
          <a:xfrm>
            <a:off x="10254131" y="3569491"/>
            <a:ext cx="180000" cy="180000"/>
          </a:xfrm>
          <a:prstGeom prst="ellipse">
            <a:avLst/>
          </a:prstGeom>
          <a:noFill/>
          <a:ln w="254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p>
        </p:txBody>
      </p:sp>
      <p:cxnSp>
        <p:nvCxnSpPr>
          <p:cNvPr id="53" name="Straight Connector 52">
            <a:extLst>
              <a:ext uri="{FF2B5EF4-FFF2-40B4-BE49-F238E27FC236}">
                <a16:creationId xmlns:a16="http://schemas.microsoft.com/office/drawing/2014/main" id="{4E1066F0-1125-8E71-1890-F79A92EEE74A}"/>
              </a:ext>
            </a:extLst>
          </p:cNvPr>
          <p:cNvCxnSpPr>
            <a:cxnSpLocks/>
          </p:cNvCxnSpPr>
          <p:nvPr userDrawn="1"/>
        </p:nvCxnSpPr>
        <p:spPr>
          <a:xfrm>
            <a:off x="1490007" y="3006482"/>
            <a:ext cx="0" cy="42251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1049F4D7-B1EF-9A34-98AA-2538BEB541EA}"/>
              </a:ext>
            </a:extLst>
          </p:cNvPr>
          <p:cNvCxnSpPr>
            <a:cxnSpLocks/>
          </p:cNvCxnSpPr>
          <p:nvPr userDrawn="1"/>
        </p:nvCxnSpPr>
        <p:spPr>
          <a:xfrm>
            <a:off x="2965695" y="3912945"/>
            <a:ext cx="0" cy="42251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58" name="Text Placeholder 34">
            <a:extLst>
              <a:ext uri="{FF2B5EF4-FFF2-40B4-BE49-F238E27FC236}">
                <a16:creationId xmlns:a16="http://schemas.microsoft.com/office/drawing/2014/main" id="{ED1C8B79-C5E5-5CF1-86A6-B0835152AE00}"/>
              </a:ext>
            </a:extLst>
          </p:cNvPr>
          <p:cNvSpPr>
            <a:spLocks noGrp="1"/>
          </p:cNvSpPr>
          <p:nvPr>
            <p:ph type="body" sz="quarter" idx="34"/>
          </p:nvPr>
        </p:nvSpPr>
        <p:spPr>
          <a:xfrm>
            <a:off x="3775357" y="2455991"/>
            <a:ext cx="1332051" cy="517154"/>
          </a:xfrm>
          <a:solidFill>
            <a:schemeClr val="bg1"/>
          </a:solidFill>
        </p:spPr>
        <p:txBody>
          <a:bodyPr/>
          <a:lstStyle>
            <a:lvl1pPr algn="ctr">
              <a:defRPr sz="1100" b="0"/>
            </a:lvl1pPr>
            <a:lvl2pPr algn="ctr">
              <a:defRPr sz="1200"/>
            </a:lvl2pPr>
            <a:lvl3pPr>
              <a:defRPr sz="1200"/>
            </a:lvl3pPr>
            <a:lvl4pPr>
              <a:defRPr sz="1100"/>
            </a:lvl4pPr>
            <a:lvl5pPr>
              <a:defRPr sz="1051"/>
            </a:lvl5pPr>
          </a:lstStyle>
          <a:p>
            <a:pPr lvl="0"/>
            <a:r>
              <a:rPr lang="en-US"/>
              <a:t>Click to edit Master text styles</a:t>
            </a:r>
          </a:p>
        </p:txBody>
      </p:sp>
      <p:sp>
        <p:nvSpPr>
          <p:cNvPr id="59" name="Text Placeholder 34">
            <a:extLst>
              <a:ext uri="{FF2B5EF4-FFF2-40B4-BE49-F238E27FC236}">
                <a16:creationId xmlns:a16="http://schemas.microsoft.com/office/drawing/2014/main" id="{DCC1E84F-E8BA-D29C-8EE1-D9780F758F2A}"/>
              </a:ext>
            </a:extLst>
          </p:cNvPr>
          <p:cNvSpPr>
            <a:spLocks noGrp="1"/>
          </p:cNvSpPr>
          <p:nvPr>
            <p:ph type="body" sz="quarter" idx="35" hasCustomPrompt="1"/>
          </p:nvPr>
        </p:nvSpPr>
        <p:spPr>
          <a:xfrm>
            <a:off x="4098342" y="1992891"/>
            <a:ext cx="686085" cy="332399"/>
          </a:xfrm>
          <a:solidFill>
            <a:schemeClr val="bg1"/>
          </a:solidFill>
          <a:effectLst>
            <a:outerShdw dist="25400" dir="5400000" algn="t" rotWithShape="0">
              <a:schemeClr val="accent4"/>
            </a:outerShdw>
          </a:effectLst>
        </p:spPr>
        <p:txBody>
          <a:bodyPr wrap="none" anchor="b">
            <a:spAutoFit/>
          </a:bodyPr>
          <a:lstStyle>
            <a:lvl1pPr algn="ctr">
              <a:defRPr sz="2400" b="1"/>
            </a:lvl1pPr>
            <a:lvl2pPr algn="ctr">
              <a:defRPr sz="1200"/>
            </a:lvl2pPr>
            <a:lvl3pPr>
              <a:defRPr sz="1200"/>
            </a:lvl3pPr>
            <a:lvl4pPr>
              <a:defRPr sz="1100"/>
            </a:lvl4pPr>
            <a:lvl5pPr>
              <a:defRPr sz="1051"/>
            </a:lvl5pPr>
          </a:lstStyle>
          <a:p>
            <a:pPr lvl="0"/>
            <a:r>
              <a:rPr lang="en-US"/>
              <a:t>####</a:t>
            </a:r>
          </a:p>
        </p:txBody>
      </p:sp>
      <p:sp>
        <p:nvSpPr>
          <p:cNvPr id="60" name="Text Placeholder 34">
            <a:extLst>
              <a:ext uri="{FF2B5EF4-FFF2-40B4-BE49-F238E27FC236}">
                <a16:creationId xmlns:a16="http://schemas.microsoft.com/office/drawing/2014/main" id="{3F941670-EE66-BA86-DE71-2A0AC84D1C34}"/>
              </a:ext>
            </a:extLst>
          </p:cNvPr>
          <p:cNvSpPr>
            <a:spLocks noGrp="1"/>
          </p:cNvSpPr>
          <p:nvPr>
            <p:ph type="body" sz="quarter" idx="36"/>
          </p:nvPr>
        </p:nvSpPr>
        <p:spPr>
          <a:xfrm>
            <a:off x="5251045" y="4946390"/>
            <a:ext cx="1332051" cy="517154"/>
          </a:xfrm>
        </p:spPr>
        <p:txBody>
          <a:bodyPr/>
          <a:lstStyle>
            <a:lvl1pPr algn="ctr">
              <a:defRPr sz="1100" b="0"/>
            </a:lvl1pPr>
            <a:lvl2pPr algn="ctr">
              <a:defRPr sz="1200"/>
            </a:lvl2pPr>
            <a:lvl3pPr>
              <a:defRPr sz="1200"/>
            </a:lvl3pPr>
            <a:lvl4pPr>
              <a:defRPr sz="1100"/>
            </a:lvl4pPr>
            <a:lvl5pPr>
              <a:defRPr sz="1051"/>
            </a:lvl5pPr>
          </a:lstStyle>
          <a:p>
            <a:pPr lvl="0"/>
            <a:r>
              <a:rPr lang="en-US"/>
              <a:t>Click to edit Master text styles</a:t>
            </a:r>
          </a:p>
        </p:txBody>
      </p:sp>
      <p:sp>
        <p:nvSpPr>
          <p:cNvPr id="61" name="Text Placeholder 34">
            <a:extLst>
              <a:ext uri="{FF2B5EF4-FFF2-40B4-BE49-F238E27FC236}">
                <a16:creationId xmlns:a16="http://schemas.microsoft.com/office/drawing/2014/main" id="{B05CF5D5-908F-F045-F5B7-617993999DE6}"/>
              </a:ext>
            </a:extLst>
          </p:cNvPr>
          <p:cNvSpPr>
            <a:spLocks noGrp="1"/>
          </p:cNvSpPr>
          <p:nvPr>
            <p:ph type="body" sz="quarter" idx="37" hasCustomPrompt="1"/>
          </p:nvPr>
        </p:nvSpPr>
        <p:spPr>
          <a:xfrm>
            <a:off x="5574030" y="4483290"/>
            <a:ext cx="686085" cy="332399"/>
          </a:xfrm>
          <a:solidFill>
            <a:schemeClr val="bg1"/>
          </a:solidFill>
          <a:effectLst>
            <a:outerShdw dist="25400" dir="5400000" algn="t" rotWithShape="0">
              <a:schemeClr val="accent5"/>
            </a:outerShdw>
          </a:effectLst>
        </p:spPr>
        <p:txBody>
          <a:bodyPr wrap="none" anchor="b">
            <a:spAutoFit/>
          </a:bodyPr>
          <a:lstStyle>
            <a:lvl1pPr algn="ctr">
              <a:defRPr sz="2400" b="1"/>
            </a:lvl1pPr>
            <a:lvl2pPr algn="ctr">
              <a:defRPr sz="1200"/>
            </a:lvl2pPr>
            <a:lvl3pPr>
              <a:defRPr sz="1200"/>
            </a:lvl3pPr>
            <a:lvl4pPr>
              <a:defRPr sz="1100"/>
            </a:lvl4pPr>
            <a:lvl5pPr>
              <a:defRPr sz="1051"/>
            </a:lvl5pPr>
          </a:lstStyle>
          <a:p>
            <a:pPr lvl="0"/>
            <a:r>
              <a:rPr lang="en-US"/>
              <a:t>####</a:t>
            </a:r>
          </a:p>
        </p:txBody>
      </p:sp>
      <p:cxnSp>
        <p:nvCxnSpPr>
          <p:cNvPr id="62" name="Straight Connector 61">
            <a:extLst>
              <a:ext uri="{FF2B5EF4-FFF2-40B4-BE49-F238E27FC236}">
                <a16:creationId xmlns:a16="http://schemas.microsoft.com/office/drawing/2014/main" id="{55024EE1-E15E-CE5D-D7B4-D5F88680ADD2}"/>
              </a:ext>
            </a:extLst>
          </p:cNvPr>
          <p:cNvCxnSpPr>
            <a:cxnSpLocks/>
          </p:cNvCxnSpPr>
          <p:nvPr userDrawn="1"/>
        </p:nvCxnSpPr>
        <p:spPr>
          <a:xfrm>
            <a:off x="4441383" y="3006482"/>
            <a:ext cx="0" cy="42251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7E72A989-484E-A2F4-3288-1A6930A4D420}"/>
              </a:ext>
            </a:extLst>
          </p:cNvPr>
          <p:cNvCxnSpPr>
            <a:cxnSpLocks/>
          </p:cNvCxnSpPr>
          <p:nvPr userDrawn="1"/>
        </p:nvCxnSpPr>
        <p:spPr>
          <a:xfrm>
            <a:off x="5917069" y="3912945"/>
            <a:ext cx="0" cy="42251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64" name="Text Placeholder 34">
            <a:extLst>
              <a:ext uri="{FF2B5EF4-FFF2-40B4-BE49-F238E27FC236}">
                <a16:creationId xmlns:a16="http://schemas.microsoft.com/office/drawing/2014/main" id="{A89119A7-8236-8D80-3C61-B6752A8527CB}"/>
              </a:ext>
            </a:extLst>
          </p:cNvPr>
          <p:cNvSpPr>
            <a:spLocks noGrp="1"/>
          </p:cNvSpPr>
          <p:nvPr>
            <p:ph type="body" sz="quarter" idx="38"/>
          </p:nvPr>
        </p:nvSpPr>
        <p:spPr>
          <a:xfrm>
            <a:off x="6726730" y="2455991"/>
            <a:ext cx="1332051" cy="517154"/>
          </a:xfrm>
          <a:solidFill>
            <a:schemeClr val="bg1"/>
          </a:solidFill>
        </p:spPr>
        <p:txBody>
          <a:bodyPr/>
          <a:lstStyle>
            <a:lvl1pPr algn="ctr">
              <a:defRPr sz="1100" b="0"/>
            </a:lvl1pPr>
            <a:lvl2pPr algn="ctr">
              <a:defRPr sz="1200"/>
            </a:lvl2pPr>
            <a:lvl3pPr>
              <a:defRPr sz="1200"/>
            </a:lvl3pPr>
            <a:lvl4pPr>
              <a:defRPr sz="1100"/>
            </a:lvl4pPr>
            <a:lvl5pPr>
              <a:defRPr sz="1051"/>
            </a:lvl5pPr>
          </a:lstStyle>
          <a:p>
            <a:pPr lvl="0"/>
            <a:r>
              <a:rPr lang="en-US"/>
              <a:t>Click to edit Master text styles</a:t>
            </a:r>
          </a:p>
        </p:txBody>
      </p:sp>
      <p:sp>
        <p:nvSpPr>
          <p:cNvPr id="65" name="Text Placeholder 34">
            <a:extLst>
              <a:ext uri="{FF2B5EF4-FFF2-40B4-BE49-F238E27FC236}">
                <a16:creationId xmlns:a16="http://schemas.microsoft.com/office/drawing/2014/main" id="{A82C8E3C-7082-352F-8B9C-B52D6923AFDD}"/>
              </a:ext>
            </a:extLst>
          </p:cNvPr>
          <p:cNvSpPr>
            <a:spLocks noGrp="1"/>
          </p:cNvSpPr>
          <p:nvPr>
            <p:ph type="body" sz="quarter" idx="39" hasCustomPrompt="1"/>
          </p:nvPr>
        </p:nvSpPr>
        <p:spPr>
          <a:xfrm>
            <a:off x="7049717" y="1992891"/>
            <a:ext cx="686085" cy="332399"/>
          </a:xfrm>
          <a:solidFill>
            <a:schemeClr val="bg1"/>
          </a:solidFill>
          <a:effectLst>
            <a:outerShdw dist="25400" dir="5400000" algn="t" rotWithShape="0">
              <a:schemeClr val="accent6"/>
            </a:outerShdw>
          </a:effectLst>
        </p:spPr>
        <p:txBody>
          <a:bodyPr wrap="none" anchor="b">
            <a:spAutoFit/>
          </a:bodyPr>
          <a:lstStyle>
            <a:lvl1pPr algn="ctr">
              <a:defRPr sz="2400" b="1"/>
            </a:lvl1pPr>
            <a:lvl2pPr algn="ctr">
              <a:defRPr sz="1200"/>
            </a:lvl2pPr>
            <a:lvl3pPr>
              <a:defRPr sz="1200"/>
            </a:lvl3pPr>
            <a:lvl4pPr>
              <a:defRPr sz="1100"/>
            </a:lvl4pPr>
            <a:lvl5pPr>
              <a:defRPr sz="1051"/>
            </a:lvl5pPr>
          </a:lstStyle>
          <a:p>
            <a:pPr lvl="0"/>
            <a:r>
              <a:rPr lang="en-US"/>
              <a:t>####</a:t>
            </a:r>
          </a:p>
        </p:txBody>
      </p:sp>
      <p:sp>
        <p:nvSpPr>
          <p:cNvPr id="66" name="Text Placeholder 34">
            <a:extLst>
              <a:ext uri="{FF2B5EF4-FFF2-40B4-BE49-F238E27FC236}">
                <a16:creationId xmlns:a16="http://schemas.microsoft.com/office/drawing/2014/main" id="{69BACC66-54CE-10F2-C06F-5F0A88932967}"/>
              </a:ext>
            </a:extLst>
          </p:cNvPr>
          <p:cNvSpPr>
            <a:spLocks noGrp="1"/>
          </p:cNvSpPr>
          <p:nvPr>
            <p:ph type="body" sz="quarter" idx="40"/>
          </p:nvPr>
        </p:nvSpPr>
        <p:spPr>
          <a:xfrm>
            <a:off x="8202420" y="4946390"/>
            <a:ext cx="1332051" cy="517154"/>
          </a:xfrm>
        </p:spPr>
        <p:txBody>
          <a:bodyPr/>
          <a:lstStyle>
            <a:lvl1pPr algn="ctr">
              <a:defRPr sz="1100" b="0"/>
            </a:lvl1pPr>
            <a:lvl2pPr algn="ctr">
              <a:defRPr sz="1200"/>
            </a:lvl2pPr>
            <a:lvl3pPr>
              <a:defRPr sz="1200"/>
            </a:lvl3pPr>
            <a:lvl4pPr>
              <a:defRPr sz="1100"/>
            </a:lvl4pPr>
            <a:lvl5pPr>
              <a:defRPr sz="1051"/>
            </a:lvl5pPr>
          </a:lstStyle>
          <a:p>
            <a:pPr lvl="0"/>
            <a:r>
              <a:rPr lang="en-US"/>
              <a:t>Click to edit Master text styles</a:t>
            </a:r>
          </a:p>
        </p:txBody>
      </p:sp>
      <p:sp>
        <p:nvSpPr>
          <p:cNvPr id="67" name="Text Placeholder 34">
            <a:extLst>
              <a:ext uri="{FF2B5EF4-FFF2-40B4-BE49-F238E27FC236}">
                <a16:creationId xmlns:a16="http://schemas.microsoft.com/office/drawing/2014/main" id="{7E13F9D0-4F6F-99C6-0FA7-EF7CECCBF6B1}"/>
              </a:ext>
            </a:extLst>
          </p:cNvPr>
          <p:cNvSpPr>
            <a:spLocks noGrp="1"/>
          </p:cNvSpPr>
          <p:nvPr>
            <p:ph type="body" sz="quarter" idx="41" hasCustomPrompt="1"/>
          </p:nvPr>
        </p:nvSpPr>
        <p:spPr>
          <a:xfrm>
            <a:off x="8525405" y="4483290"/>
            <a:ext cx="686085" cy="332399"/>
          </a:xfrm>
          <a:solidFill>
            <a:schemeClr val="bg1"/>
          </a:solidFill>
          <a:effectLst>
            <a:outerShdw dist="25400" dir="5400000" algn="t" rotWithShape="0">
              <a:schemeClr val="tx2"/>
            </a:outerShdw>
          </a:effectLst>
        </p:spPr>
        <p:txBody>
          <a:bodyPr wrap="none" anchor="b">
            <a:spAutoFit/>
          </a:bodyPr>
          <a:lstStyle>
            <a:lvl1pPr algn="ctr">
              <a:defRPr sz="2400" b="1"/>
            </a:lvl1pPr>
            <a:lvl2pPr algn="ctr">
              <a:defRPr sz="1200"/>
            </a:lvl2pPr>
            <a:lvl3pPr>
              <a:defRPr sz="1200"/>
            </a:lvl3pPr>
            <a:lvl4pPr>
              <a:defRPr sz="1100"/>
            </a:lvl4pPr>
            <a:lvl5pPr>
              <a:defRPr sz="1051"/>
            </a:lvl5pPr>
          </a:lstStyle>
          <a:p>
            <a:pPr lvl="0"/>
            <a:r>
              <a:rPr lang="en-US"/>
              <a:t>####</a:t>
            </a:r>
          </a:p>
        </p:txBody>
      </p:sp>
      <p:cxnSp>
        <p:nvCxnSpPr>
          <p:cNvPr id="68" name="Straight Connector 67">
            <a:extLst>
              <a:ext uri="{FF2B5EF4-FFF2-40B4-BE49-F238E27FC236}">
                <a16:creationId xmlns:a16="http://schemas.microsoft.com/office/drawing/2014/main" id="{C468ED77-E27B-2758-4571-183511F06E08}"/>
              </a:ext>
            </a:extLst>
          </p:cNvPr>
          <p:cNvCxnSpPr>
            <a:cxnSpLocks/>
          </p:cNvCxnSpPr>
          <p:nvPr userDrawn="1"/>
        </p:nvCxnSpPr>
        <p:spPr>
          <a:xfrm>
            <a:off x="7392756" y="3006482"/>
            <a:ext cx="0" cy="42251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DB458ABD-24EB-C879-8E08-6E9FE272A6F2}"/>
              </a:ext>
            </a:extLst>
          </p:cNvPr>
          <p:cNvCxnSpPr>
            <a:cxnSpLocks/>
          </p:cNvCxnSpPr>
          <p:nvPr userDrawn="1"/>
        </p:nvCxnSpPr>
        <p:spPr>
          <a:xfrm>
            <a:off x="8868444" y="3912945"/>
            <a:ext cx="0" cy="42251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70" name="Text Placeholder 34">
            <a:extLst>
              <a:ext uri="{FF2B5EF4-FFF2-40B4-BE49-F238E27FC236}">
                <a16:creationId xmlns:a16="http://schemas.microsoft.com/office/drawing/2014/main" id="{FADDB0F4-2803-2204-1F24-772A20153FA0}"/>
              </a:ext>
            </a:extLst>
          </p:cNvPr>
          <p:cNvSpPr>
            <a:spLocks noGrp="1"/>
          </p:cNvSpPr>
          <p:nvPr>
            <p:ph type="body" sz="quarter" idx="42"/>
          </p:nvPr>
        </p:nvSpPr>
        <p:spPr>
          <a:xfrm>
            <a:off x="9678105" y="2455991"/>
            <a:ext cx="1332051" cy="517154"/>
          </a:xfrm>
        </p:spPr>
        <p:txBody>
          <a:bodyPr/>
          <a:lstStyle>
            <a:lvl1pPr algn="ctr">
              <a:defRPr sz="1100" b="0"/>
            </a:lvl1pPr>
            <a:lvl2pPr algn="ctr">
              <a:defRPr sz="1200"/>
            </a:lvl2pPr>
            <a:lvl3pPr>
              <a:defRPr sz="1200"/>
            </a:lvl3pPr>
            <a:lvl4pPr>
              <a:defRPr sz="1100"/>
            </a:lvl4pPr>
            <a:lvl5pPr>
              <a:defRPr sz="1051"/>
            </a:lvl5pPr>
          </a:lstStyle>
          <a:p>
            <a:pPr lvl="0"/>
            <a:r>
              <a:rPr lang="en-US"/>
              <a:t>Click to edit Master text styles</a:t>
            </a:r>
          </a:p>
        </p:txBody>
      </p:sp>
      <p:sp>
        <p:nvSpPr>
          <p:cNvPr id="71" name="Text Placeholder 34">
            <a:extLst>
              <a:ext uri="{FF2B5EF4-FFF2-40B4-BE49-F238E27FC236}">
                <a16:creationId xmlns:a16="http://schemas.microsoft.com/office/drawing/2014/main" id="{56498740-9853-944E-0BBC-C475CCDD1A78}"/>
              </a:ext>
            </a:extLst>
          </p:cNvPr>
          <p:cNvSpPr>
            <a:spLocks noGrp="1"/>
          </p:cNvSpPr>
          <p:nvPr>
            <p:ph type="body" sz="quarter" idx="43" hasCustomPrompt="1"/>
          </p:nvPr>
        </p:nvSpPr>
        <p:spPr>
          <a:xfrm>
            <a:off x="10001091" y="1992891"/>
            <a:ext cx="686085" cy="332399"/>
          </a:xfrm>
          <a:solidFill>
            <a:schemeClr val="bg1"/>
          </a:solidFill>
          <a:effectLst>
            <a:outerShdw dist="25400" dir="5400000" algn="t" rotWithShape="0">
              <a:schemeClr val="accent1"/>
            </a:outerShdw>
          </a:effectLst>
        </p:spPr>
        <p:txBody>
          <a:bodyPr wrap="none" anchor="b">
            <a:spAutoFit/>
          </a:bodyPr>
          <a:lstStyle>
            <a:lvl1pPr algn="ctr">
              <a:defRPr sz="2400" b="1"/>
            </a:lvl1pPr>
            <a:lvl2pPr algn="ctr">
              <a:defRPr sz="1200"/>
            </a:lvl2pPr>
            <a:lvl3pPr>
              <a:defRPr sz="1200"/>
            </a:lvl3pPr>
            <a:lvl4pPr>
              <a:defRPr sz="1100"/>
            </a:lvl4pPr>
            <a:lvl5pPr>
              <a:defRPr sz="1051"/>
            </a:lvl5pPr>
          </a:lstStyle>
          <a:p>
            <a:pPr lvl="0"/>
            <a:r>
              <a:rPr lang="en-US"/>
              <a:t>####</a:t>
            </a:r>
          </a:p>
        </p:txBody>
      </p:sp>
      <p:cxnSp>
        <p:nvCxnSpPr>
          <p:cNvPr id="72" name="Straight Connector 71">
            <a:extLst>
              <a:ext uri="{FF2B5EF4-FFF2-40B4-BE49-F238E27FC236}">
                <a16:creationId xmlns:a16="http://schemas.microsoft.com/office/drawing/2014/main" id="{FE8DEF15-2A45-1049-0275-826765056A9C}"/>
              </a:ext>
            </a:extLst>
          </p:cNvPr>
          <p:cNvCxnSpPr>
            <a:cxnSpLocks/>
          </p:cNvCxnSpPr>
          <p:nvPr userDrawn="1"/>
        </p:nvCxnSpPr>
        <p:spPr>
          <a:xfrm>
            <a:off x="10344131" y="3006482"/>
            <a:ext cx="0" cy="42251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2" name="Text Placeholder 21">
            <a:extLst>
              <a:ext uri="{FF2B5EF4-FFF2-40B4-BE49-F238E27FC236}">
                <a16:creationId xmlns:a16="http://schemas.microsoft.com/office/drawing/2014/main" id="{B2FD9AC5-AFE1-E1DF-707B-3C5A9993DA2A}"/>
              </a:ext>
            </a:extLst>
          </p:cNvPr>
          <p:cNvSpPr>
            <a:spLocks noGrp="1"/>
          </p:cNvSpPr>
          <p:nvPr>
            <p:ph type="body" sz="quarter" idx="15"/>
          </p:nvPr>
        </p:nvSpPr>
        <p:spPr>
          <a:xfrm>
            <a:off x="611190" y="1170155"/>
            <a:ext cx="10968036" cy="540000"/>
          </a:xfrm>
        </p:spPr>
        <p:txBody>
          <a:bodyPr>
            <a:noAutofit/>
          </a:bodyPr>
          <a:lstStyle>
            <a:lvl1pPr marL="0" indent="0">
              <a:lnSpc>
                <a:spcPct val="100000"/>
              </a:lnSpc>
              <a:spcAft>
                <a:spcPts val="0"/>
              </a:spcAft>
              <a:buFont typeface="Arial" panose="020B0604020202020204" pitchFamily="34" charset="0"/>
              <a:buNone/>
              <a:defRPr sz="1600" b="1">
                <a:solidFill>
                  <a:schemeClr val="accent1"/>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Click to edit Master text styles</a:t>
            </a:r>
          </a:p>
        </p:txBody>
      </p:sp>
      <p:sp>
        <p:nvSpPr>
          <p:cNvPr id="12" name="Title 1">
            <a:extLst>
              <a:ext uri="{FF2B5EF4-FFF2-40B4-BE49-F238E27FC236}">
                <a16:creationId xmlns:a16="http://schemas.microsoft.com/office/drawing/2014/main" id="{A79BC6F4-50C8-BDE4-8B4F-6434593A4380}"/>
              </a:ext>
            </a:extLst>
          </p:cNvPr>
          <p:cNvSpPr>
            <a:spLocks noGrp="1"/>
          </p:cNvSpPr>
          <p:nvPr>
            <p:ph type="title"/>
          </p:nvPr>
        </p:nvSpPr>
        <p:spPr>
          <a:xfrm>
            <a:off x="611191" y="623487"/>
            <a:ext cx="9340887" cy="481900"/>
          </a:xfrm>
        </p:spPr>
        <p:txBody>
          <a:bodyPr/>
          <a:lstStyle/>
          <a:p>
            <a:r>
              <a:rPr lang="en-US"/>
              <a:t>Click to edit Master title style</a:t>
            </a:r>
            <a:endParaRPr lang="en-GB"/>
          </a:p>
        </p:txBody>
      </p:sp>
      <p:sp>
        <p:nvSpPr>
          <p:cNvPr id="6" name="Text Placeholder 11">
            <a:extLst>
              <a:ext uri="{FF2B5EF4-FFF2-40B4-BE49-F238E27FC236}">
                <a16:creationId xmlns:a16="http://schemas.microsoft.com/office/drawing/2014/main" id="{36BD072B-F455-333D-0278-E6A383E9A5EB}"/>
              </a:ext>
            </a:extLst>
          </p:cNvPr>
          <p:cNvSpPr>
            <a:spLocks noGrp="1"/>
          </p:cNvSpPr>
          <p:nvPr>
            <p:ph type="body" sz="quarter" idx="13" hasCustomPrompt="1"/>
          </p:nvPr>
        </p:nvSpPr>
        <p:spPr>
          <a:xfrm>
            <a:off x="611190" y="5988292"/>
            <a:ext cx="10958511" cy="246221"/>
          </a:xfrm>
        </p:spPr>
        <p:txBody>
          <a:bodyPr anchor="b">
            <a:spAutoFit/>
          </a:bodyPr>
          <a:lstStyle>
            <a:lvl1pPr marL="0" indent="0">
              <a:lnSpc>
                <a:spcPct val="100000"/>
              </a:lnSpc>
              <a:spcAft>
                <a:spcPts val="0"/>
              </a:spcAft>
              <a:buFont typeface="Arial" panose="020B0604020202020204" pitchFamily="34" charset="0"/>
              <a:buNone/>
              <a:defRPr sz="800" b="0" i="1">
                <a:solidFill>
                  <a:schemeClr val="bg1">
                    <a:lumMod val="50000"/>
                  </a:schemeClr>
                </a:solidFill>
              </a:defRPr>
            </a:lvl1pPr>
            <a:lvl2pPr marL="0" indent="0">
              <a:lnSpc>
                <a:spcPct val="100000"/>
              </a:lnSpc>
              <a:spcAft>
                <a:spcPts val="0"/>
              </a:spcAft>
              <a:buNone/>
              <a:defRPr sz="700" i="1">
                <a:solidFill>
                  <a:schemeClr val="bg1">
                    <a:lumMod val="50000"/>
                  </a:schemeClr>
                </a:solidFill>
              </a:defRPr>
            </a:lvl2pPr>
            <a:lvl3pPr marL="0" indent="0">
              <a:lnSpc>
                <a:spcPct val="100000"/>
              </a:lnSpc>
              <a:spcAft>
                <a:spcPts val="0"/>
              </a:spcAft>
              <a:buNone/>
              <a:defRPr sz="700" i="1">
                <a:solidFill>
                  <a:schemeClr val="bg1">
                    <a:lumMod val="50000"/>
                  </a:schemeClr>
                </a:solidFill>
              </a:defRPr>
            </a:lvl3pPr>
            <a:lvl4pPr marL="0" indent="0">
              <a:lnSpc>
                <a:spcPct val="100000"/>
              </a:lnSpc>
              <a:spcAft>
                <a:spcPts val="0"/>
              </a:spcAft>
              <a:buNone/>
              <a:defRPr sz="700" i="1">
                <a:solidFill>
                  <a:schemeClr val="bg1">
                    <a:lumMod val="50000"/>
                  </a:schemeClr>
                </a:solidFill>
              </a:defRPr>
            </a:lvl4pPr>
            <a:lvl5pPr marL="0" indent="0">
              <a:lnSpc>
                <a:spcPct val="100000"/>
              </a:lnSpc>
              <a:spcAft>
                <a:spcPts val="0"/>
              </a:spcAft>
              <a:buNone/>
              <a:defRPr sz="700" i="1">
                <a:solidFill>
                  <a:schemeClr val="bg1">
                    <a:lumMod val="50000"/>
                  </a:schemeClr>
                </a:solidFill>
              </a:defRPr>
            </a:lvl5pPr>
          </a:lstStyle>
          <a:p>
            <a:pPr lvl="0"/>
            <a:r>
              <a:rPr lang="en-US"/>
              <a:t>Source: Insert source here</a:t>
            </a:r>
            <a:br>
              <a:rPr lang="en-US"/>
            </a:br>
            <a:r>
              <a:rPr lang="en-US"/>
              <a:t>Notes: Insert notes here</a:t>
            </a:r>
          </a:p>
        </p:txBody>
      </p:sp>
      <p:sp>
        <p:nvSpPr>
          <p:cNvPr id="46"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611191" y="6401514"/>
            <a:ext cx="1838645" cy="123111"/>
          </a:xfrm>
          <a:prstGeom prst="rect">
            <a:avLst/>
          </a:prstGeom>
        </p:spPr>
        <p:txBody>
          <a:bodyPr vert="horz" wrap="none" lIns="0" tIns="0" rIns="0" bIns="0" rtlCol="0" anchor="ctr">
            <a:spAutoFit/>
          </a:bodyPr>
          <a:lstStyle>
            <a:lvl1pPr algn="l">
              <a:defRPr sz="800">
                <a:solidFill>
                  <a:schemeClr val="bg1">
                    <a:lumMod val="50000"/>
                  </a:schemeClr>
                </a:solidFill>
                <a:latin typeface="+mj-lt"/>
              </a:defRPr>
            </a:lvl1pPr>
          </a:lstStyle>
          <a:p>
            <a:r>
              <a:rPr lang="en-US">
                <a:cs typeface="Arial" panose="020B0604020202020204" pitchFamily="34" charset="0"/>
              </a:rPr>
              <a:t>©2024 ARTHUR J. GALLAGHER &amp; CO.</a:t>
            </a:r>
          </a:p>
        </p:txBody>
      </p:sp>
      <p:sp>
        <p:nvSpPr>
          <p:cNvPr id="47"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11409291" y="6378430"/>
            <a:ext cx="171522" cy="169277"/>
          </a:xfrm>
          <a:prstGeom prst="rect">
            <a:avLst/>
          </a:prstGeom>
          <a:noFill/>
        </p:spPr>
        <p:txBody>
          <a:bodyPr wrap="none" lIns="0" tIns="0" rIns="0" bIns="0" rtlCol="0">
            <a:spAutoFit/>
          </a:bodyPr>
          <a:lstStyle>
            <a:lvl1pPr algn="r">
              <a:defRPr lang="en-GB" sz="1100"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a:p>
        </p:txBody>
      </p:sp>
    </p:spTree>
    <p:extLst>
      <p:ext uri="{BB962C8B-B14F-4D97-AF65-F5344CB8AC3E}">
        <p14:creationId xmlns:p14="http://schemas.microsoft.com/office/powerpoint/2010/main" val="1037880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genda x8">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DC20F7-933F-FC29-AAFF-94772914A9FC}"/>
              </a:ext>
            </a:extLst>
          </p:cNvPr>
          <p:cNvSpPr>
            <a:spLocks noGrp="1"/>
          </p:cNvSpPr>
          <p:nvPr userDrawn="1">
            <p:ph type="title" hasCustomPrompt="1"/>
          </p:nvPr>
        </p:nvSpPr>
        <p:spPr>
          <a:xfrm>
            <a:off x="611189" y="611190"/>
            <a:ext cx="7237411" cy="724125"/>
          </a:xfrm>
        </p:spPr>
        <p:txBody>
          <a:bodyPr>
            <a:noAutofit/>
          </a:bodyPr>
          <a:lstStyle>
            <a:lvl1pPr>
              <a:defRPr sz="3600"/>
            </a:lvl1pPr>
          </a:lstStyle>
          <a:p>
            <a:r>
              <a:rPr lang="en-US"/>
              <a:t>Click to add title</a:t>
            </a:r>
            <a:endParaRPr lang="en-GB"/>
          </a:p>
        </p:txBody>
      </p:sp>
      <p:sp>
        <p:nvSpPr>
          <p:cNvPr id="16" name="Text Placeholder 18">
            <a:extLst>
              <a:ext uri="{FF2B5EF4-FFF2-40B4-BE49-F238E27FC236}">
                <a16:creationId xmlns:a16="http://schemas.microsoft.com/office/drawing/2014/main" id="{90A570DE-71BF-6BA4-6B47-90A2FE5B0E26}"/>
              </a:ext>
            </a:extLst>
          </p:cNvPr>
          <p:cNvSpPr>
            <a:spLocks noGrp="1" noChangeAspect="1"/>
          </p:cNvSpPr>
          <p:nvPr>
            <p:ph type="body" sz="quarter" idx="11" hasCustomPrompt="1"/>
          </p:nvPr>
        </p:nvSpPr>
        <p:spPr>
          <a:xfrm>
            <a:off x="612943" y="1941050"/>
            <a:ext cx="594000" cy="594000"/>
          </a:xfrm>
          <a:prstGeom prst="ellipse">
            <a:avLst/>
          </a:prstGeom>
          <a:noFill/>
          <a:ln w="3175">
            <a:solidFill>
              <a:schemeClr val="accent1"/>
            </a:solidFill>
          </a:ln>
        </p:spPr>
        <p:txBody>
          <a:bodyPr anchor="ctr">
            <a:normAutofit/>
          </a:bodyPr>
          <a:lstStyle>
            <a:lvl1pPr algn="ctr">
              <a:lnSpc>
                <a:spcPct val="100000"/>
              </a:lnSpc>
              <a:defRPr sz="133" b="1">
                <a:solidFill>
                  <a:schemeClr val="bg1">
                    <a:alpha val="0"/>
                  </a:schemeClr>
                </a:solidFill>
              </a:defRPr>
            </a:lvl1pPr>
          </a:lstStyle>
          <a:p>
            <a:pPr lvl="0"/>
            <a:r>
              <a:rPr lang="en-GB"/>
              <a:t>.</a:t>
            </a:r>
          </a:p>
        </p:txBody>
      </p:sp>
      <p:sp>
        <p:nvSpPr>
          <p:cNvPr id="17" name="Text Placeholder 18">
            <a:extLst>
              <a:ext uri="{FF2B5EF4-FFF2-40B4-BE49-F238E27FC236}">
                <a16:creationId xmlns:a16="http://schemas.microsoft.com/office/drawing/2014/main" id="{BA08F2C7-18E9-9451-00B8-1427DFCA760C}"/>
              </a:ext>
            </a:extLst>
          </p:cNvPr>
          <p:cNvSpPr>
            <a:spLocks noGrp="1" noChangeAspect="1"/>
          </p:cNvSpPr>
          <p:nvPr>
            <p:ph type="body" sz="quarter" idx="14" hasCustomPrompt="1"/>
          </p:nvPr>
        </p:nvSpPr>
        <p:spPr>
          <a:xfrm>
            <a:off x="612943" y="2787005"/>
            <a:ext cx="594000" cy="594000"/>
          </a:xfrm>
          <a:prstGeom prst="ellipse">
            <a:avLst/>
          </a:prstGeom>
          <a:noFill/>
          <a:ln w="3175">
            <a:solidFill>
              <a:schemeClr val="accent1"/>
            </a:solidFill>
          </a:ln>
        </p:spPr>
        <p:txBody>
          <a:bodyPr anchor="ctr">
            <a:normAutofit/>
          </a:bodyPr>
          <a:lstStyle>
            <a:lvl1pPr algn="ctr">
              <a:lnSpc>
                <a:spcPct val="100000"/>
              </a:lnSpc>
              <a:defRPr sz="133" b="1">
                <a:solidFill>
                  <a:schemeClr val="bg1">
                    <a:alpha val="0"/>
                  </a:schemeClr>
                </a:solidFill>
              </a:defRPr>
            </a:lvl1pPr>
          </a:lstStyle>
          <a:p>
            <a:pPr lvl="0"/>
            <a:r>
              <a:rPr lang="en-GB"/>
              <a:t>.</a:t>
            </a:r>
          </a:p>
        </p:txBody>
      </p:sp>
      <p:sp>
        <p:nvSpPr>
          <p:cNvPr id="18" name="Text Placeholder 18">
            <a:extLst>
              <a:ext uri="{FF2B5EF4-FFF2-40B4-BE49-F238E27FC236}">
                <a16:creationId xmlns:a16="http://schemas.microsoft.com/office/drawing/2014/main" id="{16EBF74E-672E-3470-85BC-FEE108FF19BD}"/>
              </a:ext>
            </a:extLst>
          </p:cNvPr>
          <p:cNvSpPr>
            <a:spLocks noGrp="1" noChangeAspect="1"/>
          </p:cNvSpPr>
          <p:nvPr>
            <p:ph type="body" sz="quarter" idx="19" hasCustomPrompt="1"/>
          </p:nvPr>
        </p:nvSpPr>
        <p:spPr>
          <a:xfrm>
            <a:off x="612943" y="3632960"/>
            <a:ext cx="594000" cy="594000"/>
          </a:xfrm>
          <a:prstGeom prst="ellipse">
            <a:avLst/>
          </a:prstGeom>
          <a:noFill/>
          <a:ln w="3175">
            <a:solidFill>
              <a:schemeClr val="accent1"/>
            </a:solidFill>
          </a:ln>
        </p:spPr>
        <p:txBody>
          <a:bodyPr anchor="ctr">
            <a:normAutofit/>
          </a:bodyPr>
          <a:lstStyle>
            <a:lvl1pPr algn="ctr">
              <a:lnSpc>
                <a:spcPct val="100000"/>
              </a:lnSpc>
              <a:defRPr sz="133" b="1">
                <a:solidFill>
                  <a:schemeClr val="bg1">
                    <a:alpha val="0"/>
                  </a:schemeClr>
                </a:solidFill>
              </a:defRPr>
            </a:lvl1pPr>
          </a:lstStyle>
          <a:p>
            <a:pPr lvl="0"/>
            <a:r>
              <a:rPr lang="en-GB"/>
              <a:t>.</a:t>
            </a:r>
          </a:p>
        </p:txBody>
      </p:sp>
      <p:sp>
        <p:nvSpPr>
          <p:cNvPr id="21" name="Text Placeholder 18">
            <a:extLst>
              <a:ext uri="{FF2B5EF4-FFF2-40B4-BE49-F238E27FC236}">
                <a16:creationId xmlns:a16="http://schemas.microsoft.com/office/drawing/2014/main" id="{60BF2304-33BA-EA71-C78C-7A57233B18C4}"/>
              </a:ext>
            </a:extLst>
          </p:cNvPr>
          <p:cNvSpPr>
            <a:spLocks noGrp="1" noChangeAspect="1"/>
          </p:cNvSpPr>
          <p:nvPr>
            <p:ph type="body" sz="quarter" idx="20" hasCustomPrompt="1"/>
          </p:nvPr>
        </p:nvSpPr>
        <p:spPr>
          <a:xfrm>
            <a:off x="612943" y="4478914"/>
            <a:ext cx="594000" cy="594000"/>
          </a:xfrm>
          <a:prstGeom prst="ellipse">
            <a:avLst/>
          </a:prstGeom>
          <a:noFill/>
          <a:ln w="3175">
            <a:solidFill>
              <a:schemeClr val="accent1"/>
            </a:solidFill>
          </a:ln>
        </p:spPr>
        <p:txBody>
          <a:bodyPr anchor="ctr">
            <a:normAutofit/>
          </a:bodyPr>
          <a:lstStyle>
            <a:lvl1pPr algn="ctr">
              <a:lnSpc>
                <a:spcPct val="100000"/>
              </a:lnSpc>
              <a:defRPr sz="133" b="1">
                <a:solidFill>
                  <a:schemeClr val="bg1">
                    <a:alpha val="0"/>
                  </a:schemeClr>
                </a:solidFill>
              </a:defRPr>
            </a:lvl1pPr>
          </a:lstStyle>
          <a:p>
            <a:pPr lvl="0"/>
            <a:r>
              <a:rPr lang="en-GB"/>
              <a:t>.</a:t>
            </a:r>
          </a:p>
        </p:txBody>
      </p:sp>
      <p:sp>
        <p:nvSpPr>
          <p:cNvPr id="40" name="Text Placeholder 18">
            <a:extLst>
              <a:ext uri="{FF2B5EF4-FFF2-40B4-BE49-F238E27FC236}">
                <a16:creationId xmlns:a16="http://schemas.microsoft.com/office/drawing/2014/main" id="{F5830B7A-A728-D728-F0D2-E4507FAB3ED1}"/>
              </a:ext>
            </a:extLst>
          </p:cNvPr>
          <p:cNvSpPr>
            <a:spLocks noGrp="1" noChangeAspect="1"/>
          </p:cNvSpPr>
          <p:nvPr>
            <p:ph type="body" sz="quarter" idx="10" hasCustomPrompt="1"/>
          </p:nvPr>
        </p:nvSpPr>
        <p:spPr>
          <a:xfrm>
            <a:off x="648943" y="1977050"/>
            <a:ext cx="522000" cy="522000"/>
          </a:xfrm>
          <a:prstGeom prst="ellipse">
            <a:avLst/>
          </a:prstGeom>
          <a:solidFill>
            <a:schemeClr val="accent1"/>
          </a:solidFill>
        </p:spPr>
        <p:txBody>
          <a:bodyPr anchor="ctr">
            <a:normAutofit/>
          </a:bodyPr>
          <a:lstStyle>
            <a:lvl1pPr algn="ctr">
              <a:lnSpc>
                <a:spcPct val="100000"/>
              </a:lnSpc>
              <a:defRPr sz="1400" b="1">
                <a:solidFill>
                  <a:schemeClr val="bg1">
                    <a:alpha val="0"/>
                  </a:schemeClr>
                </a:solidFill>
              </a:defRPr>
            </a:lvl1pPr>
          </a:lstStyle>
          <a:p>
            <a:pPr lvl="0"/>
            <a:r>
              <a:rPr lang="en-US"/>
              <a:t>#</a:t>
            </a:r>
            <a:endParaRPr lang="en-GB"/>
          </a:p>
        </p:txBody>
      </p:sp>
      <p:sp>
        <p:nvSpPr>
          <p:cNvPr id="41" name="Text Placeholder 21">
            <a:extLst>
              <a:ext uri="{FF2B5EF4-FFF2-40B4-BE49-F238E27FC236}">
                <a16:creationId xmlns:a16="http://schemas.microsoft.com/office/drawing/2014/main" id="{D4A0ABFD-69D9-8AFB-27C0-95256168378E}"/>
              </a:ext>
            </a:extLst>
          </p:cNvPr>
          <p:cNvSpPr>
            <a:spLocks noGrp="1"/>
          </p:cNvSpPr>
          <p:nvPr>
            <p:ph type="body" sz="quarter" idx="12" hasCustomPrompt="1"/>
          </p:nvPr>
        </p:nvSpPr>
        <p:spPr>
          <a:xfrm>
            <a:off x="1348245" y="1968750"/>
            <a:ext cx="3960000" cy="538609"/>
          </a:xfrm>
        </p:spPr>
        <p:txBody>
          <a:bodyPr wrap="square" anchor="ctr">
            <a:spAutoFit/>
          </a:bodyPr>
          <a:lstStyle>
            <a:lvl1pPr>
              <a:lnSpc>
                <a:spcPct val="100000"/>
              </a:lnSpc>
              <a:defRPr sz="1800" b="1"/>
            </a:lvl1pPr>
            <a:lvl2pPr marL="0" indent="0">
              <a:lnSpc>
                <a:spcPct val="100000"/>
              </a:lnSpc>
              <a:buNone/>
              <a:defRPr sz="1200"/>
            </a:lvl2pPr>
          </a:lstStyle>
          <a:p>
            <a:pPr lvl="0"/>
            <a:r>
              <a:rPr lang="en-US"/>
              <a:t>Section title goes here</a:t>
            </a:r>
          </a:p>
          <a:p>
            <a:pPr lvl="1"/>
            <a:r>
              <a:rPr lang="en-US"/>
              <a:t>Subtitle goes here</a:t>
            </a:r>
          </a:p>
        </p:txBody>
      </p:sp>
      <p:sp>
        <p:nvSpPr>
          <p:cNvPr id="42" name="Text Placeholder 18">
            <a:extLst>
              <a:ext uri="{FF2B5EF4-FFF2-40B4-BE49-F238E27FC236}">
                <a16:creationId xmlns:a16="http://schemas.microsoft.com/office/drawing/2014/main" id="{7E74537E-402A-02A6-3B20-C7342F90F8E6}"/>
              </a:ext>
            </a:extLst>
          </p:cNvPr>
          <p:cNvSpPr>
            <a:spLocks noGrp="1" noChangeAspect="1"/>
          </p:cNvSpPr>
          <p:nvPr>
            <p:ph type="body" sz="quarter" idx="13" hasCustomPrompt="1"/>
          </p:nvPr>
        </p:nvSpPr>
        <p:spPr>
          <a:xfrm>
            <a:off x="648943" y="2823005"/>
            <a:ext cx="522000" cy="522000"/>
          </a:xfrm>
          <a:prstGeom prst="ellipse">
            <a:avLst/>
          </a:prstGeom>
          <a:solidFill>
            <a:schemeClr val="accent1"/>
          </a:solidFill>
        </p:spPr>
        <p:txBody>
          <a:bodyPr anchor="ctr">
            <a:normAutofit/>
          </a:bodyPr>
          <a:lstStyle>
            <a:lvl1pPr algn="ctr">
              <a:lnSpc>
                <a:spcPct val="100000"/>
              </a:lnSpc>
              <a:defRPr sz="1400" b="1">
                <a:solidFill>
                  <a:schemeClr val="bg1">
                    <a:alpha val="0"/>
                  </a:schemeClr>
                </a:solidFill>
              </a:defRPr>
            </a:lvl1pPr>
          </a:lstStyle>
          <a:p>
            <a:pPr lvl="0"/>
            <a:r>
              <a:rPr lang="en-US"/>
              <a:t>#</a:t>
            </a:r>
            <a:endParaRPr lang="en-GB"/>
          </a:p>
        </p:txBody>
      </p:sp>
      <p:sp>
        <p:nvSpPr>
          <p:cNvPr id="43" name="Text Placeholder 21">
            <a:extLst>
              <a:ext uri="{FF2B5EF4-FFF2-40B4-BE49-F238E27FC236}">
                <a16:creationId xmlns:a16="http://schemas.microsoft.com/office/drawing/2014/main" id="{50E7B5DD-9955-486C-6710-C134A8A16396}"/>
              </a:ext>
            </a:extLst>
          </p:cNvPr>
          <p:cNvSpPr>
            <a:spLocks noGrp="1"/>
          </p:cNvSpPr>
          <p:nvPr>
            <p:ph type="body" sz="quarter" idx="15" hasCustomPrompt="1"/>
          </p:nvPr>
        </p:nvSpPr>
        <p:spPr>
          <a:xfrm>
            <a:off x="1348245" y="2814705"/>
            <a:ext cx="3960000" cy="538609"/>
          </a:xfrm>
        </p:spPr>
        <p:txBody>
          <a:bodyPr wrap="square" anchor="ctr">
            <a:spAutoFit/>
          </a:bodyPr>
          <a:lstStyle>
            <a:lvl1pPr>
              <a:lnSpc>
                <a:spcPct val="100000"/>
              </a:lnSpc>
              <a:defRPr sz="1800" b="1"/>
            </a:lvl1pPr>
            <a:lvl2pPr marL="0" indent="0">
              <a:lnSpc>
                <a:spcPct val="100000"/>
              </a:lnSpc>
              <a:buNone/>
              <a:defRPr sz="1200"/>
            </a:lvl2pPr>
          </a:lstStyle>
          <a:p>
            <a:pPr lvl="0"/>
            <a:r>
              <a:rPr lang="en-US"/>
              <a:t>Section title goes here</a:t>
            </a:r>
          </a:p>
          <a:p>
            <a:pPr lvl="1"/>
            <a:r>
              <a:rPr lang="en-US"/>
              <a:t>Subtitle goes here</a:t>
            </a:r>
          </a:p>
        </p:txBody>
      </p:sp>
      <p:sp>
        <p:nvSpPr>
          <p:cNvPr id="44" name="Text Placeholder 18">
            <a:extLst>
              <a:ext uri="{FF2B5EF4-FFF2-40B4-BE49-F238E27FC236}">
                <a16:creationId xmlns:a16="http://schemas.microsoft.com/office/drawing/2014/main" id="{517A02D8-2ED6-DD96-9182-7435BCE74DD2}"/>
              </a:ext>
            </a:extLst>
          </p:cNvPr>
          <p:cNvSpPr>
            <a:spLocks noGrp="1" noChangeAspect="1"/>
          </p:cNvSpPr>
          <p:nvPr>
            <p:ph type="body" sz="quarter" idx="16" hasCustomPrompt="1"/>
          </p:nvPr>
        </p:nvSpPr>
        <p:spPr>
          <a:xfrm>
            <a:off x="648943" y="3668960"/>
            <a:ext cx="522000" cy="522000"/>
          </a:xfrm>
          <a:prstGeom prst="ellipse">
            <a:avLst/>
          </a:prstGeom>
          <a:solidFill>
            <a:schemeClr val="accent1"/>
          </a:solidFill>
        </p:spPr>
        <p:txBody>
          <a:bodyPr anchor="ctr">
            <a:normAutofit/>
          </a:bodyPr>
          <a:lstStyle>
            <a:lvl1pPr algn="ctr">
              <a:lnSpc>
                <a:spcPct val="100000"/>
              </a:lnSpc>
              <a:defRPr sz="1400" b="1">
                <a:solidFill>
                  <a:schemeClr val="bg1">
                    <a:alpha val="0"/>
                  </a:schemeClr>
                </a:solidFill>
              </a:defRPr>
            </a:lvl1pPr>
          </a:lstStyle>
          <a:p>
            <a:pPr lvl="0"/>
            <a:r>
              <a:rPr lang="en-US"/>
              <a:t>#</a:t>
            </a:r>
            <a:endParaRPr lang="en-GB"/>
          </a:p>
        </p:txBody>
      </p:sp>
      <p:sp>
        <p:nvSpPr>
          <p:cNvPr id="45" name="Text Placeholder 21">
            <a:extLst>
              <a:ext uri="{FF2B5EF4-FFF2-40B4-BE49-F238E27FC236}">
                <a16:creationId xmlns:a16="http://schemas.microsoft.com/office/drawing/2014/main" id="{85F0698C-9B16-A175-B436-3F81178E506D}"/>
              </a:ext>
            </a:extLst>
          </p:cNvPr>
          <p:cNvSpPr>
            <a:spLocks noGrp="1"/>
          </p:cNvSpPr>
          <p:nvPr>
            <p:ph type="body" sz="quarter" idx="24" hasCustomPrompt="1"/>
          </p:nvPr>
        </p:nvSpPr>
        <p:spPr>
          <a:xfrm>
            <a:off x="1348245" y="3660660"/>
            <a:ext cx="3960000" cy="538609"/>
          </a:xfrm>
        </p:spPr>
        <p:txBody>
          <a:bodyPr wrap="square" anchor="ctr">
            <a:spAutoFit/>
          </a:bodyPr>
          <a:lstStyle>
            <a:lvl1pPr>
              <a:lnSpc>
                <a:spcPct val="100000"/>
              </a:lnSpc>
              <a:defRPr sz="1800" b="1"/>
            </a:lvl1pPr>
            <a:lvl2pPr marL="0" indent="0">
              <a:lnSpc>
                <a:spcPct val="100000"/>
              </a:lnSpc>
              <a:buNone/>
              <a:defRPr sz="1200"/>
            </a:lvl2pPr>
          </a:lstStyle>
          <a:p>
            <a:pPr lvl="0"/>
            <a:r>
              <a:rPr lang="en-US"/>
              <a:t>Section title goes here</a:t>
            </a:r>
          </a:p>
          <a:p>
            <a:pPr lvl="1"/>
            <a:r>
              <a:rPr lang="en-US"/>
              <a:t>Subtitle goes here</a:t>
            </a:r>
          </a:p>
        </p:txBody>
      </p:sp>
      <p:sp>
        <p:nvSpPr>
          <p:cNvPr id="46" name="Text Placeholder 18">
            <a:extLst>
              <a:ext uri="{FF2B5EF4-FFF2-40B4-BE49-F238E27FC236}">
                <a16:creationId xmlns:a16="http://schemas.microsoft.com/office/drawing/2014/main" id="{E6A3FBCF-7BD0-1428-A63C-2F99F261B82D}"/>
              </a:ext>
            </a:extLst>
          </p:cNvPr>
          <p:cNvSpPr>
            <a:spLocks noGrp="1" noChangeAspect="1"/>
          </p:cNvSpPr>
          <p:nvPr>
            <p:ph type="body" sz="quarter" idx="25" hasCustomPrompt="1"/>
          </p:nvPr>
        </p:nvSpPr>
        <p:spPr>
          <a:xfrm>
            <a:off x="648943" y="4514913"/>
            <a:ext cx="522000" cy="522000"/>
          </a:xfrm>
          <a:prstGeom prst="ellipse">
            <a:avLst/>
          </a:prstGeom>
          <a:solidFill>
            <a:schemeClr val="accent1"/>
          </a:solidFill>
        </p:spPr>
        <p:txBody>
          <a:bodyPr anchor="ctr">
            <a:normAutofit/>
          </a:bodyPr>
          <a:lstStyle>
            <a:lvl1pPr algn="ctr">
              <a:lnSpc>
                <a:spcPct val="100000"/>
              </a:lnSpc>
              <a:defRPr sz="1400" b="1">
                <a:solidFill>
                  <a:schemeClr val="bg1">
                    <a:alpha val="0"/>
                  </a:schemeClr>
                </a:solidFill>
              </a:defRPr>
            </a:lvl1pPr>
          </a:lstStyle>
          <a:p>
            <a:pPr lvl="0"/>
            <a:r>
              <a:rPr lang="en-US"/>
              <a:t>#</a:t>
            </a:r>
            <a:endParaRPr lang="en-GB"/>
          </a:p>
        </p:txBody>
      </p:sp>
      <p:sp>
        <p:nvSpPr>
          <p:cNvPr id="47" name="Text Placeholder 21">
            <a:extLst>
              <a:ext uri="{FF2B5EF4-FFF2-40B4-BE49-F238E27FC236}">
                <a16:creationId xmlns:a16="http://schemas.microsoft.com/office/drawing/2014/main" id="{779CB5CF-B5E7-E346-D1A9-0CF462B6FC57}"/>
              </a:ext>
            </a:extLst>
          </p:cNvPr>
          <p:cNvSpPr>
            <a:spLocks noGrp="1"/>
          </p:cNvSpPr>
          <p:nvPr>
            <p:ph type="body" sz="quarter" idx="21" hasCustomPrompt="1"/>
          </p:nvPr>
        </p:nvSpPr>
        <p:spPr>
          <a:xfrm>
            <a:off x="1348245" y="4506614"/>
            <a:ext cx="3960000" cy="538609"/>
          </a:xfrm>
        </p:spPr>
        <p:txBody>
          <a:bodyPr wrap="square" anchor="ctr">
            <a:spAutoFit/>
          </a:bodyPr>
          <a:lstStyle>
            <a:lvl1pPr>
              <a:lnSpc>
                <a:spcPct val="100000"/>
              </a:lnSpc>
              <a:defRPr sz="1800" b="1"/>
            </a:lvl1pPr>
            <a:lvl2pPr marL="0" indent="0">
              <a:lnSpc>
                <a:spcPct val="100000"/>
              </a:lnSpc>
              <a:buNone/>
              <a:defRPr sz="1200"/>
            </a:lvl2pPr>
          </a:lstStyle>
          <a:p>
            <a:pPr lvl="0"/>
            <a:r>
              <a:rPr lang="en-US"/>
              <a:t>Section title goes here</a:t>
            </a:r>
          </a:p>
          <a:p>
            <a:pPr lvl="1"/>
            <a:r>
              <a:rPr lang="en-US"/>
              <a:t>Subtitle goes here</a:t>
            </a:r>
          </a:p>
        </p:txBody>
      </p:sp>
      <p:sp>
        <p:nvSpPr>
          <p:cNvPr id="50" name="Text Placeholder 21">
            <a:extLst>
              <a:ext uri="{FF2B5EF4-FFF2-40B4-BE49-F238E27FC236}">
                <a16:creationId xmlns:a16="http://schemas.microsoft.com/office/drawing/2014/main" id="{5100F7FC-9A28-4DFA-7D57-90B012FF97D4}"/>
              </a:ext>
            </a:extLst>
          </p:cNvPr>
          <p:cNvSpPr>
            <a:spLocks noGrp="1"/>
          </p:cNvSpPr>
          <p:nvPr>
            <p:ph type="body" sz="quarter" idx="28" hasCustomPrompt="1"/>
          </p:nvPr>
        </p:nvSpPr>
        <p:spPr>
          <a:xfrm>
            <a:off x="860252" y="2130329"/>
            <a:ext cx="99386" cy="215444"/>
          </a:xfrm>
        </p:spPr>
        <p:txBody>
          <a:bodyPr wrap="none" anchor="ctr">
            <a:spAutoFit/>
          </a:bodyPr>
          <a:lstStyle>
            <a:lvl1pPr marL="0" indent="0" algn="ctr">
              <a:lnSpc>
                <a:spcPct val="100000"/>
              </a:lnSpc>
              <a:spcAft>
                <a:spcPts val="0"/>
              </a:spcAft>
              <a:buFont typeface="Arial" panose="020B0604020202020204" pitchFamily="34" charset="0"/>
              <a:buNone/>
              <a:defRPr lang="en-US" sz="1400" b="1" kern="1200" dirty="0">
                <a:solidFill>
                  <a:schemeClr val="bg1"/>
                </a:solidFill>
                <a:latin typeface="+mn-lt"/>
                <a:ea typeface="+mn-ea"/>
                <a:cs typeface="+mn-cs"/>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
        <p:nvSpPr>
          <p:cNvPr id="51" name="Text Placeholder 21">
            <a:extLst>
              <a:ext uri="{FF2B5EF4-FFF2-40B4-BE49-F238E27FC236}">
                <a16:creationId xmlns:a16="http://schemas.microsoft.com/office/drawing/2014/main" id="{3D6D6593-C6CB-465F-3DFC-C2EA8D768888}"/>
              </a:ext>
            </a:extLst>
          </p:cNvPr>
          <p:cNvSpPr>
            <a:spLocks noGrp="1"/>
          </p:cNvSpPr>
          <p:nvPr>
            <p:ph type="body" sz="quarter" idx="29" hasCustomPrompt="1"/>
          </p:nvPr>
        </p:nvSpPr>
        <p:spPr>
          <a:xfrm>
            <a:off x="860252" y="2976284"/>
            <a:ext cx="99386" cy="215444"/>
          </a:xfrm>
        </p:spPr>
        <p:txBody>
          <a:bodyPr wrap="none" anchor="ctr">
            <a:spAutoFit/>
          </a:bodyPr>
          <a:lstStyle>
            <a:lvl1pPr marL="0" indent="0" algn="ctr">
              <a:lnSpc>
                <a:spcPct val="100000"/>
              </a:lnSpc>
              <a:spcAft>
                <a:spcPts val="0"/>
              </a:spcAft>
              <a:buFont typeface="Arial" panose="020B0604020202020204" pitchFamily="34" charset="0"/>
              <a:buNone/>
              <a:defRPr lang="en-US" sz="1400" b="1" kern="1200" dirty="0">
                <a:solidFill>
                  <a:schemeClr val="bg1"/>
                </a:solidFill>
                <a:latin typeface="+mn-lt"/>
                <a:ea typeface="+mn-ea"/>
                <a:cs typeface="+mn-cs"/>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
        <p:nvSpPr>
          <p:cNvPr id="52" name="Text Placeholder 21">
            <a:extLst>
              <a:ext uri="{FF2B5EF4-FFF2-40B4-BE49-F238E27FC236}">
                <a16:creationId xmlns:a16="http://schemas.microsoft.com/office/drawing/2014/main" id="{DAE4D09A-C02D-8794-7256-329C53300BC4}"/>
              </a:ext>
            </a:extLst>
          </p:cNvPr>
          <p:cNvSpPr>
            <a:spLocks noGrp="1"/>
          </p:cNvSpPr>
          <p:nvPr>
            <p:ph type="body" sz="quarter" idx="30" hasCustomPrompt="1"/>
          </p:nvPr>
        </p:nvSpPr>
        <p:spPr>
          <a:xfrm>
            <a:off x="860252" y="3822239"/>
            <a:ext cx="99386" cy="215444"/>
          </a:xfrm>
        </p:spPr>
        <p:txBody>
          <a:bodyPr wrap="none" anchor="ctr">
            <a:spAutoFit/>
          </a:bodyPr>
          <a:lstStyle>
            <a:lvl1pPr marL="0" indent="0" algn="ctr">
              <a:lnSpc>
                <a:spcPct val="100000"/>
              </a:lnSpc>
              <a:spcAft>
                <a:spcPts val="0"/>
              </a:spcAft>
              <a:buFont typeface="Arial" panose="020B0604020202020204" pitchFamily="34" charset="0"/>
              <a:buNone/>
              <a:defRPr lang="en-US" sz="1400" b="1" kern="1200" dirty="0">
                <a:solidFill>
                  <a:schemeClr val="bg1"/>
                </a:solidFill>
                <a:latin typeface="+mn-lt"/>
                <a:ea typeface="+mn-ea"/>
                <a:cs typeface="+mn-cs"/>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
        <p:nvSpPr>
          <p:cNvPr id="53" name="Text Placeholder 21">
            <a:extLst>
              <a:ext uri="{FF2B5EF4-FFF2-40B4-BE49-F238E27FC236}">
                <a16:creationId xmlns:a16="http://schemas.microsoft.com/office/drawing/2014/main" id="{3303329C-E301-7FF3-BD7D-F169C5B582FA}"/>
              </a:ext>
            </a:extLst>
          </p:cNvPr>
          <p:cNvSpPr>
            <a:spLocks noGrp="1"/>
          </p:cNvSpPr>
          <p:nvPr>
            <p:ph type="body" sz="quarter" idx="31" hasCustomPrompt="1"/>
          </p:nvPr>
        </p:nvSpPr>
        <p:spPr>
          <a:xfrm>
            <a:off x="860252" y="4668192"/>
            <a:ext cx="99386" cy="215444"/>
          </a:xfrm>
        </p:spPr>
        <p:txBody>
          <a:bodyPr wrap="none" anchor="ctr">
            <a:spAutoFit/>
          </a:bodyPr>
          <a:lstStyle>
            <a:lvl1pPr marL="0" indent="0" algn="ctr">
              <a:lnSpc>
                <a:spcPct val="100000"/>
              </a:lnSpc>
              <a:spcAft>
                <a:spcPts val="0"/>
              </a:spcAft>
              <a:buFont typeface="Arial" panose="020B0604020202020204" pitchFamily="34" charset="0"/>
              <a:buNone/>
              <a:defRPr lang="en-US" sz="1400" b="1" kern="1200" dirty="0">
                <a:solidFill>
                  <a:schemeClr val="bg1"/>
                </a:solidFill>
                <a:latin typeface="+mn-lt"/>
                <a:ea typeface="+mn-ea"/>
                <a:cs typeface="+mn-cs"/>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
        <p:nvSpPr>
          <p:cNvPr id="104" name="Text Placeholder 18">
            <a:extLst>
              <a:ext uri="{FF2B5EF4-FFF2-40B4-BE49-F238E27FC236}">
                <a16:creationId xmlns:a16="http://schemas.microsoft.com/office/drawing/2014/main" id="{93A344EC-8810-C284-B963-D509F9282472}"/>
              </a:ext>
            </a:extLst>
          </p:cNvPr>
          <p:cNvSpPr>
            <a:spLocks noGrp="1" noChangeAspect="1"/>
          </p:cNvSpPr>
          <p:nvPr>
            <p:ph type="body" sz="quarter" idx="32" hasCustomPrompt="1"/>
          </p:nvPr>
        </p:nvSpPr>
        <p:spPr>
          <a:xfrm>
            <a:off x="5667815" y="1941050"/>
            <a:ext cx="594000" cy="594000"/>
          </a:xfrm>
          <a:prstGeom prst="ellipse">
            <a:avLst/>
          </a:prstGeom>
          <a:noFill/>
          <a:ln w="3175">
            <a:solidFill>
              <a:schemeClr val="accent1"/>
            </a:solidFill>
          </a:ln>
        </p:spPr>
        <p:txBody>
          <a:bodyPr anchor="ctr">
            <a:normAutofit/>
          </a:bodyPr>
          <a:lstStyle>
            <a:lvl1pPr algn="ctr">
              <a:lnSpc>
                <a:spcPct val="100000"/>
              </a:lnSpc>
              <a:defRPr sz="133" b="1">
                <a:solidFill>
                  <a:schemeClr val="bg1">
                    <a:alpha val="0"/>
                  </a:schemeClr>
                </a:solidFill>
              </a:defRPr>
            </a:lvl1pPr>
          </a:lstStyle>
          <a:p>
            <a:pPr lvl="0"/>
            <a:r>
              <a:rPr lang="en-GB"/>
              <a:t>.</a:t>
            </a:r>
          </a:p>
        </p:txBody>
      </p:sp>
      <p:sp>
        <p:nvSpPr>
          <p:cNvPr id="105" name="Text Placeholder 18">
            <a:extLst>
              <a:ext uri="{FF2B5EF4-FFF2-40B4-BE49-F238E27FC236}">
                <a16:creationId xmlns:a16="http://schemas.microsoft.com/office/drawing/2014/main" id="{9F9CDBA0-4C61-556E-7259-7B23E2D010D1}"/>
              </a:ext>
            </a:extLst>
          </p:cNvPr>
          <p:cNvSpPr>
            <a:spLocks noGrp="1" noChangeAspect="1"/>
          </p:cNvSpPr>
          <p:nvPr>
            <p:ph type="body" sz="quarter" idx="33" hasCustomPrompt="1"/>
          </p:nvPr>
        </p:nvSpPr>
        <p:spPr>
          <a:xfrm>
            <a:off x="5667815" y="2787005"/>
            <a:ext cx="594000" cy="594000"/>
          </a:xfrm>
          <a:prstGeom prst="ellipse">
            <a:avLst/>
          </a:prstGeom>
          <a:noFill/>
          <a:ln w="3175">
            <a:solidFill>
              <a:schemeClr val="accent1"/>
            </a:solidFill>
          </a:ln>
        </p:spPr>
        <p:txBody>
          <a:bodyPr anchor="ctr">
            <a:normAutofit/>
          </a:bodyPr>
          <a:lstStyle>
            <a:lvl1pPr algn="ctr">
              <a:lnSpc>
                <a:spcPct val="100000"/>
              </a:lnSpc>
              <a:defRPr sz="133" b="1">
                <a:solidFill>
                  <a:schemeClr val="bg1">
                    <a:alpha val="0"/>
                  </a:schemeClr>
                </a:solidFill>
              </a:defRPr>
            </a:lvl1pPr>
          </a:lstStyle>
          <a:p>
            <a:pPr lvl="0"/>
            <a:r>
              <a:rPr lang="en-GB"/>
              <a:t>.</a:t>
            </a:r>
          </a:p>
        </p:txBody>
      </p:sp>
      <p:sp>
        <p:nvSpPr>
          <p:cNvPr id="106" name="Text Placeholder 18">
            <a:extLst>
              <a:ext uri="{FF2B5EF4-FFF2-40B4-BE49-F238E27FC236}">
                <a16:creationId xmlns:a16="http://schemas.microsoft.com/office/drawing/2014/main" id="{D279E3A5-7F14-41CF-740E-BCD66495C5EA}"/>
              </a:ext>
            </a:extLst>
          </p:cNvPr>
          <p:cNvSpPr>
            <a:spLocks noGrp="1" noChangeAspect="1"/>
          </p:cNvSpPr>
          <p:nvPr>
            <p:ph type="body" sz="quarter" idx="34" hasCustomPrompt="1"/>
          </p:nvPr>
        </p:nvSpPr>
        <p:spPr>
          <a:xfrm>
            <a:off x="5667815" y="3632960"/>
            <a:ext cx="594000" cy="594000"/>
          </a:xfrm>
          <a:prstGeom prst="ellipse">
            <a:avLst/>
          </a:prstGeom>
          <a:noFill/>
          <a:ln w="3175">
            <a:solidFill>
              <a:schemeClr val="accent1"/>
            </a:solidFill>
          </a:ln>
        </p:spPr>
        <p:txBody>
          <a:bodyPr anchor="ctr">
            <a:normAutofit/>
          </a:bodyPr>
          <a:lstStyle>
            <a:lvl1pPr algn="ctr">
              <a:lnSpc>
                <a:spcPct val="100000"/>
              </a:lnSpc>
              <a:defRPr sz="133" b="1">
                <a:solidFill>
                  <a:schemeClr val="bg1">
                    <a:alpha val="0"/>
                  </a:schemeClr>
                </a:solidFill>
              </a:defRPr>
            </a:lvl1pPr>
          </a:lstStyle>
          <a:p>
            <a:pPr lvl="0"/>
            <a:r>
              <a:rPr lang="en-GB"/>
              <a:t>.</a:t>
            </a:r>
          </a:p>
        </p:txBody>
      </p:sp>
      <p:sp>
        <p:nvSpPr>
          <p:cNvPr id="107" name="Text Placeholder 18">
            <a:extLst>
              <a:ext uri="{FF2B5EF4-FFF2-40B4-BE49-F238E27FC236}">
                <a16:creationId xmlns:a16="http://schemas.microsoft.com/office/drawing/2014/main" id="{DB2211F7-0EF0-90CA-43D3-BF8B3AF26DB5}"/>
              </a:ext>
            </a:extLst>
          </p:cNvPr>
          <p:cNvSpPr>
            <a:spLocks noGrp="1" noChangeAspect="1"/>
          </p:cNvSpPr>
          <p:nvPr>
            <p:ph type="body" sz="quarter" idx="35" hasCustomPrompt="1"/>
          </p:nvPr>
        </p:nvSpPr>
        <p:spPr>
          <a:xfrm>
            <a:off x="5667815" y="4478914"/>
            <a:ext cx="594000" cy="594000"/>
          </a:xfrm>
          <a:prstGeom prst="ellipse">
            <a:avLst/>
          </a:prstGeom>
          <a:noFill/>
          <a:ln w="3175">
            <a:solidFill>
              <a:schemeClr val="accent1"/>
            </a:solidFill>
          </a:ln>
        </p:spPr>
        <p:txBody>
          <a:bodyPr anchor="ctr">
            <a:normAutofit/>
          </a:bodyPr>
          <a:lstStyle>
            <a:lvl1pPr algn="ctr">
              <a:lnSpc>
                <a:spcPct val="100000"/>
              </a:lnSpc>
              <a:defRPr sz="133" b="1">
                <a:solidFill>
                  <a:schemeClr val="bg1">
                    <a:alpha val="0"/>
                  </a:schemeClr>
                </a:solidFill>
              </a:defRPr>
            </a:lvl1pPr>
          </a:lstStyle>
          <a:p>
            <a:pPr lvl="0"/>
            <a:r>
              <a:rPr lang="en-GB"/>
              <a:t>.</a:t>
            </a:r>
          </a:p>
        </p:txBody>
      </p:sp>
      <p:sp>
        <p:nvSpPr>
          <p:cNvPr id="108" name="Text Placeholder 18">
            <a:extLst>
              <a:ext uri="{FF2B5EF4-FFF2-40B4-BE49-F238E27FC236}">
                <a16:creationId xmlns:a16="http://schemas.microsoft.com/office/drawing/2014/main" id="{E18427FC-91F7-4283-FDD0-8BE5A07676AD}"/>
              </a:ext>
            </a:extLst>
          </p:cNvPr>
          <p:cNvSpPr>
            <a:spLocks noGrp="1" noChangeAspect="1"/>
          </p:cNvSpPr>
          <p:nvPr>
            <p:ph type="body" sz="quarter" idx="36" hasCustomPrompt="1"/>
          </p:nvPr>
        </p:nvSpPr>
        <p:spPr>
          <a:xfrm>
            <a:off x="5703815" y="1977050"/>
            <a:ext cx="522000" cy="522000"/>
          </a:xfrm>
          <a:prstGeom prst="ellipse">
            <a:avLst/>
          </a:prstGeom>
          <a:solidFill>
            <a:schemeClr val="accent1"/>
          </a:solidFill>
        </p:spPr>
        <p:txBody>
          <a:bodyPr anchor="ctr">
            <a:normAutofit/>
          </a:bodyPr>
          <a:lstStyle>
            <a:lvl1pPr algn="ctr">
              <a:lnSpc>
                <a:spcPct val="100000"/>
              </a:lnSpc>
              <a:defRPr sz="1400" b="1">
                <a:solidFill>
                  <a:schemeClr val="bg1">
                    <a:alpha val="0"/>
                  </a:schemeClr>
                </a:solidFill>
              </a:defRPr>
            </a:lvl1pPr>
          </a:lstStyle>
          <a:p>
            <a:pPr lvl="0"/>
            <a:r>
              <a:rPr lang="en-US"/>
              <a:t>#</a:t>
            </a:r>
            <a:endParaRPr lang="en-GB"/>
          </a:p>
        </p:txBody>
      </p:sp>
      <p:sp>
        <p:nvSpPr>
          <p:cNvPr id="109" name="Text Placeholder 21">
            <a:extLst>
              <a:ext uri="{FF2B5EF4-FFF2-40B4-BE49-F238E27FC236}">
                <a16:creationId xmlns:a16="http://schemas.microsoft.com/office/drawing/2014/main" id="{66230BD9-9F22-CC34-6D51-94C9E964DEE5}"/>
              </a:ext>
            </a:extLst>
          </p:cNvPr>
          <p:cNvSpPr>
            <a:spLocks noGrp="1"/>
          </p:cNvSpPr>
          <p:nvPr>
            <p:ph type="body" sz="quarter" idx="37" hasCustomPrompt="1"/>
          </p:nvPr>
        </p:nvSpPr>
        <p:spPr>
          <a:xfrm>
            <a:off x="6403116" y="1968750"/>
            <a:ext cx="3960000" cy="538609"/>
          </a:xfrm>
        </p:spPr>
        <p:txBody>
          <a:bodyPr wrap="square" anchor="ctr">
            <a:spAutoFit/>
          </a:bodyPr>
          <a:lstStyle>
            <a:lvl1pPr>
              <a:lnSpc>
                <a:spcPct val="100000"/>
              </a:lnSpc>
              <a:defRPr sz="1800" b="1"/>
            </a:lvl1pPr>
            <a:lvl2pPr marL="0" indent="0">
              <a:lnSpc>
                <a:spcPct val="100000"/>
              </a:lnSpc>
              <a:buNone/>
              <a:defRPr sz="1200"/>
            </a:lvl2pPr>
          </a:lstStyle>
          <a:p>
            <a:pPr lvl="0"/>
            <a:r>
              <a:rPr lang="en-US"/>
              <a:t>Section title goes here</a:t>
            </a:r>
          </a:p>
          <a:p>
            <a:pPr lvl="1"/>
            <a:r>
              <a:rPr lang="en-US"/>
              <a:t>Subtitle goes here</a:t>
            </a:r>
          </a:p>
        </p:txBody>
      </p:sp>
      <p:sp>
        <p:nvSpPr>
          <p:cNvPr id="110" name="Text Placeholder 18">
            <a:extLst>
              <a:ext uri="{FF2B5EF4-FFF2-40B4-BE49-F238E27FC236}">
                <a16:creationId xmlns:a16="http://schemas.microsoft.com/office/drawing/2014/main" id="{928288B0-1E2F-6CF4-0EF1-B3CBA8918267}"/>
              </a:ext>
            </a:extLst>
          </p:cNvPr>
          <p:cNvSpPr>
            <a:spLocks noGrp="1" noChangeAspect="1"/>
          </p:cNvSpPr>
          <p:nvPr>
            <p:ph type="body" sz="quarter" idx="38" hasCustomPrompt="1"/>
          </p:nvPr>
        </p:nvSpPr>
        <p:spPr>
          <a:xfrm>
            <a:off x="5703815" y="2823005"/>
            <a:ext cx="522000" cy="522000"/>
          </a:xfrm>
          <a:prstGeom prst="ellipse">
            <a:avLst/>
          </a:prstGeom>
          <a:solidFill>
            <a:schemeClr val="accent1"/>
          </a:solidFill>
        </p:spPr>
        <p:txBody>
          <a:bodyPr anchor="ctr">
            <a:normAutofit/>
          </a:bodyPr>
          <a:lstStyle>
            <a:lvl1pPr algn="ctr">
              <a:lnSpc>
                <a:spcPct val="100000"/>
              </a:lnSpc>
              <a:defRPr sz="1400" b="1">
                <a:solidFill>
                  <a:schemeClr val="bg1">
                    <a:alpha val="0"/>
                  </a:schemeClr>
                </a:solidFill>
              </a:defRPr>
            </a:lvl1pPr>
          </a:lstStyle>
          <a:p>
            <a:pPr lvl="0"/>
            <a:r>
              <a:rPr lang="en-US"/>
              <a:t>#</a:t>
            </a:r>
            <a:endParaRPr lang="en-GB"/>
          </a:p>
        </p:txBody>
      </p:sp>
      <p:sp>
        <p:nvSpPr>
          <p:cNvPr id="111" name="Text Placeholder 21">
            <a:extLst>
              <a:ext uri="{FF2B5EF4-FFF2-40B4-BE49-F238E27FC236}">
                <a16:creationId xmlns:a16="http://schemas.microsoft.com/office/drawing/2014/main" id="{36AA96A6-7D2F-67BD-1E3A-C26D6155C369}"/>
              </a:ext>
            </a:extLst>
          </p:cNvPr>
          <p:cNvSpPr>
            <a:spLocks noGrp="1"/>
          </p:cNvSpPr>
          <p:nvPr>
            <p:ph type="body" sz="quarter" idx="39" hasCustomPrompt="1"/>
          </p:nvPr>
        </p:nvSpPr>
        <p:spPr>
          <a:xfrm>
            <a:off x="6403116" y="2814705"/>
            <a:ext cx="3960000" cy="538609"/>
          </a:xfrm>
        </p:spPr>
        <p:txBody>
          <a:bodyPr wrap="square" anchor="ctr">
            <a:spAutoFit/>
          </a:bodyPr>
          <a:lstStyle>
            <a:lvl1pPr>
              <a:lnSpc>
                <a:spcPct val="100000"/>
              </a:lnSpc>
              <a:defRPr sz="1800" b="1"/>
            </a:lvl1pPr>
            <a:lvl2pPr marL="0" indent="0">
              <a:lnSpc>
                <a:spcPct val="100000"/>
              </a:lnSpc>
              <a:buNone/>
              <a:defRPr sz="1200"/>
            </a:lvl2pPr>
          </a:lstStyle>
          <a:p>
            <a:pPr lvl="0"/>
            <a:r>
              <a:rPr lang="en-US"/>
              <a:t>Section title goes here</a:t>
            </a:r>
          </a:p>
          <a:p>
            <a:pPr lvl="1"/>
            <a:r>
              <a:rPr lang="en-US"/>
              <a:t>Subtitle goes here</a:t>
            </a:r>
          </a:p>
        </p:txBody>
      </p:sp>
      <p:sp>
        <p:nvSpPr>
          <p:cNvPr id="112" name="Text Placeholder 18">
            <a:extLst>
              <a:ext uri="{FF2B5EF4-FFF2-40B4-BE49-F238E27FC236}">
                <a16:creationId xmlns:a16="http://schemas.microsoft.com/office/drawing/2014/main" id="{1F26F18C-F744-A322-3447-BEC2EF1ED6E4}"/>
              </a:ext>
            </a:extLst>
          </p:cNvPr>
          <p:cNvSpPr>
            <a:spLocks noGrp="1" noChangeAspect="1"/>
          </p:cNvSpPr>
          <p:nvPr>
            <p:ph type="body" sz="quarter" idx="40" hasCustomPrompt="1"/>
          </p:nvPr>
        </p:nvSpPr>
        <p:spPr>
          <a:xfrm>
            <a:off x="5703815" y="3668960"/>
            <a:ext cx="522000" cy="522000"/>
          </a:xfrm>
          <a:prstGeom prst="ellipse">
            <a:avLst/>
          </a:prstGeom>
          <a:solidFill>
            <a:schemeClr val="accent1"/>
          </a:solidFill>
        </p:spPr>
        <p:txBody>
          <a:bodyPr anchor="ctr">
            <a:normAutofit/>
          </a:bodyPr>
          <a:lstStyle>
            <a:lvl1pPr algn="ctr">
              <a:lnSpc>
                <a:spcPct val="100000"/>
              </a:lnSpc>
              <a:defRPr sz="1400" b="1">
                <a:solidFill>
                  <a:schemeClr val="bg1">
                    <a:alpha val="0"/>
                  </a:schemeClr>
                </a:solidFill>
              </a:defRPr>
            </a:lvl1pPr>
          </a:lstStyle>
          <a:p>
            <a:pPr lvl="0"/>
            <a:r>
              <a:rPr lang="en-US"/>
              <a:t>#</a:t>
            </a:r>
            <a:endParaRPr lang="en-GB"/>
          </a:p>
        </p:txBody>
      </p:sp>
      <p:sp>
        <p:nvSpPr>
          <p:cNvPr id="113" name="Text Placeholder 21">
            <a:extLst>
              <a:ext uri="{FF2B5EF4-FFF2-40B4-BE49-F238E27FC236}">
                <a16:creationId xmlns:a16="http://schemas.microsoft.com/office/drawing/2014/main" id="{6B4475BC-BA11-289E-3FB7-970A8405F4A5}"/>
              </a:ext>
            </a:extLst>
          </p:cNvPr>
          <p:cNvSpPr>
            <a:spLocks noGrp="1"/>
          </p:cNvSpPr>
          <p:nvPr>
            <p:ph type="body" sz="quarter" idx="41" hasCustomPrompt="1"/>
          </p:nvPr>
        </p:nvSpPr>
        <p:spPr>
          <a:xfrm>
            <a:off x="6403116" y="3660660"/>
            <a:ext cx="3960000" cy="538609"/>
          </a:xfrm>
        </p:spPr>
        <p:txBody>
          <a:bodyPr wrap="square" anchor="ctr">
            <a:spAutoFit/>
          </a:bodyPr>
          <a:lstStyle>
            <a:lvl1pPr>
              <a:lnSpc>
                <a:spcPct val="100000"/>
              </a:lnSpc>
              <a:defRPr sz="1800" b="1"/>
            </a:lvl1pPr>
            <a:lvl2pPr marL="0" indent="0">
              <a:lnSpc>
                <a:spcPct val="100000"/>
              </a:lnSpc>
              <a:buNone/>
              <a:defRPr sz="1200"/>
            </a:lvl2pPr>
          </a:lstStyle>
          <a:p>
            <a:pPr lvl="0"/>
            <a:r>
              <a:rPr lang="en-US"/>
              <a:t>Section title goes here</a:t>
            </a:r>
          </a:p>
          <a:p>
            <a:pPr lvl="1"/>
            <a:r>
              <a:rPr lang="en-US"/>
              <a:t>Subtitle goes here</a:t>
            </a:r>
          </a:p>
        </p:txBody>
      </p:sp>
      <p:sp>
        <p:nvSpPr>
          <p:cNvPr id="114" name="Text Placeholder 18">
            <a:extLst>
              <a:ext uri="{FF2B5EF4-FFF2-40B4-BE49-F238E27FC236}">
                <a16:creationId xmlns:a16="http://schemas.microsoft.com/office/drawing/2014/main" id="{F53F5729-F29C-35A4-464A-D9360E9B8358}"/>
              </a:ext>
            </a:extLst>
          </p:cNvPr>
          <p:cNvSpPr>
            <a:spLocks noGrp="1" noChangeAspect="1"/>
          </p:cNvSpPr>
          <p:nvPr>
            <p:ph type="body" sz="quarter" idx="42" hasCustomPrompt="1"/>
          </p:nvPr>
        </p:nvSpPr>
        <p:spPr>
          <a:xfrm>
            <a:off x="5703815" y="4514913"/>
            <a:ext cx="522000" cy="522000"/>
          </a:xfrm>
          <a:prstGeom prst="ellipse">
            <a:avLst/>
          </a:prstGeom>
          <a:solidFill>
            <a:schemeClr val="accent1"/>
          </a:solidFill>
        </p:spPr>
        <p:txBody>
          <a:bodyPr anchor="ctr">
            <a:normAutofit/>
          </a:bodyPr>
          <a:lstStyle>
            <a:lvl1pPr algn="ctr">
              <a:lnSpc>
                <a:spcPct val="100000"/>
              </a:lnSpc>
              <a:defRPr sz="1400" b="1">
                <a:solidFill>
                  <a:schemeClr val="bg1">
                    <a:alpha val="0"/>
                  </a:schemeClr>
                </a:solidFill>
              </a:defRPr>
            </a:lvl1pPr>
          </a:lstStyle>
          <a:p>
            <a:pPr lvl="0"/>
            <a:r>
              <a:rPr lang="en-US"/>
              <a:t>#</a:t>
            </a:r>
            <a:endParaRPr lang="en-GB"/>
          </a:p>
        </p:txBody>
      </p:sp>
      <p:sp>
        <p:nvSpPr>
          <p:cNvPr id="115" name="Text Placeholder 21">
            <a:extLst>
              <a:ext uri="{FF2B5EF4-FFF2-40B4-BE49-F238E27FC236}">
                <a16:creationId xmlns:a16="http://schemas.microsoft.com/office/drawing/2014/main" id="{94502419-05B6-C944-C716-281F5913745D}"/>
              </a:ext>
            </a:extLst>
          </p:cNvPr>
          <p:cNvSpPr>
            <a:spLocks noGrp="1"/>
          </p:cNvSpPr>
          <p:nvPr>
            <p:ph type="body" sz="quarter" idx="43" hasCustomPrompt="1"/>
          </p:nvPr>
        </p:nvSpPr>
        <p:spPr>
          <a:xfrm>
            <a:off x="6403116" y="4506614"/>
            <a:ext cx="3960000" cy="538609"/>
          </a:xfrm>
        </p:spPr>
        <p:txBody>
          <a:bodyPr wrap="square" anchor="ctr">
            <a:spAutoFit/>
          </a:bodyPr>
          <a:lstStyle>
            <a:lvl1pPr>
              <a:lnSpc>
                <a:spcPct val="100000"/>
              </a:lnSpc>
              <a:defRPr sz="1800" b="1"/>
            </a:lvl1pPr>
            <a:lvl2pPr marL="0" indent="0">
              <a:lnSpc>
                <a:spcPct val="100000"/>
              </a:lnSpc>
              <a:buNone/>
              <a:defRPr sz="1200"/>
            </a:lvl2pPr>
          </a:lstStyle>
          <a:p>
            <a:pPr lvl="0"/>
            <a:r>
              <a:rPr lang="en-US"/>
              <a:t>Section title goes here</a:t>
            </a:r>
          </a:p>
          <a:p>
            <a:pPr lvl="1"/>
            <a:r>
              <a:rPr lang="en-US"/>
              <a:t>Subtitle goes here</a:t>
            </a:r>
          </a:p>
        </p:txBody>
      </p:sp>
      <p:sp>
        <p:nvSpPr>
          <p:cNvPr id="116" name="Text Placeholder 21">
            <a:extLst>
              <a:ext uri="{FF2B5EF4-FFF2-40B4-BE49-F238E27FC236}">
                <a16:creationId xmlns:a16="http://schemas.microsoft.com/office/drawing/2014/main" id="{70AC7391-D328-E6B7-49B2-CF3B3EEB1844}"/>
              </a:ext>
            </a:extLst>
          </p:cNvPr>
          <p:cNvSpPr>
            <a:spLocks noGrp="1"/>
          </p:cNvSpPr>
          <p:nvPr>
            <p:ph type="body" sz="quarter" idx="44" hasCustomPrompt="1"/>
          </p:nvPr>
        </p:nvSpPr>
        <p:spPr>
          <a:xfrm>
            <a:off x="5915121" y="2130329"/>
            <a:ext cx="99386" cy="215444"/>
          </a:xfrm>
        </p:spPr>
        <p:txBody>
          <a:bodyPr wrap="none" anchor="ctr">
            <a:spAutoFit/>
          </a:bodyPr>
          <a:lstStyle>
            <a:lvl1pPr marL="0" indent="0" algn="ctr">
              <a:lnSpc>
                <a:spcPct val="100000"/>
              </a:lnSpc>
              <a:spcAft>
                <a:spcPts val="0"/>
              </a:spcAft>
              <a:buFont typeface="Arial" panose="020B0604020202020204" pitchFamily="34" charset="0"/>
              <a:buNone/>
              <a:defRPr lang="en-US" sz="1400" b="1" kern="1200" dirty="0">
                <a:solidFill>
                  <a:schemeClr val="bg1"/>
                </a:solidFill>
                <a:latin typeface="+mn-lt"/>
                <a:ea typeface="+mn-ea"/>
                <a:cs typeface="+mn-cs"/>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
        <p:nvSpPr>
          <p:cNvPr id="117" name="Text Placeholder 21">
            <a:extLst>
              <a:ext uri="{FF2B5EF4-FFF2-40B4-BE49-F238E27FC236}">
                <a16:creationId xmlns:a16="http://schemas.microsoft.com/office/drawing/2014/main" id="{C31462AD-A24E-8F38-9C37-621E470C65F1}"/>
              </a:ext>
            </a:extLst>
          </p:cNvPr>
          <p:cNvSpPr>
            <a:spLocks noGrp="1"/>
          </p:cNvSpPr>
          <p:nvPr>
            <p:ph type="body" sz="quarter" idx="45" hasCustomPrompt="1"/>
          </p:nvPr>
        </p:nvSpPr>
        <p:spPr>
          <a:xfrm>
            <a:off x="5915121" y="2976284"/>
            <a:ext cx="99386" cy="215444"/>
          </a:xfrm>
        </p:spPr>
        <p:txBody>
          <a:bodyPr wrap="none" anchor="ctr">
            <a:spAutoFit/>
          </a:bodyPr>
          <a:lstStyle>
            <a:lvl1pPr marL="0" indent="0" algn="ctr">
              <a:lnSpc>
                <a:spcPct val="100000"/>
              </a:lnSpc>
              <a:spcAft>
                <a:spcPts val="0"/>
              </a:spcAft>
              <a:buFont typeface="Arial" panose="020B0604020202020204" pitchFamily="34" charset="0"/>
              <a:buNone/>
              <a:defRPr lang="en-US" sz="1400" b="1" kern="1200" dirty="0">
                <a:solidFill>
                  <a:schemeClr val="bg1"/>
                </a:solidFill>
                <a:latin typeface="+mn-lt"/>
                <a:ea typeface="+mn-ea"/>
                <a:cs typeface="+mn-cs"/>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
        <p:nvSpPr>
          <p:cNvPr id="118" name="Text Placeholder 21">
            <a:extLst>
              <a:ext uri="{FF2B5EF4-FFF2-40B4-BE49-F238E27FC236}">
                <a16:creationId xmlns:a16="http://schemas.microsoft.com/office/drawing/2014/main" id="{9E00F272-546D-328B-527E-298C0C96B6E8}"/>
              </a:ext>
            </a:extLst>
          </p:cNvPr>
          <p:cNvSpPr>
            <a:spLocks noGrp="1"/>
          </p:cNvSpPr>
          <p:nvPr>
            <p:ph type="body" sz="quarter" idx="46" hasCustomPrompt="1"/>
          </p:nvPr>
        </p:nvSpPr>
        <p:spPr>
          <a:xfrm>
            <a:off x="5915121" y="3822239"/>
            <a:ext cx="99386" cy="215444"/>
          </a:xfrm>
        </p:spPr>
        <p:txBody>
          <a:bodyPr wrap="none" anchor="ctr">
            <a:spAutoFit/>
          </a:bodyPr>
          <a:lstStyle>
            <a:lvl1pPr marL="0" indent="0" algn="ctr">
              <a:lnSpc>
                <a:spcPct val="100000"/>
              </a:lnSpc>
              <a:spcAft>
                <a:spcPts val="0"/>
              </a:spcAft>
              <a:buFont typeface="Arial" panose="020B0604020202020204" pitchFamily="34" charset="0"/>
              <a:buNone/>
              <a:defRPr lang="en-US" sz="1400" b="1" kern="1200" dirty="0">
                <a:solidFill>
                  <a:schemeClr val="bg1"/>
                </a:solidFill>
                <a:latin typeface="+mn-lt"/>
                <a:ea typeface="+mn-ea"/>
                <a:cs typeface="+mn-cs"/>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sp>
        <p:nvSpPr>
          <p:cNvPr id="119" name="Text Placeholder 21">
            <a:extLst>
              <a:ext uri="{FF2B5EF4-FFF2-40B4-BE49-F238E27FC236}">
                <a16:creationId xmlns:a16="http://schemas.microsoft.com/office/drawing/2014/main" id="{BB4E633F-4268-6BFD-5FDC-7112A4DFD57F}"/>
              </a:ext>
            </a:extLst>
          </p:cNvPr>
          <p:cNvSpPr>
            <a:spLocks noGrp="1"/>
          </p:cNvSpPr>
          <p:nvPr>
            <p:ph type="body" sz="quarter" idx="47" hasCustomPrompt="1"/>
          </p:nvPr>
        </p:nvSpPr>
        <p:spPr>
          <a:xfrm>
            <a:off x="5915121" y="4668192"/>
            <a:ext cx="99386" cy="215444"/>
          </a:xfrm>
        </p:spPr>
        <p:txBody>
          <a:bodyPr wrap="none" anchor="ctr">
            <a:spAutoFit/>
          </a:bodyPr>
          <a:lstStyle>
            <a:lvl1pPr marL="0" indent="0" algn="ctr">
              <a:lnSpc>
                <a:spcPct val="100000"/>
              </a:lnSpc>
              <a:spcAft>
                <a:spcPts val="0"/>
              </a:spcAft>
              <a:buFont typeface="Arial" panose="020B0604020202020204" pitchFamily="34" charset="0"/>
              <a:buNone/>
              <a:defRPr lang="en-US" sz="1400" b="1" kern="1200" dirty="0">
                <a:solidFill>
                  <a:schemeClr val="bg1"/>
                </a:solidFill>
                <a:latin typeface="+mn-lt"/>
                <a:ea typeface="+mn-ea"/>
                <a:cs typeface="+mn-cs"/>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a:t>
            </a:r>
          </a:p>
        </p:txBody>
      </p:sp>
      <p:cxnSp>
        <p:nvCxnSpPr>
          <p:cNvPr id="29" name="Straight Connector 28">
            <a:extLst>
              <a:ext uri="{FF2B5EF4-FFF2-40B4-BE49-F238E27FC236}">
                <a16:creationId xmlns:a16="http://schemas.microsoft.com/office/drawing/2014/main" id="{EDE29A59-2F15-E944-BB19-014CCAB8E5E7}"/>
              </a:ext>
            </a:extLst>
          </p:cNvPr>
          <p:cNvCxnSpPr>
            <a:cxnSpLocks/>
          </p:cNvCxnSpPr>
          <p:nvPr userDrawn="1"/>
        </p:nvCxnSpPr>
        <p:spPr>
          <a:xfrm>
            <a:off x="11267021" y="6379928"/>
            <a:ext cx="0" cy="182562"/>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pic>
        <p:nvPicPr>
          <p:cNvPr id="56" name="Picture 5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56728" y="6115673"/>
            <a:ext cx="1862960" cy="573886"/>
          </a:xfrm>
          <a:prstGeom prst="rect">
            <a:avLst/>
          </a:prstGeom>
        </p:spPr>
      </p:pic>
      <p:sp>
        <p:nvSpPr>
          <p:cNvPr id="39"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9284702" y="6410380"/>
            <a:ext cx="1838645" cy="123111"/>
          </a:xfrm>
          <a:prstGeom prst="rect">
            <a:avLst/>
          </a:prstGeom>
        </p:spPr>
        <p:txBody>
          <a:bodyPr vert="horz" wrap="none" lIns="0" tIns="0" rIns="0" bIns="0" rtlCol="0" anchor="ctr">
            <a:spAutoFit/>
          </a:bodyPr>
          <a:lstStyle>
            <a:lvl1pPr algn="r">
              <a:defRPr sz="800">
                <a:solidFill>
                  <a:schemeClr val="bg1">
                    <a:lumMod val="50000"/>
                  </a:schemeClr>
                </a:solidFill>
                <a:latin typeface="+mj-lt"/>
              </a:defRPr>
            </a:lvl1pPr>
          </a:lstStyle>
          <a:p>
            <a:r>
              <a:rPr lang="en-US">
                <a:cs typeface="Arial" panose="020B0604020202020204" pitchFamily="34" charset="0"/>
              </a:rPr>
              <a:t>©2024 ARTHUR J. GALLAGHER &amp; CO.</a:t>
            </a:r>
          </a:p>
        </p:txBody>
      </p:sp>
      <p:sp>
        <p:nvSpPr>
          <p:cNvPr id="48"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11409291" y="6378430"/>
            <a:ext cx="171522" cy="169277"/>
          </a:xfrm>
          <a:prstGeom prst="rect">
            <a:avLst/>
          </a:prstGeom>
          <a:noFill/>
        </p:spPr>
        <p:txBody>
          <a:bodyPr wrap="none" lIns="0" tIns="0" rIns="0" bIns="0" rtlCol="0">
            <a:spAutoFit/>
          </a:bodyPr>
          <a:lstStyle>
            <a:lvl1pPr algn="r">
              <a:defRPr lang="en-GB" sz="1100"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a:p>
        </p:txBody>
      </p:sp>
    </p:spTree>
    <p:extLst>
      <p:ext uri="{BB962C8B-B14F-4D97-AF65-F5344CB8AC3E}">
        <p14:creationId xmlns:p14="http://schemas.microsoft.com/office/powerpoint/2010/main" val="2292512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ombstone 8x">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4E6E8919-CF54-D44F-3EB3-C3EF91A29A99}"/>
              </a:ext>
            </a:extLst>
          </p:cNvPr>
          <p:cNvSpPr>
            <a:spLocks noGrp="1"/>
          </p:cNvSpPr>
          <p:nvPr>
            <p:ph type="body" sz="quarter" idx="17" hasCustomPrompt="1"/>
          </p:nvPr>
        </p:nvSpPr>
        <p:spPr>
          <a:xfrm>
            <a:off x="611190" y="2088973"/>
            <a:ext cx="2579687" cy="178097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33" dirty="0">
                <a:solidFill>
                  <a:schemeClr val="lt1">
                    <a:alpha val="0"/>
                  </a:schemeClr>
                </a:solidFill>
              </a:defRPr>
            </a:lvl1pPr>
          </a:lstStyle>
          <a:p>
            <a:pPr lvl="0" algn="ctr"/>
            <a:r>
              <a:rPr lang="en-US"/>
              <a:t>.</a:t>
            </a:r>
            <a:endParaRPr lang="en-GB"/>
          </a:p>
        </p:txBody>
      </p:sp>
      <p:sp>
        <p:nvSpPr>
          <p:cNvPr id="18" name="Text Placeholder 17">
            <a:extLst>
              <a:ext uri="{FF2B5EF4-FFF2-40B4-BE49-F238E27FC236}">
                <a16:creationId xmlns:a16="http://schemas.microsoft.com/office/drawing/2014/main" id="{7B81BEBF-4589-8027-BB5D-28D9BB0F2C45}"/>
              </a:ext>
            </a:extLst>
          </p:cNvPr>
          <p:cNvSpPr>
            <a:spLocks noGrp="1"/>
          </p:cNvSpPr>
          <p:nvPr>
            <p:ph type="body" sz="quarter" idx="18" hasCustomPrompt="1"/>
          </p:nvPr>
        </p:nvSpPr>
        <p:spPr>
          <a:xfrm>
            <a:off x="611190" y="2022975"/>
            <a:ext cx="2579687" cy="72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33" dirty="0">
                <a:solidFill>
                  <a:schemeClr val="lt1">
                    <a:alpha val="0"/>
                  </a:schemeClr>
                </a:solidFill>
              </a:defRPr>
            </a:lvl1pPr>
          </a:lstStyle>
          <a:p>
            <a:pPr lvl="0" algn="ctr"/>
            <a:r>
              <a:rPr lang="en-US"/>
              <a:t>.</a:t>
            </a:r>
            <a:endParaRPr lang="en-GB"/>
          </a:p>
        </p:txBody>
      </p:sp>
      <p:sp>
        <p:nvSpPr>
          <p:cNvPr id="21" name="Text Placeholder 20">
            <a:extLst>
              <a:ext uri="{FF2B5EF4-FFF2-40B4-BE49-F238E27FC236}">
                <a16:creationId xmlns:a16="http://schemas.microsoft.com/office/drawing/2014/main" id="{96923594-11E9-9595-BD8D-73BC365AAF08}"/>
              </a:ext>
            </a:extLst>
          </p:cNvPr>
          <p:cNvSpPr>
            <a:spLocks noGrp="1"/>
          </p:cNvSpPr>
          <p:nvPr>
            <p:ph type="body" sz="quarter" idx="19"/>
          </p:nvPr>
        </p:nvSpPr>
        <p:spPr>
          <a:xfrm>
            <a:off x="715061" y="2560972"/>
            <a:ext cx="2371939" cy="1177689"/>
          </a:xfrm>
        </p:spPr>
        <p:txBody>
          <a:bodyPr>
            <a:noAutofit/>
          </a:bodyPr>
          <a:lstStyle>
            <a:lvl1pPr>
              <a:defRPr sz="1000"/>
            </a:lvl1pPr>
            <a:lvl2pPr marL="0" indent="0">
              <a:defRPr sz="900"/>
            </a:lvl2pPr>
            <a:lvl3pPr marL="107997" indent="-107997">
              <a:defRPr sz="800"/>
            </a:lvl3pPr>
            <a:lvl4pPr marL="215995" indent="-107997">
              <a:defRPr sz="700"/>
            </a:lvl4pPr>
            <a:lvl5pPr marL="431989" indent="-107997">
              <a:defRPr sz="7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3" name="Text Placeholder 20">
            <a:extLst>
              <a:ext uri="{FF2B5EF4-FFF2-40B4-BE49-F238E27FC236}">
                <a16:creationId xmlns:a16="http://schemas.microsoft.com/office/drawing/2014/main" id="{40183C25-37AB-DC64-7441-777DB2984E5C}"/>
              </a:ext>
            </a:extLst>
          </p:cNvPr>
          <p:cNvSpPr>
            <a:spLocks noGrp="1"/>
          </p:cNvSpPr>
          <p:nvPr>
            <p:ph type="body" sz="quarter" idx="20" hasCustomPrompt="1"/>
          </p:nvPr>
        </p:nvSpPr>
        <p:spPr>
          <a:xfrm>
            <a:off x="2689456" y="2169388"/>
            <a:ext cx="397545" cy="193899"/>
          </a:xfrm>
        </p:spPr>
        <p:txBody>
          <a:bodyPr wrap="none">
            <a:spAutoFit/>
          </a:bodyPr>
          <a:lstStyle>
            <a:lvl1pPr algn="r">
              <a:defRPr sz="1400" b="1">
                <a:solidFill>
                  <a:schemeClr val="accent2"/>
                </a:solidFill>
              </a:defRPr>
            </a:lvl1pPr>
            <a:lvl2pPr marL="107997" indent="-107997" algn="r">
              <a:defRPr sz="1400" b="1">
                <a:solidFill>
                  <a:schemeClr val="accent4"/>
                </a:solidFill>
              </a:defRPr>
            </a:lvl2pPr>
            <a:lvl3pPr marL="215995" indent="-107997" algn="r">
              <a:defRPr sz="1400" b="1">
                <a:solidFill>
                  <a:schemeClr val="accent4"/>
                </a:solidFill>
              </a:defRPr>
            </a:lvl3pPr>
            <a:lvl4pPr marL="323992" indent="-107997" algn="r">
              <a:defRPr sz="1400" b="1">
                <a:solidFill>
                  <a:schemeClr val="accent4"/>
                </a:solidFill>
              </a:defRPr>
            </a:lvl4pPr>
            <a:lvl5pPr marL="431989" indent="-107997">
              <a:defRPr sz="700"/>
            </a:lvl5pPr>
          </a:lstStyle>
          <a:p>
            <a:pPr lvl="0"/>
            <a:r>
              <a:rPr lang="en-US"/>
              <a:t>####</a:t>
            </a:r>
          </a:p>
        </p:txBody>
      </p:sp>
      <p:sp>
        <p:nvSpPr>
          <p:cNvPr id="24" name="Text Placeholder 23">
            <a:extLst>
              <a:ext uri="{FF2B5EF4-FFF2-40B4-BE49-F238E27FC236}">
                <a16:creationId xmlns:a16="http://schemas.microsoft.com/office/drawing/2014/main" id="{198C3757-D448-826E-A351-68E8F79E2A38}"/>
              </a:ext>
            </a:extLst>
          </p:cNvPr>
          <p:cNvSpPr>
            <a:spLocks noGrp="1"/>
          </p:cNvSpPr>
          <p:nvPr>
            <p:ph type="body" sz="quarter" idx="21" hasCustomPrompt="1"/>
          </p:nvPr>
        </p:nvSpPr>
        <p:spPr>
          <a:xfrm>
            <a:off x="611190" y="4132468"/>
            <a:ext cx="2579687" cy="178097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33" dirty="0">
                <a:solidFill>
                  <a:schemeClr val="lt1">
                    <a:alpha val="0"/>
                  </a:schemeClr>
                </a:solidFill>
              </a:defRPr>
            </a:lvl1pPr>
          </a:lstStyle>
          <a:p>
            <a:pPr lvl="0" algn="ctr"/>
            <a:r>
              <a:rPr lang="en-US"/>
              <a:t>.</a:t>
            </a:r>
            <a:endParaRPr lang="en-GB"/>
          </a:p>
        </p:txBody>
      </p:sp>
      <p:sp>
        <p:nvSpPr>
          <p:cNvPr id="25" name="Text Placeholder 24">
            <a:extLst>
              <a:ext uri="{FF2B5EF4-FFF2-40B4-BE49-F238E27FC236}">
                <a16:creationId xmlns:a16="http://schemas.microsoft.com/office/drawing/2014/main" id="{912F60DB-CF0A-566F-7B72-94E7E4E5BEF2}"/>
              </a:ext>
            </a:extLst>
          </p:cNvPr>
          <p:cNvSpPr>
            <a:spLocks noGrp="1"/>
          </p:cNvSpPr>
          <p:nvPr>
            <p:ph type="body" sz="quarter" idx="22" hasCustomPrompt="1"/>
          </p:nvPr>
        </p:nvSpPr>
        <p:spPr>
          <a:xfrm>
            <a:off x="611190" y="4066470"/>
            <a:ext cx="2579687" cy="72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33" dirty="0">
                <a:solidFill>
                  <a:schemeClr val="lt1">
                    <a:alpha val="0"/>
                  </a:schemeClr>
                </a:solidFill>
              </a:defRPr>
            </a:lvl1pPr>
          </a:lstStyle>
          <a:p>
            <a:pPr lvl="0" algn="ctr"/>
            <a:r>
              <a:rPr lang="en-US"/>
              <a:t>.</a:t>
            </a:r>
            <a:endParaRPr lang="en-GB"/>
          </a:p>
        </p:txBody>
      </p:sp>
      <p:sp>
        <p:nvSpPr>
          <p:cNvPr id="27" name="Text Placeholder 20">
            <a:extLst>
              <a:ext uri="{FF2B5EF4-FFF2-40B4-BE49-F238E27FC236}">
                <a16:creationId xmlns:a16="http://schemas.microsoft.com/office/drawing/2014/main" id="{A3E0812D-3925-36BA-893D-87DF57B616A7}"/>
              </a:ext>
            </a:extLst>
          </p:cNvPr>
          <p:cNvSpPr>
            <a:spLocks noGrp="1"/>
          </p:cNvSpPr>
          <p:nvPr>
            <p:ph type="body" sz="quarter" idx="24" hasCustomPrompt="1"/>
          </p:nvPr>
        </p:nvSpPr>
        <p:spPr>
          <a:xfrm>
            <a:off x="2689456" y="4212883"/>
            <a:ext cx="397545" cy="193899"/>
          </a:xfrm>
        </p:spPr>
        <p:txBody>
          <a:bodyPr wrap="none">
            <a:spAutoFit/>
          </a:bodyPr>
          <a:lstStyle>
            <a:lvl1pPr algn="r">
              <a:defRPr sz="1400" b="1">
                <a:solidFill>
                  <a:schemeClr val="accent2"/>
                </a:solidFill>
              </a:defRPr>
            </a:lvl1pPr>
            <a:lvl2pPr marL="107997" indent="-107997" algn="r">
              <a:defRPr sz="1400" b="1">
                <a:solidFill>
                  <a:schemeClr val="accent4"/>
                </a:solidFill>
              </a:defRPr>
            </a:lvl2pPr>
            <a:lvl3pPr marL="215995" indent="-107997" algn="r">
              <a:defRPr sz="1400" b="1">
                <a:solidFill>
                  <a:schemeClr val="accent4"/>
                </a:solidFill>
              </a:defRPr>
            </a:lvl3pPr>
            <a:lvl4pPr marL="323992" indent="-107997" algn="r">
              <a:defRPr sz="1400" b="1">
                <a:solidFill>
                  <a:schemeClr val="accent4"/>
                </a:solidFill>
              </a:defRPr>
            </a:lvl4pPr>
            <a:lvl5pPr marL="431989" indent="-107997">
              <a:defRPr sz="700"/>
            </a:lvl5pPr>
          </a:lstStyle>
          <a:p>
            <a:pPr lvl="0"/>
            <a:r>
              <a:rPr lang="en-US"/>
              <a:t>####</a:t>
            </a:r>
          </a:p>
        </p:txBody>
      </p:sp>
      <p:sp>
        <p:nvSpPr>
          <p:cNvPr id="28" name="Text Placeholder 27">
            <a:extLst>
              <a:ext uri="{FF2B5EF4-FFF2-40B4-BE49-F238E27FC236}">
                <a16:creationId xmlns:a16="http://schemas.microsoft.com/office/drawing/2014/main" id="{8B5FF529-BC8B-0344-AFFE-EC36F55E6E3D}"/>
              </a:ext>
            </a:extLst>
          </p:cNvPr>
          <p:cNvSpPr>
            <a:spLocks noGrp="1"/>
          </p:cNvSpPr>
          <p:nvPr>
            <p:ph type="body" sz="quarter" idx="25" hasCustomPrompt="1"/>
          </p:nvPr>
        </p:nvSpPr>
        <p:spPr>
          <a:xfrm>
            <a:off x="3406778" y="2088973"/>
            <a:ext cx="2579687" cy="178097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33" dirty="0">
                <a:solidFill>
                  <a:schemeClr val="lt1">
                    <a:alpha val="0"/>
                  </a:schemeClr>
                </a:solidFill>
              </a:defRPr>
            </a:lvl1pPr>
          </a:lstStyle>
          <a:p>
            <a:pPr lvl="0" algn="ctr"/>
            <a:r>
              <a:rPr lang="en-US"/>
              <a:t>.</a:t>
            </a:r>
            <a:endParaRPr lang="en-GB"/>
          </a:p>
        </p:txBody>
      </p:sp>
      <p:sp>
        <p:nvSpPr>
          <p:cNvPr id="30" name="Text Placeholder 29">
            <a:extLst>
              <a:ext uri="{FF2B5EF4-FFF2-40B4-BE49-F238E27FC236}">
                <a16:creationId xmlns:a16="http://schemas.microsoft.com/office/drawing/2014/main" id="{65E72474-A611-9ADD-A179-F5FD76125567}"/>
              </a:ext>
            </a:extLst>
          </p:cNvPr>
          <p:cNvSpPr>
            <a:spLocks noGrp="1"/>
          </p:cNvSpPr>
          <p:nvPr>
            <p:ph type="body" sz="quarter" idx="26" hasCustomPrompt="1"/>
          </p:nvPr>
        </p:nvSpPr>
        <p:spPr>
          <a:xfrm>
            <a:off x="3406778" y="2022975"/>
            <a:ext cx="2579687" cy="72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33" dirty="0">
                <a:solidFill>
                  <a:schemeClr val="lt1">
                    <a:alpha val="0"/>
                  </a:schemeClr>
                </a:solidFill>
              </a:defRPr>
            </a:lvl1pPr>
          </a:lstStyle>
          <a:p>
            <a:pPr lvl="0" algn="ctr"/>
            <a:r>
              <a:rPr lang="en-US"/>
              <a:t>.</a:t>
            </a:r>
            <a:endParaRPr lang="en-GB"/>
          </a:p>
        </p:txBody>
      </p:sp>
      <p:sp>
        <p:nvSpPr>
          <p:cNvPr id="32" name="Text Placeholder 20">
            <a:extLst>
              <a:ext uri="{FF2B5EF4-FFF2-40B4-BE49-F238E27FC236}">
                <a16:creationId xmlns:a16="http://schemas.microsoft.com/office/drawing/2014/main" id="{91F3DC4E-C0A2-04BE-EB0D-2A9E5C50FB2F}"/>
              </a:ext>
            </a:extLst>
          </p:cNvPr>
          <p:cNvSpPr>
            <a:spLocks noGrp="1"/>
          </p:cNvSpPr>
          <p:nvPr>
            <p:ph type="body" sz="quarter" idx="28" hasCustomPrompt="1"/>
          </p:nvPr>
        </p:nvSpPr>
        <p:spPr>
          <a:xfrm>
            <a:off x="5485044" y="2169388"/>
            <a:ext cx="397545" cy="193899"/>
          </a:xfrm>
        </p:spPr>
        <p:txBody>
          <a:bodyPr wrap="none">
            <a:spAutoFit/>
          </a:bodyPr>
          <a:lstStyle>
            <a:lvl1pPr algn="r">
              <a:defRPr sz="1400" b="1">
                <a:solidFill>
                  <a:schemeClr val="accent2"/>
                </a:solidFill>
              </a:defRPr>
            </a:lvl1pPr>
            <a:lvl2pPr marL="107997" indent="-107997" algn="r">
              <a:defRPr sz="1400" b="1">
                <a:solidFill>
                  <a:schemeClr val="accent4"/>
                </a:solidFill>
              </a:defRPr>
            </a:lvl2pPr>
            <a:lvl3pPr marL="215995" indent="-107997" algn="r">
              <a:defRPr sz="1400" b="1">
                <a:solidFill>
                  <a:schemeClr val="accent4"/>
                </a:solidFill>
              </a:defRPr>
            </a:lvl3pPr>
            <a:lvl4pPr marL="323992" indent="-107997" algn="r">
              <a:defRPr sz="1400" b="1">
                <a:solidFill>
                  <a:schemeClr val="accent4"/>
                </a:solidFill>
              </a:defRPr>
            </a:lvl4pPr>
            <a:lvl5pPr marL="431989" indent="-107997">
              <a:defRPr sz="700"/>
            </a:lvl5pPr>
          </a:lstStyle>
          <a:p>
            <a:pPr lvl="0"/>
            <a:r>
              <a:rPr lang="en-US"/>
              <a:t>####</a:t>
            </a:r>
          </a:p>
        </p:txBody>
      </p:sp>
      <p:sp>
        <p:nvSpPr>
          <p:cNvPr id="33" name="Text Placeholder 32">
            <a:extLst>
              <a:ext uri="{FF2B5EF4-FFF2-40B4-BE49-F238E27FC236}">
                <a16:creationId xmlns:a16="http://schemas.microsoft.com/office/drawing/2014/main" id="{AA3A9424-658F-B742-374D-12B24D9D085B}"/>
              </a:ext>
            </a:extLst>
          </p:cNvPr>
          <p:cNvSpPr>
            <a:spLocks noGrp="1"/>
          </p:cNvSpPr>
          <p:nvPr>
            <p:ph type="body" sz="quarter" idx="29" hasCustomPrompt="1"/>
          </p:nvPr>
        </p:nvSpPr>
        <p:spPr>
          <a:xfrm>
            <a:off x="3406778" y="4132468"/>
            <a:ext cx="2579687" cy="178097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33" dirty="0">
                <a:solidFill>
                  <a:schemeClr val="lt1">
                    <a:alpha val="0"/>
                  </a:schemeClr>
                </a:solidFill>
              </a:defRPr>
            </a:lvl1pPr>
          </a:lstStyle>
          <a:p>
            <a:pPr lvl="0" algn="ctr"/>
            <a:r>
              <a:rPr lang="en-US"/>
              <a:t>.</a:t>
            </a:r>
            <a:endParaRPr lang="en-GB"/>
          </a:p>
        </p:txBody>
      </p:sp>
      <p:sp>
        <p:nvSpPr>
          <p:cNvPr id="34" name="Text Placeholder 33">
            <a:extLst>
              <a:ext uri="{FF2B5EF4-FFF2-40B4-BE49-F238E27FC236}">
                <a16:creationId xmlns:a16="http://schemas.microsoft.com/office/drawing/2014/main" id="{874E657E-4F30-9D6D-3D2F-1B681B108D74}"/>
              </a:ext>
            </a:extLst>
          </p:cNvPr>
          <p:cNvSpPr>
            <a:spLocks noGrp="1"/>
          </p:cNvSpPr>
          <p:nvPr>
            <p:ph type="body" sz="quarter" idx="30" hasCustomPrompt="1"/>
          </p:nvPr>
        </p:nvSpPr>
        <p:spPr>
          <a:xfrm>
            <a:off x="3406778" y="4066470"/>
            <a:ext cx="2579687" cy="72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33" dirty="0">
                <a:solidFill>
                  <a:schemeClr val="lt1">
                    <a:alpha val="0"/>
                  </a:schemeClr>
                </a:solidFill>
              </a:defRPr>
            </a:lvl1pPr>
          </a:lstStyle>
          <a:p>
            <a:pPr lvl="0" algn="ctr"/>
            <a:r>
              <a:rPr lang="en-US"/>
              <a:t>.</a:t>
            </a:r>
            <a:endParaRPr lang="en-GB"/>
          </a:p>
        </p:txBody>
      </p:sp>
      <p:sp>
        <p:nvSpPr>
          <p:cNvPr id="36" name="Text Placeholder 20">
            <a:extLst>
              <a:ext uri="{FF2B5EF4-FFF2-40B4-BE49-F238E27FC236}">
                <a16:creationId xmlns:a16="http://schemas.microsoft.com/office/drawing/2014/main" id="{488B682E-8078-492F-B55B-81A7B0D0FF07}"/>
              </a:ext>
            </a:extLst>
          </p:cNvPr>
          <p:cNvSpPr>
            <a:spLocks noGrp="1"/>
          </p:cNvSpPr>
          <p:nvPr>
            <p:ph type="body" sz="quarter" idx="32" hasCustomPrompt="1"/>
          </p:nvPr>
        </p:nvSpPr>
        <p:spPr>
          <a:xfrm>
            <a:off x="5485044" y="4212883"/>
            <a:ext cx="397545" cy="193899"/>
          </a:xfrm>
        </p:spPr>
        <p:txBody>
          <a:bodyPr wrap="none">
            <a:spAutoFit/>
          </a:bodyPr>
          <a:lstStyle>
            <a:lvl1pPr algn="r">
              <a:defRPr sz="1400" b="1">
                <a:solidFill>
                  <a:schemeClr val="accent2"/>
                </a:solidFill>
              </a:defRPr>
            </a:lvl1pPr>
            <a:lvl2pPr marL="107997" indent="-107997" algn="r">
              <a:defRPr sz="1400" b="1">
                <a:solidFill>
                  <a:schemeClr val="accent4"/>
                </a:solidFill>
              </a:defRPr>
            </a:lvl2pPr>
            <a:lvl3pPr marL="215995" indent="-107997" algn="r">
              <a:defRPr sz="1400" b="1">
                <a:solidFill>
                  <a:schemeClr val="accent4"/>
                </a:solidFill>
              </a:defRPr>
            </a:lvl3pPr>
            <a:lvl4pPr marL="323992" indent="-107997" algn="r">
              <a:defRPr sz="1400" b="1">
                <a:solidFill>
                  <a:schemeClr val="accent4"/>
                </a:solidFill>
              </a:defRPr>
            </a:lvl4pPr>
            <a:lvl5pPr marL="431989" indent="-107997">
              <a:defRPr sz="700"/>
            </a:lvl5pPr>
          </a:lstStyle>
          <a:p>
            <a:pPr lvl="0"/>
            <a:r>
              <a:rPr lang="en-US"/>
              <a:t>####</a:t>
            </a:r>
          </a:p>
        </p:txBody>
      </p:sp>
      <p:sp>
        <p:nvSpPr>
          <p:cNvPr id="37" name="Text Placeholder 36">
            <a:extLst>
              <a:ext uri="{FF2B5EF4-FFF2-40B4-BE49-F238E27FC236}">
                <a16:creationId xmlns:a16="http://schemas.microsoft.com/office/drawing/2014/main" id="{3036915C-709D-CD0B-7661-0BEE96EC64EA}"/>
              </a:ext>
            </a:extLst>
          </p:cNvPr>
          <p:cNvSpPr>
            <a:spLocks noGrp="1"/>
          </p:cNvSpPr>
          <p:nvPr>
            <p:ph type="body" sz="quarter" idx="33" hasCustomPrompt="1"/>
          </p:nvPr>
        </p:nvSpPr>
        <p:spPr>
          <a:xfrm>
            <a:off x="6203954" y="2088973"/>
            <a:ext cx="2579687" cy="178097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33" dirty="0">
                <a:solidFill>
                  <a:schemeClr val="lt1">
                    <a:alpha val="0"/>
                  </a:schemeClr>
                </a:solidFill>
              </a:defRPr>
            </a:lvl1pPr>
          </a:lstStyle>
          <a:p>
            <a:pPr lvl="0" algn="ctr"/>
            <a:r>
              <a:rPr lang="en-US"/>
              <a:t>.</a:t>
            </a:r>
            <a:endParaRPr lang="en-GB"/>
          </a:p>
        </p:txBody>
      </p:sp>
      <p:sp>
        <p:nvSpPr>
          <p:cNvPr id="38" name="Text Placeholder 37">
            <a:extLst>
              <a:ext uri="{FF2B5EF4-FFF2-40B4-BE49-F238E27FC236}">
                <a16:creationId xmlns:a16="http://schemas.microsoft.com/office/drawing/2014/main" id="{734CD8F9-CCB9-4475-1411-F433DB02C84B}"/>
              </a:ext>
            </a:extLst>
          </p:cNvPr>
          <p:cNvSpPr>
            <a:spLocks noGrp="1"/>
          </p:cNvSpPr>
          <p:nvPr>
            <p:ph type="body" sz="quarter" idx="34" hasCustomPrompt="1"/>
          </p:nvPr>
        </p:nvSpPr>
        <p:spPr>
          <a:xfrm>
            <a:off x="6203954" y="2022975"/>
            <a:ext cx="2579687" cy="72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33" dirty="0">
                <a:solidFill>
                  <a:schemeClr val="lt1">
                    <a:alpha val="0"/>
                  </a:schemeClr>
                </a:solidFill>
              </a:defRPr>
            </a:lvl1pPr>
          </a:lstStyle>
          <a:p>
            <a:pPr lvl="0" algn="ctr"/>
            <a:r>
              <a:rPr lang="en-US"/>
              <a:t>.</a:t>
            </a:r>
            <a:endParaRPr lang="en-GB"/>
          </a:p>
        </p:txBody>
      </p:sp>
      <p:sp>
        <p:nvSpPr>
          <p:cNvPr id="40" name="Text Placeholder 20">
            <a:extLst>
              <a:ext uri="{FF2B5EF4-FFF2-40B4-BE49-F238E27FC236}">
                <a16:creationId xmlns:a16="http://schemas.microsoft.com/office/drawing/2014/main" id="{91F30134-465D-971D-6543-D570CB93E7C8}"/>
              </a:ext>
            </a:extLst>
          </p:cNvPr>
          <p:cNvSpPr>
            <a:spLocks noGrp="1"/>
          </p:cNvSpPr>
          <p:nvPr>
            <p:ph type="body" sz="quarter" idx="36" hasCustomPrompt="1"/>
          </p:nvPr>
        </p:nvSpPr>
        <p:spPr>
          <a:xfrm>
            <a:off x="8282220" y="2169388"/>
            <a:ext cx="397545" cy="193899"/>
          </a:xfrm>
        </p:spPr>
        <p:txBody>
          <a:bodyPr wrap="none">
            <a:spAutoFit/>
          </a:bodyPr>
          <a:lstStyle>
            <a:lvl1pPr algn="r">
              <a:defRPr sz="1400" b="1">
                <a:solidFill>
                  <a:schemeClr val="accent2"/>
                </a:solidFill>
              </a:defRPr>
            </a:lvl1pPr>
            <a:lvl2pPr marL="107997" indent="-107997" algn="r">
              <a:defRPr sz="1400" b="1">
                <a:solidFill>
                  <a:schemeClr val="accent4"/>
                </a:solidFill>
              </a:defRPr>
            </a:lvl2pPr>
            <a:lvl3pPr marL="215995" indent="-107997" algn="r">
              <a:defRPr sz="1400" b="1">
                <a:solidFill>
                  <a:schemeClr val="accent4"/>
                </a:solidFill>
              </a:defRPr>
            </a:lvl3pPr>
            <a:lvl4pPr marL="323992" indent="-107997" algn="r">
              <a:defRPr sz="1400" b="1">
                <a:solidFill>
                  <a:schemeClr val="accent4"/>
                </a:solidFill>
              </a:defRPr>
            </a:lvl4pPr>
            <a:lvl5pPr marL="431989" indent="-107997">
              <a:defRPr sz="700"/>
            </a:lvl5pPr>
          </a:lstStyle>
          <a:p>
            <a:pPr lvl="0"/>
            <a:r>
              <a:rPr lang="en-US"/>
              <a:t>####</a:t>
            </a:r>
          </a:p>
        </p:txBody>
      </p:sp>
      <p:sp>
        <p:nvSpPr>
          <p:cNvPr id="41" name="Text Placeholder 40">
            <a:extLst>
              <a:ext uri="{FF2B5EF4-FFF2-40B4-BE49-F238E27FC236}">
                <a16:creationId xmlns:a16="http://schemas.microsoft.com/office/drawing/2014/main" id="{BAC9CF5C-BE78-735B-B2B0-FA9C90320B2A}"/>
              </a:ext>
            </a:extLst>
          </p:cNvPr>
          <p:cNvSpPr>
            <a:spLocks noGrp="1"/>
          </p:cNvSpPr>
          <p:nvPr>
            <p:ph type="body" sz="quarter" idx="37" hasCustomPrompt="1"/>
          </p:nvPr>
        </p:nvSpPr>
        <p:spPr>
          <a:xfrm>
            <a:off x="6203954" y="4132468"/>
            <a:ext cx="2579687" cy="178097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33" dirty="0">
                <a:solidFill>
                  <a:schemeClr val="lt1">
                    <a:alpha val="0"/>
                  </a:schemeClr>
                </a:solidFill>
              </a:defRPr>
            </a:lvl1pPr>
          </a:lstStyle>
          <a:p>
            <a:pPr lvl="0" algn="ctr"/>
            <a:r>
              <a:rPr lang="en-US"/>
              <a:t>.</a:t>
            </a:r>
            <a:endParaRPr lang="en-GB"/>
          </a:p>
        </p:txBody>
      </p:sp>
      <p:sp>
        <p:nvSpPr>
          <p:cNvPr id="42" name="Text Placeholder 41">
            <a:extLst>
              <a:ext uri="{FF2B5EF4-FFF2-40B4-BE49-F238E27FC236}">
                <a16:creationId xmlns:a16="http://schemas.microsoft.com/office/drawing/2014/main" id="{AB77C993-4996-62DF-3653-7034C989EAB8}"/>
              </a:ext>
            </a:extLst>
          </p:cNvPr>
          <p:cNvSpPr>
            <a:spLocks noGrp="1"/>
          </p:cNvSpPr>
          <p:nvPr>
            <p:ph type="body" sz="quarter" idx="38" hasCustomPrompt="1"/>
          </p:nvPr>
        </p:nvSpPr>
        <p:spPr>
          <a:xfrm>
            <a:off x="6203954" y="4066470"/>
            <a:ext cx="2579687" cy="72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33" dirty="0">
                <a:solidFill>
                  <a:schemeClr val="lt1">
                    <a:alpha val="0"/>
                  </a:schemeClr>
                </a:solidFill>
              </a:defRPr>
            </a:lvl1pPr>
          </a:lstStyle>
          <a:p>
            <a:pPr lvl="0" algn="ctr"/>
            <a:r>
              <a:rPr lang="en-US"/>
              <a:t>.</a:t>
            </a:r>
            <a:endParaRPr lang="en-GB"/>
          </a:p>
        </p:txBody>
      </p:sp>
      <p:sp>
        <p:nvSpPr>
          <p:cNvPr id="44" name="Text Placeholder 20">
            <a:extLst>
              <a:ext uri="{FF2B5EF4-FFF2-40B4-BE49-F238E27FC236}">
                <a16:creationId xmlns:a16="http://schemas.microsoft.com/office/drawing/2014/main" id="{39CCA886-9F32-51FF-1274-3A475805633F}"/>
              </a:ext>
            </a:extLst>
          </p:cNvPr>
          <p:cNvSpPr>
            <a:spLocks noGrp="1"/>
          </p:cNvSpPr>
          <p:nvPr>
            <p:ph type="body" sz="quarter" idx="40" hasCustomPrompt="1"/>
          </p:nvPr>
        </p:nvSpPr>
        <p:spPr>
          <a:xfrm>
            <a:off x="8282220" y="4212883"/>
            <a:ext cx="397545" cy="193899"/>
          </a:xfrm>
        </p:spPr>
        <p:txBody>
          <a:bodyPr wrap="none">
            <a:spAutoFit/>
          </a:bodyPr>
          <a:lstStyle>
            <a:lvl1pPr algn="r">
              <a:defRPr sz="1400" b="1">
                <a:solidFill>
                  <a:schemeClr val="accent2"/>
                </a:solidFill>
              </a:defRPr>
            </a:lvl1pPr>
            <a:lvl2pPr marL="107997" indent="-107997" algn="r">
              <a:defRPr sz="1400" b="1">
                <a:solidFill>
                  <a:schemeClr val="accent4"/>
                </a:solidFill>
              </a:defRPr>
            </a:lvl2pPr>
            <a:lvl3pPr marL="215995" indent="-107997" algn="r">
              <a:defRPr sz="1400" b="1">
                <a:solidFill>
                  <a:schemeClr val="accent4"/>
                </a:solidFill>
              </a:defRPr>
            </a:lvl3pPr>
            <a:lvl4pPr marL="323992" indent="-107997" algn="r">
              <a:defRPr sz="1400" b="1">
                <a:solidFill>
                  <a:schemeClr val="accent4"/>
                </a:solidFill>
              </a:defRPr>
            </a:lvl4pPr>
            <a:lvl5pPr marL="431989" indent="-107997">
              <a:defRPr sz="700"/>
            </a:lvl5pPr>
          </a:lstStyle>
          <a:p>
            <a:pPr lvl="0"/>
            <a:r>
              <a:rPr lang="en-US"/>
              <a:t>####</a:t>
            </a:r>
          </a:p>
        </p:txBody>
      </p:sp>
      <p:sp>
        <p:nvSpPr>
          <p:cNvPr id="45" name="Text Placeholder 44">
            <a:extLst>
              <a:ext uri="{FF2B5EF4-FFF2-40B4-BE49-F238E27FC236}">
                <a16:creationId xmlns:a16="http://schemas.microsoft.com/office/drawing/2014/main" id="{77346A42-4035-AFF9-6436-0CF1FE9054CE}"/>
              </a:ext>
            </a:extLst>
          </p:cNvPr>
          <p:cNvSpPr>
            <a:spLocks noGrp="1"/>
          </p:cNvSpPr>
          <p:nvPr>
            <p:ph type="body" sz="quarter" idx="41" hasCustomPrompt="1"/>
          </p:nvPr>
        </p:nvSpPr>
        <p:spPr>
          <a:xfrm>
            <a:off x="8995571" y="2088973"/>
            <a:ext cx="2579687" cy="178097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33" dirty="0">
                <a:solidFill>
                  <a:schemeClr val="lt1">
                    <a:alpha val="0"/>
                  </a:schemeClr>
                </a:solidFill>
              </a:defRPr>
            </a:lvl1pPr>
          </a:lstStyle>
          <a:p>
            <a:pPr lvl="0" algn="ctr"/>
            <a:r>
              <a:rPr lang="en-US"/>
              <a:t>.</a:t>
            </a:r>
            <a:endParaRPr lang="en-GB"/>
          </a:p>
        </p:txBody>
      </p:sp>
      <p:sp>
        <p:nvSpPr>
          <p:cNvPr id="46" name="Text Placeholder 45">
            <a:extLst>
              <a:ext uri="{FF2B5EF4-FFF2-40B4-BE49-F238E27FC236}">
                <a16:creationId xmlns:a16="http://schemas.microsoft.com/office/drawing/2014/main" id="{BBBC43C9-0836-8D89-2DB0-C8A6996D513F}"/>
              </a:ext>
            </a:extLst>
          </p:cNvPr>
          <p:cNvSpPr>
            <a:spLocks noGrp="1"/>
          </p:cNvSpPr>
          <p:nvPr>
            <p:ph type="body" sz="quarter" idx="42" hasCustomPrompt="1"/>
          </p:nvPr>
        </p:nvSpPr>
        <p:spPr>
          <a:xfrm>
            <a:off x="8995571" y="2022975"/>
            <a:ext cx="2579687" cy="72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33" dirty="0">
                <a:solidFill>
                  <a:schemeClr val="lt1">
                    <a:alpha val="0"/>
                  </a:schemeClr>
                </a:solidFill>
              </a:defRPr>
            </a:lvl1pPr>
          </a:lstStyle>
          <a:p>
            <a:pPr lvl="0" algn="ctr"/>
            <a:r>
              <a:rPr lang="en-US"/>
              <a:t>.</a:t>
            </a:r>
            <a:endParaRPr lang="en-GB"/>
          </a:p>
        </p:txBody>
      </p:sp>
      <p:sp>
        <p:nvSpPr>
          <p:cNvPr id="48" name="Text Placeholder 20">
            <a:extLst>
              <a:ext uri="{FF2B5EF4-FFF2-40B4-BE49-F238E27FC236}">
                <a16:creationId xmlns:a16="http://schemas.microsoft.com/office/drawing/2014/main" id="{62BC6C27-D38F-53F6-A840-B3D161206159}"/>
              </a:ext>
            </a:extLst>
          </p:cNvPr>
          <p:cNvSpPr>
            <a:spLocks noGrp="1"/>
          </p:cNvSpPr>
          <p:nvPr>
            <p:ph type="body" sz="quarter" idx="44" hasCustomPrompt="1"/>
          </p:nvPr>
        </p:nvSpPr>
        <p:spPr>
          <a:xfrm>
            <a:off x="11073836" y="2169388"/>
            <a:ext cx="397545" cy="193899"/>
          </a:xfrm>
        </p:spPr>
        <p:txBody>
          <a:bodyPr wrap="none">
            <a:spAutoFit/>
          </a:bodyPr>
          <a:lstStyle>
            <a:lvl1pPr algn="r">
              <a:defRPr sz="1400" b="1">
                <a:solidFill>
                  <a:schemeClr val="accent2"/>
                </a:solidFill>
              </a:defRPr>
            </a:lvl1pPr>
            <a:lvl2pPr marL="107997" indent="-107997" algn="r">
              <a:defRPr sz="1400" b="1">
                <a:solidFill>
                  <a:schemeClr val="accent4"/>
                </a:solidFill>
              </a:defRPr>
            </a:lvl2pPr>
            <a:lvl3pPr marL="215995" indent="-107997" algn="r">
              <a:defRPr sz="1400" b="1">
                <a:solidFill>
                  <a:schemeClr val="accent4"/>
                </a:solidFill>
              </a:defRPr>
            </a:lvl3pPr>
            <a:lvl4pPr marL="323992" indent="-107997" algn="r">
              <a:defRPr sz="1400" b="1">
                <a:solidFill>
                  <a:schemeClr val="accent4"/>
                </a:solidFill>
              </a:defRPr>
            </a:lvl4pPr>
            <a:lvl5pPr marL="431989" indent="-107997">
              <a:defRPr sz="700"/>
            </a:lvl5pPr>
          </a:lstStyle>
          <a:p>
            <a:pPr lvl="0"/>
            <a:r>
              <a:rPr lang="en-US"/>
              <a:t>####</a:t>
            </a:r>
          </a:p>
        </p:txBody>
      </p:sp>
      <p:sp>
        <p:nvSpPr>
          <p:cNvPr id="49" name="Text Placeholder 48">
            <a:extLst>
              <a:ext uri="{FF2B5EF4-FFF2-40B4-BE49-F238E27FC236}">
                <a16:creationId xmlns:a16="http://schemas.microsoft.com/office/drawing/2014/main" id="{38CE228E-1F25-896A-449B-851933461CA2}"/>
              </a:ext>
            </a:extLst>
          </p:cNvPr>
          <p:cNvSpPr>
            <a:spLocks noGrp="1"/>
          </p:cNvSpPr>
          <p:nvPr>
            <p:ph type="body" sz="quarter" idx="45" hasCustomPrompt="1"/>
          </p:nvPr>
        </p:nvSpPr>
        <p:spPr>
          <a:xfrm>
            <a:off x="8995571" y="4132468"/>
            <a:ext cx="2579687" cy="178097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33" dirty="0">
                <a:solidFill>
                  <a:schemeClr val="lt1">
                    <a:alpha val="0"/>
                  </a:schemeClr>
                </a:solidFill>
              </a:defRPr>
            </a:lvl1pPr>
          </a:lstStyle>
          <a:p>
            <a:pPr lvl="0" algn="ctr"/>
            <a:r>
              <a:rPr lang="en-US"/>
              <a:t>.</a:t>
            </a:r>
            <a:endParaRPr lang="en-GB"/>
          </a:p>
        </p:txBody>
      </p:sp>
      <p:sp>
        <p:nvSpPr>
          <p:cNvPr id="50" name="Text Placeholder 49">
            <a:extLst>
              <a:ext uri="{FF2B5EF4-FFF2-40B4-BE49-F238E27FC236}">
                <a16:creationId xmlns:a16="http://schemas.microsoft.com/office/drawing/2014/main" id="{845D03AB-F9C8-2847-B5CE-B072BF49006E}"/>
              </a:ext>
            </a:extLst>
          </p:cNvPr>
          <p:cNvSpPr>
            <a:spLocks noGrp="1"/>
          </p:cNvSpPr>
          <p:nvPr>
            <p:ph type="body" sz="quarter" idx="46" hasCustomPrompt="1"/>
          </p:nvPr>
        </p:nvSpPr>
        <p:spPr>
          <a:xfrm>
            <a:off x="8995571" y="4066470"/>
            <a:ext cx="2579687" cy="72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33" dirty="0">
                <a:solidFill>
                  <a:schemeClr val="lt1">
                    <a:alpha val="0"/>
                  </a:schemeClr>
                </a:solidFill>
              </a:defRPr>
            </a:lvl1pPr>
          </a:lstStyle>
          <a:p>
            <a:pPr lvl="0" algn="ctr"/>
            <a:r>
              <a:rPr lang="en-US"/>
              <a:t>.</a:t>
            </a:r>
            <a:endParaRPr lang="en-GB"/>
          </a:p>
        </p:txBody>
      </p:sp>
      <p:sp>
        <p:nvSpPr>
          <p:cNvPr id="52" name="Text Placeholder 20">
            <a:extLst>
              <a:ext uri="{FF2B5EF4-FFF2-40B4-BE49-F238E27FC236}">
                <a16:creationId xmlns:a16="http://schemas.microsoft.com/office/drawing/2014/main" id="{C188CC6A-9B4C-15A5-7770-B8430AE6F464}"/>
              </a:ext>
            </a:extLst>
          </p:cNvPr>
          <p:cNvSpPr>
            <a:spLocks noGrp="1"/>
          </p:cNvSpPr>
          <p:nvPr>
            <p:ph type="body" sz="quarter" idx="48" hasCustomPrompt="1"/>
          </p:nvPr>
        </p:nvSpPr>
        <p:spPr>
          <a:xfrm>
            <a:off x="11073836" y="4212883"/>
            <a:ext cx="397545" cy="193899"/>
          </a:xfrm>
        </p:spPr>
        <p:txBody>
          <a:bodyPr wrap="none">
            <a:spAutoFit/>
          </a:bodyPr>
          <a:lstStyle>
            <a:lvl1pPr algn="r">
              <a:defRPr sz="1400" b="1">
                <a:solidFill>
                  <a:schemeClr val="accent2"/>
                </a:solidFill>
              </a:defRPr>
            </a:lvl1pPr>
            <a:lvl2pPr marL="107997" indent="-107997" algn="r">
              <a:defRPr sz="1400" b="1">
                <a:solidFill>
                  <a:schemeClr val="accent4"/>
                </a:solidFill>
              </a:defRPr>
            </a:lvl2pPr>
            <a:lvl3pPr marL="215995" indent="-107997" algn="r">
              <a:defRPr sz="1400" b="1">
                <a:solidFill>
                  <a:schemeClr val="accent4"/>
                </a:solidFill>
              </a:defRPr>
            </a:lvl3pPr>
            <a:lvl4pPr marL="323992" indent="-107997" algn="r">
              <a:defRPr sz="1400" b="1">
                <a:solidFill>
                  <a:schemeClr val="accent4"/>
                </a:solidFill>
              </a:defRPr>
            </a:lvl4pPr>
            <a:lvl5pPr marL="431989" indent="-107997">
              <a:defRPr sz="700"/>
            </a:lvl5pPr>
          </a:lstStyle>
          <a:p>
            <a:pPr lvl="0"/>
            <a:r>
              <a:rPr lang="en-US"/>
              <a:t>####</a:t>
            </a:r>
          </a:p>
        </p:txBody>
      </p:sp>
      <p:sp>
        <p:nvSpPr>
          <p:cNvPr id="13" name="Text Placeholder 20">
            <a:extLst>
              <a:ext uri="{FF2B5EF4-FFF2-40B4-BE49-F238E27FC236}">
                <a16:creationId xmlns:a16="http://schemas.microsoft.com/office/drawing/2014/main" id="{523EF262-D4FD-F41F-8150-1437CB9FF45C}"/>
              </a:ext>
            </a:extLst>
          </p:cNvPr>
          <p:cNvSpPr>
            <a:spLocks noGrp="1"/>
          </p:cNvSpPr>
          <p:nvPr>
            <p:ph type="body" sz="quarter" idx="56"/>
          </p:nvPr>
        </p:nvSpPr>
        <p:spPr>
          <a:xfrm>
            <a:off x="3509857" y="2560972"/>
            <a:ext cx="2371939" cy="1177689"/>
          </a:xfrm>
        </p:spPr>
        <p:txBody>
          <a:bodyPr>
            <a:noAutofit/>
          </a:bodyPr>
          <a:lstStyle>
            <a:lvl1pPr>
              <a:defRPr sz="1000"/>
            </a:lvl1pPr>
            <a:lvl2pPr marL="0" indent="0">
              <a:defRPr sz="900"/>
            </a:lvl2pPr>
            <a:lvl3pPr marL="107997" indent="-107997">
              <a:defRPr sz="800"/>
            </a:lvl3pPr>
            <a:lvl4pPr marL="215995" indent="-107997">
              <a:defRPr sz="700"/>
            </a:lvl4pPr>
            <a:lvl5pPr marL="431989" indent="-107997">
              <a:defRPr sz="7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4" name="Text Placeholder 20">
            <a:extLst>
              <a:ext uri="{FF2B5EF4-FFF2-40B4-BE49-F238E27FC236}">
                <a16:creationId xmlns:a16="http://schemas.microsoft.com/office/drawing/2014/main" id="{A088A0A3-2D21-43C2-CDA9-FB3D0C72F1C1}"/>
              </a:ext>
            </a:extLst>
          </p:cNvPr>
          <p:cNvSpPr>
            <a:spLocks noGrp="1"/>
          </p:cNvSpPr>
          <p:nvPr>
            <p:ph type="body" sz="quarter" idx="57"/>
          </p:nvPr>
        </p:nvSpPr>
        <p:spPr>
          <a:xfrm>
            <a:off x="6304649" y="2560972"/>
            <a:ext cx="2371939" cy="1177689"/>
          </a:xfrm>
        </p:spPr>
        <p:txBody>
          <a:bodyPr>
            <a:noAutofit/>
          </a:bodyPr>
          <a:lstStyle>
            <a:lvl1pPr>
              <a:defRPr sz="1000"/>
            </a:lvl1pPr>
            <a:lvl2pPr marL="0" indent="0">
              <a:defRPr sz="900"/>
            </a:lvl2pPr>
            <a:lvl3pPr marL="107997" indent="-107997">
              <a:defRPr sz="800"/>
            </a:lvl3pPr>
            <a:lvl4pPr marL="215995" indent="-107997">
              <a:defRPr sz="700"/>
            </a:lvl4pPr>
            <a:lvl5pPr marL="431989" indent="-107997">
              <a:defRPr sz="7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ext Placeholder 20">
            <a:extLst>
              <a:ext uri="{FF2B5EF4-FFF2-40B4-BE49-F238E27FC236}">
                <a16:creationId xmlns:a16="http://schemas.microsoft.com/office/drawing/2014/main" id="{A6BB24F1-D88E-13D8-3C83-C7E3A25DAF6D}"/>
              </a:ext>
            </a:extLst>
          </p:cNvPr>
          <p:cNvSpPr>
            <a:spLocks noGrp="1"/>
          </p:cNvSpPr>
          <p:nvPr>
            <p:ph type="body" sz="quarter" idx="58"/>
          </p:nvPr>
        </p:nvSpPr>
        <p:spPr>
          <a:xfrm>
            <a:off x="9099444" y="2560972"/>
            <a:ext cx="2371939" cy="1177689"/>
          </a:xfrm>
        </p:spPr>
        <p:txBody>
          <a:bodyPr>
            <a:noAutofit/>
          </a:bodyPr>
          <a:lstStyle>
            <a:lvl1pPr>
              <a:defRPr sz="1000"/>
            </a:lvl1pPr>
            <a:lvl2pPr marL="0" indent="0">
              <a:defRPr sz="900"/>
            </a:lvl2pPr>
            <a:lvl3pPr marL="107997" indent="-107997">
              <a:defRPr sz="800"/>
            </a:lvl3pPr>
            <a:lvl4pPr marL="215995" indent="-107997">
              <a:defRPr sz="700"/>
            </a:lvl4pPr>
            <a:lvl5pPr marL="431989" indent="-107997">
              <a:defRPr sz="7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6" name="Text Placeholder 20">
            <a:extLst>
              <a:ext uri="{FF2B5EF4-FFF2-40B4-BE49-F238E27FC236}">
                <a16:creationId xmlns:a16="http://schemas.microsoft.com/office/drawing/2014/main" id="{30FF6930-008C-D907-3818-70315C55FC17}"/>
              </a:ext>
            </a:extLst>
          </p:cNvPr>
          <p:cNvSpPr>
            <a:spLocks noGrp="1"/>
          </p:cNvSpPr>
          <p:nvPr>
            <p:ph type="body" sz="quarter" idx="59"/>
          </p:nvPr>
        </p:nvSpPr>
        <p:spPr>
          <a:xfrm>
            <a:off x="715061" y="4604467"/>
            <a:ext cx="2371939" cy="1177689"/>
          </a:xfrm>
        </p:spPr>
        <p:txBody>
          <a:bodyPr>
            <a:noAutofit/>
          </a:bodyPr>
          <a:lstStyle>
            <a:lvl1pPr>
              <a:defRPr sz="1000"/>
            </a:lvl1pPr>
            <a:lvl2pPr marL="0" indent="0">
              <a:defRPr sz="900"/>
            </a:lvl2pPr>
            <a:lvl3pPr marL="107997" indent="-107997">
              <a:defRPr sz="800"/>
            </a:lvl3pPr>
            <a:lvl4pPr marL="215995" indent="-107997">
              <a:defRPr sz="700"/>
            </a:lvl4pPr>
            <a:lvl5pPr marL="431989" indent="-107997">
              <a:defRPr sz="7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0" name="Text Placeholder 20">
            <a:extLst>
              <a:ext uri="{FF2B5EF4-FFF2-40B4-BE49-F238E27FC236}">
                <a16:creationId xmlns:a16="http://schemas.microsoft.com/office/drawing/2014/main" id="{90488BE7-56AA-2C47-61E7-3DD3BFEE002E}"/>
              </a:ext>
            </a:extLst>
          </p:cNvPr>
          <p:cNvSpPr>
            <a:spLocks noGrp="1"/>
          </p:cNvSpPr>
          <p:nvPr>
            <p:ph type="body" sz="quarter" idx="60"/>
          </p:nvPr>
        </p:nvSpPr>
        <p:spPr>
          <a:xfrm>
            <a:off x="3509857" y="4604467"/>
            <a:ext cx="2371939" cy="1177689"/>
          </a:xfrm>
        </p:spPr>
        <p:txBody>
          <a:bodyPr>
            <a:noAutofit/>
          </a:bodyPr>
          <a:lstStyle>
            <a:lvl1pPr>
              <a:defRPr sz="1000"/>
            </a:lvl1pPr>
            <a:lvl2pPr marL="0" indent="0">
              <a:defRPr sz="900"/>
            </a:lvl2pPr>
            <a:lvl3pPr marL="107997" indent="-107997">
              <a:defRPr sz="800"/>
            </a:lvl3pPr>
            <a:lvl4pPr marL="215995" indent="-107997">
              <a:defRPr sz="700"/>
            </a:lvl4pPr>
            <a:lvl5pPr marL="431989" indent="-107997">
              <a:defRPr sz="7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3" name="Text Placeholder 20">
            <a:extLst>
              <a:ext uri="{FF2B5EF4-FFF2-40B4-BE49-F238E27FC236}">
                <a16:creationId xmlns:a16="http://schemas.microsoft.com/office/drawing/2014/main" id="{492EAA04-E001-381A-74E2-67EB6FD5523C}"/>
              </a:ext>
            </a:extLst>
          </p:cNvPr>
          <p:cNvSpPr>
            <a:spLocks noGrp="1"/>
          </p:cNvSpPr>
          <p:nvPr>
            <p:ph type="body" sz="quarter" idx="61"/>
          </p:nvPr>
        </p:nvSpPr>
        <p:spPr>
          <a:xfrm>
            <a:off x="6304649" y="4604467"/>
            <a:ext cx="2371939" cy="1177689"/>
          </a:xfrm>
        </p:spPr>
        <p:txBody>
          <a:bodyPr>
            <a:noAutofit/>
          </a:bodyPr>
          <a:lstStyle>
            <a:lvl1pPr>
              <a:defRPr sz="1000"/>
            </a:lvl1pPr>
            <a:lvl2pPr marL="0" indent="0">
              <a:defRPr sz="900"/>
            </a:lvl2pPr>
            <a:lvl3pPr marL="107997" indent="-107997">
              <a:defRPr sz="800"/>
            </a:lvl3pPr>
            <a:lvl4pPr marL="215995" indent="-107997">
              <a:defRPr sz="700"/>
            </a:lvl4pPr>
            <a:lvl5pPr marL="431989" indent="-107997">
              <a:defRPr sz="7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4" name="Text Placeholder 20">
            <a:extLst>
              <a:ext uri="{FF2B5EF4-FFF2-40B4-BE49-F238E27FC236}">
                <a16:creationId xmlns:a16="http://schemas.microsoft.com/office/drawing/2014/main" id="{45671993-5A09-64AE-A633-7D682F76871C}"/>
              </a:ext>
            </a:extLst>
          </p:cNvPr>
          <p:cNvSpPr>
            <a:spLocks noGrp="1"/>
          </p:cNvSpPr>
          <p:nvPr>
            <p:ph type="body" sz="quarter" idx="62"/>
          </p:nvPr>
        </p:nvSpPr>
        <p:spPr>
          <a:xfrm>
            <a:off x="9099444" y="4604467"/>
            <a:ext cx="2371939" cy="1177689"/>
          </a:xfrm>
        </p:spPr>
        <p:txBody>
          <a:bodyPr>
            <a:noAutofit/>
          </a:bodyPr>
          <a:lstStyle>
            <a:lvl1pPr>
              <a:defRPr sz="1000"/>
            </a:lvl1pPr>
            <a:lvl2pPr marL="0" indent="0">
              <a:defRPr sz="900"/>
            </a:lvl2pPr>
            <a:lvl3pPr marL="107997" indent="-107997">
              <a:defRPr sz="800"/>
            </a:lvl3pPr>
            <a:lvl4pPr marL="215995" indent="-107997">
              <a:defRPr sz="700"/>
            </a:lvl4pPr>
            <a:lvl5pPr marL="431989" indent="-107997">
              <a:defRPr sz="7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ext Placeholder 21">
            <a:extLst>
              <a:ext uri="{FF2B5EF4-FFF2-40B4-BE49-F238E27FC236}">
                <a16:creationId xmlns:a16="http://schemas.microsoft.com/office/drawing/2014/main" id="{F5E8F130-C6F9-650D-A097-9DEF83EB63F9}"/>
              </a:ext>
            </a:extLst>
          </p:cNvPr>
          <p:cNvSpPr>
            <a:spLocks noGrp="1"/>
          </p:cNvSpPr>
          <p:nvPr>
            <p:ph type="body" sz="quarter" idx="15"/>
          </p:nvPr>
        </p:nvSpPr>
        <p:spPr>
          <a:xfrm>
            <a:off x="611190" y="1170155"/>
            <a:ext cx="10968036" cy="540000"/>
          </a:xfrm>
        </p:spPr>
        <p:txBody>
          <a:bodyPr>
            <a:noAutofit/>
          </a:bodyPr>
          <a:lstStyle>
            <a:lvl1pPr marL="0" indent="0">
              <a:lnSpc>
                <a:spcPct val="100000"/>
              </a:lnSpc>
              <a:spcAft>
                <a:spcPts val="0"/>
              </a:spcAft>
              <a:buFont typeface="Arial" panose="020B0604020202020204" pitchFamily="34" charset="0"/>
              <a:buNone/>
              <a:defRPr sz="1600" b="1">
                <a:solidFill>
                  <a:schemeClr val="accent1"/>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Click to edit Master text styles</a:t>
            </a:r>
          </a:p>
        </p:txBody>
      </p:sp>
      <p:sp>
        <p:nvSpPr>
          <p:cNvPr id="7" name="Title 1">
            <a:extLst>
              <a:ext uri="{FF2B5EF4-FFF2-40B4-BE49-F238E27FC236}">
                <a16:creationId xmlns:a16="http://schemas.microsoft.com/office/drawing/2014/main" id="{A009A3D2-0511-FC99-3B1A-B55A66C818BE}"/>
              </a:ext>
            </a:extLst>
          </p:cNvPr>
          <p:cNvSpPr>
            <a:spLocks noGrp="1"/>
          </p:cNvSpPr>
          <p:nvPr>
            <p:ph type="title"/>
          </p:nvPr>
        </p:nvSpPr>
        <p:spPr>
          <a:xfrm>
            <a:off x="611191" y="623487"/>
            <a:ext cx="9340887" cy="481900"/>
          </a:xfrm>
        </p:spPr>
        <p:txBody>
          <a:bodyPr/>
          <a:lstStyle/>
          <a:p>
            <a:r>
              <a:rPr lang="en-US"/>
              <a:t>Click to edit Master title style</a:t>
            </a:r>
            <a:endParaRPr lang="en-GB"/>
          </a:p>
        </p:txBody>
      </p:sp>
      <p:sp>
        <p:nvSpPr>
          <p:cNvPr id="5" name="Text Placeholder 11">
            <a:extLst>
              <a:ext uri="{FF2B5EF4-FFF2-40B4-BE49-F238E27FC236}">
                <a16:creationId xmlns:a16="http://schemas.microsoft.com/office/drawing/2014/main" id="{D10607A5-BEAB-EB6A-7C61-122D577BA6F5}"/>
              </a:ext>
            </a:extLst>
          </p:cNvPr>
          <p:cNvSpPr>
            <a:spLocks noGrp="1"/>
          </p:cNvSpPr>
          <p:nvPr>
            <p:ph type="body" sz="quarter" idx="13" hasCustomPrompt="1"/>
          </p:nvPr>
        </p:nvSpPr>
        <p:spPr>
          <a:xfrm>
            <a:off x="611190" y="5988292"/>
            <a:ext cx="10958511" cy="246221"/>
          </a:xfrm>
        </p:spPr>
        <p:txBody>
          <a:bodyPr anchor="b">
            <a:spAutoFit/>
          </a:bodyPr>
          <a:lstStyle>
            <a:lvl1pPr marL="0" indent="0">
              <a:lnSpc>
                <a:spcPct val="100000"/>
              </a:lnSpc>
              <a:spcAft>
                <a:spcPts val="0"/>
              </a:spcAft>
              <a:buFont typeface="Arial" panose="020B0604020202020204" pitchFamily="34" charset="0"/>
              <a:buNone/>
              <a:defRPr sz="800" b="0" i="1">
                <a:solidFill>
                  <a:schemeClr val="bg1">
                    <a:lumMod val="50000"/>
                  </a:schemeClr>
                </a:solidFill>
              </a:defRPr>
            </a:lvl1pPr>
            <a:lvl2pPr marL="0" indent="0">
              <a:lnSpc>
                <a:spcPct val="100000"/>
              </a:lnSpc>
              <a:spcAft>
                <a:spcPts val="0"/>
              </a:spcAft>
              <a:buNone/>
              <a:defRPr sz="700" i="1">
                <a:solidFill>
                  <a:schemeClr val="bg1">
                    <a:lumMod val="50000"/>
                  </a:schemeClr>
                </a:solidFill>
              </a:defRPr>
            </a:lvl2pPr>
            <a:lvl3pPr marL="0" indent="0">
              <a:lnSpc>
                <a:spcPct val="100000"/>
              </a:lnSpc>
              <a:spcAft>
                <a:spcPts val="0"/>
              </a:spcAft>
              <a:buNone/>
              <a:defRPr sz="700" i="1">
                <a:solidFill>
                  <a:schemeClr val="bg1">
                    <a:lumMod val="50000"/>
                  </a:schemeClr>
                </a:solidFill>
              </a:defRPr>
            </a:lvl3pPr>
            <a:lvl4pPr marL="0" indent="0">
              <a:lnSpc>
                <a:spcPct val="100000"/>
              </a:lnSpc>
              <a:spcAft>
                <a:spcPts val="0"/>
              </a:spcAft>
              <a:buNone/>
              <a:defRPr sz="700" i="1">
                <a:solidFill>
                  <a:schemeClr val="bg1">
                    <a:lumMod val="50000"/>
                  </a:schemeClr>
                </a:solidFill>
              </a:defRPr>
            </a:lvl4pPr>
            <a:lvl5pPr marL="0" indent="0">
              <a:lnSpc>
                <a:spcPct val="100000"/>
              </a:lnSpc>
              <a:spcAft>
                <a:spcPts val="0"/>
              </a:spcAft>
              <a:buNone/>
              <a:defRPr sz="700" i="1">
                <a:solidFill>
                  <a:schemeClr val="bg1">
                    <a:lumMod val="50000"/>
                  </a:schemeClr>
                </a:solidFill>
              </a:defRPr>
            </a:lvl5pPr>
          </a:lstStyle>
          <a:p>
            <a:pPr lvl="0"/>
            <a:r>
              <a:rPr lang="en-US"/>
              <a:t>Source: Insert source here</a:t>
            </a:r>
            <a:br>
              <a:rPr lang="en-US"/>
            </a:br>
            <a:r>
              <a:rPr lang="en-US"/>
              <a:t>Notes: Insert notes here</a:t>
            </a:r>
          </a:p>
        </p:txBody>
      </p:sp>
      <p:sp>
        <p:nvSpPr>
          <p:cNvPr id="39"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611191" y="6401514"/>
            <a:ext cx="1838645" cy="123111"/>
          </a:xfrm>
          <a:prstGeom prst="rect">
            <a:avLst/>
          </a:prstGeom>
        </p:spPr>
        <p:txBody>
          <a:bodyPr vert="horz" wrap="none" lIns="0" tIns="0" rIns="0" bIns="0" rtlCol="0" anchor="ctr">
            <a:spAutoFit/>
          </a:bodyPr>
          <a:lstStyle>
            <a:lvl1pPr algn="l">
              <a:defRPr sz="800">
                <a:solidFill>
                  <a:schemeClr val="bg1">
                    <a:lumMod val="50000"/>
                  </a:schemeClr>
                </a:solidFill>
                <a:latin typeface="+mj-lt"/>
              </a:defRPr>
            </a:lvl1pPr>
          </a:lstStyle>
          <a:p>
            <a:r>
              <a:rPr lang="en-US">
                <a:cs typeface="Arial" panose="020B0604020202020204" pitchFamily="34" charset="0"/>
              </a:rPr>
              <a:t>©2024 ARTHUR J. GALLAGHER &amp; CO.</a:t>
            </a:r>
          </a:p>
        </p:txBody>
      </p:sp>
      <p:sp>
        <p:nvSpPr>
          <p:cNvPr id="43"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11409291" y="6378430"/>
            <a:ext cx="171522" cy="169277"/>
          </a:xfrm>
          <a:prstGeom prst="rect">
            <a:avLst/>
          </a:prstGeom>
          <a:noFill/>
        </p:spPr>
        <p:txBody>
          <a:bodyPr wrap="none" lIns="0" tIns="0" rIns="0" bIns="0" rtlCol="0">
            <a:spAutoFit/>
          </a:bodyPr>
          <a:lstStyle>
            <a:lvl1pPr algn="r">
              <a:defRPr lang="en-GB" sz="1100"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a:p>
        </p:txBody>
      </p:sp>
    </p:spTree>
    <p:extLst>
      <p:ext uri="{BB962C8B-B14F-4D97-AF65-F5344CB8AC3E}">
        <p14:creationId xmlns:p14="http://schemas.microsoft.com/office/powerpoint/2010/main" val="3281167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Account Team 4x">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4E6E8919-CF54-D44F-3EB3-C3EF91A29A99}"/>
              </a:ext>
            </a:extLst>
          </p:cNvPr>
          <p:cNvSpPr>
            <a:spLocks noGrp="1"/>
          </p:cNvSpPr>
          <p:nvPr>
            <p:ph type="body" sz="quarter" idx="17" hasCustomPrompt="1"/>
          </p:nvPr>
        </p:nvSpPr>
        <p:spPr>
          <a:xfrm>
            <a:off x="611190" y="2024063"/>
            <a:ext cx="2579687" cy="3820312"/>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33" dirty="0">
                <a:solidFill>
                  <a:schemeClr val="lt1">
                    <a:alpha val="0"/>
                  </a:schemeClr>
                </a:solidFill>
              </a:defRPr>
            </a:lvl1pPr>
          </a:lstStyle>
          <a:p>
            <a:pPr lvl="0" algn="ctr"/>
            <a:r>
              <a:rPr lang="en-US"/>
              <a:t>.</a:t>
            </a:r>
            <a:endParaRPr lang="en-GB"/>
          </a:p>
        </p:txBody>
      </p:sp>
      <p:sp>
        <p:nvSpPr>
          <p:cNvPr id="18" name="Text Placeholder 17">
            <a:extLst>
              <a:ext uri="{FF2B5EF4-FFF2-40B4-BE49-F238E27FC236}">
                <a16:creationId xmlns:a16="http://schemas.microsoft.com/office/drawing/2014/main" id="{7B81BEBF-4589-8027-BB5D-28D9BB0F2C45}"/>
              </a:ext>
            </a:extLst>
          </p:cNvPr>
          <p:cNvSpPr>
            <a:spLocks noGrp="1"/>
          </p:cNvSpPr>
          <p:nvPr>
            <p:ph type="body" sz="quarter" idx="18" hasCustomPrompt="1"/>
          </p:nvPr>
        </p:nvSpPr>
        <p:spPr>
          <a:xfrm>
            <a:off x="611190" y="5844375"/>
            <a:ext cx="2579687" cy="72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33" dirty="0">
                <a:solidFill>
                  <a:schemeClr val="lt1">
                    <a:alpha val="0"/>
                  </a:schemeClr>
                </a:solidFill>
              </a:defRPr>
            </a:lvl1pPr>
          </a:lstStyle>
          <a:p>
            <a:pPr lvl="0" algn="ctr"/>
            <a:r>
              <a:rPr lang="en-US"/>
              <a:t>.</a:t>
            </a:r>
            <a:endParaRPr lang="en-GB"/>
          </a:p>
        </p:txBody>
      </p:sp>
      <p:sp>
        <p:nvSpPr>
          <p:cNvPr id="2" name="Text Placeholder 21">
            <a:extLst>
              <a:ext uri="{FF2B5EF4-FFF2-40B4-BE49-F238E27FC236}">
                <a16:creationId xmlns:a16="http://schemas.microsoft.com/office/drawing/2014/main" id="{F5E8F130-C6F9-650D-A097-9DEF83EB63F9}"/>
              </a:ext>
            </a:extLst>
          </p:cNvPr>
          <p:cNvSpPr>
            <a:spLocks noGrp="1"/>
          </p:cNvSpPr>
          <p:nvPr>
            <p:ph type="body" sz="quarter" idx="15"/>
          </p:nvPr>
        </p:nvSpPr>
        <p:spPr>
          <a:xfrm>
            <a:off x="611190" y="1170155"/>
            <a:ext cx="10968036" cy="540000"/>
          </a:xfrm>
        </p:spPr>
        <p:txBody>
          <a:bodyPr>
            <a:noAutofit/>
          </a:bodyPr>
          <a:lstStyle>
            <a:lvl1pPr marL="0" indent="0">
              <a:lnSpc>
                <a:spcPct val="100000"/>
              </a:lnSpc>
              <a:spcAft>
                <a:spcPts val="0"/>
              </a:spcAft>
              <a:buFont typeface="Arial" panose="020B0604020202020204" pitchFamily="34" charset="0"/>
              <a:buNone/>
              <a:defRPr sz="1600" b="1">
                <a:solidFill>
                  <a:schemeClr val="accent1"/>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Click to edit Master text styles</a:t>
            </a:r>
          </a:p>
        </p:txBody>
      </p:sp>
      <p:sp>
        <p:nvSpPr>
          <p:cNvPr id="7" name="Title 1">
            <a:extLst>
              <a:ext uri="{FF2B5EF4-FFF2-40B4-BE49-F238E27FC236}">
                <a16:creationId xmlns:a16="http://schemas.microsoft.com/office/drawing/2014/main" id="{A009A3D2-0511-FC99-3B1A-B55A66C818BE}"/>
              </a:ext>
            </a:extLst>
          </p:cNvPr>
          <p:cNvSpPr>
            <a:spLocks noGrp="1"/>
          </p:cNvSpPr>
          <p:nvPr>
            <p:ph type="title"/>
          </p:nvPr>
        </p:nvSpPr>
        <p:spPr>
          <a:xfrm>
            <a:off x="611191" y="623487"/>
            <a:ext cx="9340887" cy="481900"/>
          </a:xfrm>
        </p:spPr>
        <p:txBody>
          <a:bodyPr/>
          <a:lstStyle/>
          <a:p>
            <a:r>
              <a:rPr lang="en-US"/>
              <a:t>Click to edit Master title style</a:t>
            </a:r>
            <a:endParaRPr lang="en-GB"/>
          </a:p>
        </p:txBody>
      </p:sp>
      <p:sp>
        <p:nvSpPr>
          <p:cNvPr id="6" name="Picture Placeholder 18">
            <a:extLst>
              <a:ext uri="{FF2B5EF4-FFF2-40B4-BE49-F238E27FC236}">
                <a16:creationId xmlns:a16="http://schemas.microsoft.com/office/drawing/2014/main" id="{55BC46B7-BA48-D56A-4D26-AFDC71C8B382}"/>
              </a:ext>
            </a:extLst>
          </p:cNvPr>
          <p:cNvSpPr>
            <a:spLocks noGrp="1"/>
          </p:cNvSpPr>
          <p:nvPr>
            <p:ph type="pic" sz="quarter" idx="65"/>
          </p:nvPr>
        </p:nvSpPr>
        <p:spPr>
          <a:xfrm>
            <a:off x="2349739" y="2154238"/>
            <a:ext cx="720000" cy="720000"/>
          </a:xfrm>
          <a:prstGeom prst="ellipse">
            <a:avLst/>
          </a:prstGeom>
          <a:solidFill>
            <a:schemeClr val="bg1"/>
          </a:solidFill>
        </p:spPr>
        <p:txBody>
          <a:bodyPr/>
          <a:lstStyle>
            <a:lvl1pPr algn="ctr">
              <a:defRPr sz="1051"/>
            </a:lvl1pPr>
          </a:lstStyle>
          <a:p>
            <a:endParaRPr lang="en-GB"/>
          </a:p>
        </p:txBody>
      </p:sp>
      <p:sp>
        <p:nvSpPr>
          <p:cNvPr id="9" name="Text Placeholder 9">
            <a:extLst>
              <a:ext uri="{FF2B5EF4-FFF2-40B4-BE49-F238E27FC236}">
                <a16:creationId xmlns:a16="http://schemas.microsoft.com/office/drawing/2014/main" id="{0E650637-8F1C-F03E-8739-5A4924A2224C}"/>
              </a:ext>
            </a:extLst>
          </p:cNvPr>
          <p:cNvSpPr>
            <a:spLocks noGrp="1"/>
          </p:cNvSpPr>
          <p:nvPr>
            <p:ph type="body" sz="quarter" idx="28"/>
          </p:nvPr>
        </p:nvSpPr>
        <p:spPr>
          <a:xfrm>
            <a:off x="715063" y="3429004"/>
            <a:ext cx="2348581" cy="2324096"/>
          </a:xfrm>
        </p:spPr>
        <p:txBody>
          <a:bodyPr>
            <a:normAutofit/>
          </a:bodyPr>
          <a:lstStyle>
            <a:lvl1pPr>
              <a:defRPr sz="1200"/>
            </a:lvl1pPr>
            <a:lvl2pPr>
              <a:defRPr sz="1200"/>
            </a:lvl2pPr>
            <a:lvl3pPr>
              <a:defRPr sz="1051"/>
            </a:lvl3pPr>
            <a:lvl4pPr>
              <a:defRPr sz="1051"/>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53">
            <a:extLst>
              <a:ext uri="{FF2B5EF4-FFF2-40B4-BE49-F238E27FC236}">
                <a16:creationId xmlns:a16="http://schemas.microsoft.com/office/drawing/2014/main" id="{211765C1-9C47-02AC-6DE4-071E0D50D2BB}"/>
              </a:ext>
            </a:extLst>
          </p:cNvPr>
          <p:cNvSpPr>
            <a:spLocks noGrp="1"/>
          </p:cNvSpPr>
          <p:nvPr>
            <p:ph type="body" sz="quarter" idx="47" hasCustomPrompt="1"/>
          </p:nvPr>
        </p:nvSpPr>
        <p:spPr>
          <a:xfrm>
            <a:off x="715063" y="2277657"/>
            <a:ext cx="1513543" cy="473164"/>
          </a:xfrm>
        </p:spPr>
        <p:txBody>
          <a:bodyPr anchor="ctr">
            <a:noAutofit/>
          </a:bodyPr>
          <a:lstStyle>
            <a:lvl1pPr>
              <a:lnSpc>
                <a:spcPct val="100000"/>
              </a:lnSpc>
              <a:defRPr sz="1400">
                <a:solidFill>
                  <a:schemeClr val="tx1"/>
                </a:solidFill>
              </a:defRPr>
            </a:lvl1pPr>
            <a:lvl2pPr>
              <a:defRPr sz="1800"/>
            </a:lvl2pPr>
            <a:lvl3pPr>
              <a:defRPr sz="1800"/>
            </a:lvl3pPr>
            <a:lvl4pPr>
              <a:defRPr sz="1800"/>
            </a:lvl4pPr>
            <a:lvl5pPr>
              <a:defRPr sz="1800"/>
            </a:lvl5pPr>
          </a:lstStyle>
          <a:p>
            <a:pPr lvl="0"/>
            <a:r>
              <a:rPr lang="en-US"/>
              <a:t>Name </a:t>
            </a:r>
            <a:br>
              <a:rPr lang="en-US"/>
            </a:br>
            <a:r>
              <a:rPr lang="en-US"/>
              <a:t>Surname</a:t>
            </a:r>
          </a:p>
        </p:txBody>
      </p:sp>
      <p:sp>
        <p:nvSpPr>
          <p:cNvPr id="11" name="Text Placeholder 53">
            <a:extLst>
              <a:ext uri="{FF2B5EF4-FFF2-40B4-BE49-F238E27FC236}">
                <a16:creationId xmlns:a16="http://schemas.microsoft.com/office/drawing/2014/main" id="{D23B6097-F08C-7557-7122-BDA1C7B28AE5}"/>
              </a:ext>
            </a:extLst>
          </p:cNvPr>
          <p:cNvSpPr>
            <a:spLocks noGrp="1"/>
          </p:cNvSpPr>
          <p:nvPr>
            <p:ph type="body" sz="quarter" idx="49" hasCustomPrompt="1"/>
          </p:nvPr>
        </p:nvSpPr>
        <p:spPr>
          <a:xfrm>
            <a:off x="715063" y="2890233"/>
            <a:ext cx="2348580" cy="399356"/>
          </a:xfrm>
        </p:spPr>
        <p:txBody>
          <a:bodyPr anchor="ctr">
            <a:noAutofit/>
          </a:bodyPr>
          <a:lstStyle>
            <a:lvl1pPr>
              <a:lnSpc>
                <a:spcPct val="100000"/>
              </a:lnSpc>
              <a:spcAft>
                <a:spcPts val="0"/>
              </a:spcAft>
              <a:defRPr sz="1200" b="1">
                <a:solidFill>
                  <a:schemeClr val="accent4"/>
                </a:solidFill>
              </a:defRPr>
            </a:lvl1pPr>
            <a:lvl2pPr>
              <a:spcAft>
                <a:spcPts val="0"/>
              </a:spcAft>
              <a:defRPr sz="1200" b="0"/>
            </a:lvl2pPr>
            <a:lvl3pPr>
              <a:defRPr sz="1800"/>
            </a:lvl3pPr>
            <a:lvl4pPr>
              <a:defRPr sz="1800"/>
            </a:lvl4pPr>
            <a:lvl5pPr>
              <a:defRPr sz="1800"/>
            </a:lvl5pPr>
          </a:lstStyle>
          <a:p>
            <a:pPr lvl="0"/>
            <a:r>
              <a:rPr lang="en-US"/>
              <a:t>Job role</a:t>
            </a:r>
          </a:p>
          <a:p>
            <a:pPr lvl="1"/>
            <a:r>
              <a:rPr lang="en-US"/>
              <a:t>Practice</a:t>
            </a:r>
          </a:p>
        </p:txBody>
      </p:sp>
      <p:sp>
        <p:nvSpPr>
          <p:cNvPr id="26" name="Text Placeholder 16">
            <a:extLst>
              <a:ext uri="{FF2B5EF4-FFF2-40B4-BE49-F238E27FC236}">
                <a16:creationId xmlns:a16="http://schemas.microsoft.com/office/drawing/2014/main" id="{05178FD3-FB42-203D-91C8-D14D48558118}"/>
              </a:ext>
            </a:extLst>
          </p:cNvPr>
          <p:cNvSpPr>
            <a:spLocks noGrp="1"/>
          </p:cNvSpPr>
          <p:nvPr>
            <p:ph type="body" sz="quarter" idx="66" hasCustomPrompt="1"/>
          </p:nvPr>
        </p:nvSpPr>
        <p:spPr>
          <a:xfrm>
            <a:off x="3406778" y="2024063"/>
            <a:ext cx="2579687" cy="3820312"/>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33" dirty="0">
                <a:solidFill>
                  <a:schemeClr val="lt1">
                    <a:alpha val="0"/>
                  </a:schemeClr>
                </a:solidFill>
              </a:defRPr>
            </a:lvl1pPr>
          </a:lstStyle>
          <a:p>
            <a:pPr lvl="0" algn="ctr"/>
            <a:r>
              <a:rPr lang="en-US"/>
              <a:t>.</a:t>
            </a:r>
            <a:endParaRPr lang="en-GB"/>
          </a:p>
        </p:txBody>
      </p:sp>
      <p:sp>
        <p:nvSpPr>
          <p:cNvPr id="29" name="Text Placeholder 17">
            <a:extLst>
              <a:ext uri="{FF2B5EF4-FFF2-40B4-BE49-F238E27FC236}">
                <a16:creationId xmlns:a16="http://schemas.microsoft.com/office/drawing/2014/main" id="{04B6EC5C-B801-5D37-9DB1-CBF99B0445DE}"/>
              </a:ext>
            </a:extLst>
          </p:cNvPr>
          <p:cNvSpPr>
            <a:spLocks noGrp="1"/>
          </p:cNvSpPr>
          <p:nvPr>
            <p:ph type="body" sz="quarter" idx="67" hasCustomPrompt="1"/>
          </p:nvPr>
        </p:nvSpPr>
        <p:spPr>
          <a:xfrm>
            <a:off x="3406778" y="5844375"/>
            <a:ext cx="2579687" cy="72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33" dirty="0">
                <a:solidFill>
                  <a:schemeClr val="lt1">
                    <a:alpha val="0"/>
                  </a:schemeClr>
                </a:solidFill>
              </a:defRPr>
            </a:lvl1pPr>
          </a:lstStyle>
          <a:p>
            <a:pPr lvl="0" algn="ctr"/>
            <a:r>
              <a:rPr lang="en-US"/>
              <a:t>.</a:t>
            </a:r>
            <a:endParaRPr lang="en-GB"/>
          </a:p>
        </p:txBody>
      </p:sp>
      <p:sp>
        <p:nvSpPr>
          <p:cNvPr id="31" name="Picture Placeholder 18">
            <a:extLst>
              <a:ext uri="{FF2B5EF4-FFF2-40B4-BE49-F238E27FC236}">
                <a16:creationId xmlns:a16="http://schemas.microsoft.com/office/drawing/2014/main" id="{F867148D-F3E9-C580-7E44-22B0DF00F2AA}"/>
              </a:ext>
            </a:extLst>
          </p:cNvPr>
          <p:cNvSpPr>
            <a:spLocks noGrp="1"/>
          </p:cNvSpPr>
          <p:nvPr>
            <p:ph type="pic" sz="quarter" idx="68"/>
          </p:nvPr>
        </p:nvSpPr>
        <p:spPr>
          <a:xfrm>
            <a:off x="5145327" y="2154238"/>
            <a:ext cx="720000" cy="720000"/>
          </a:xfrm>
          <a:prstGeom prst="ellipse">
            <a:avLst/>
          </a:prstGeom>
          <a:solidFill>
            <a:schemeClr val="bg1"/>
          </a:solidFill>
        </p:spPr>
        <p:txBody>
          <a:bodyPr/>
          <a:lstStyle>
            <a:lvl1pPr algn="ctr">
              <a:defRPr sz="1051"/>
            </a:lvl1pPr>
          </a:lstStyle>
          <a:p>
            <a:endParaRPr lang="en-GB"/>
          </a:p>
        </p:txBody>
      </p:sp>
      <p:sp>
        <p:nvSpPr>
          <p:cNvPr id="35" name="Text Placeholder 9">
            <a:extLst>
              <a:ext uri="{FF2B5EF4-FFF2-40B4-BE49-F238E27FC236}">
                <a16:creationId xmlns:a16="http://schemas.microsoft.com/office/drawing/2014/main" id="{1471B0FC-67C9-62DF-3098-731F4EDB9E84}"/>
              </a:ext>
            </a:extLst>
          </p:cNvPr>
          <p:cNvSpPr>
            <a:spLocks noGrp="1"/>
          </p:cNvSpPr>
          <p:nvPr>
            <p:ph type="body" sz="quarter" idx="69"/>
          </p:nvPr>
        </p:nvSpPr>
        <p:spPr>
          <a:xfrm>
            <a:off x="3510651" y="3429004"/>
            <a:ext cx="2348581" cy="2324096"/>
          </a:xfrm>
        </p:spPr>
        <p:txBody>
          <a:bodyPr>
            <a:normAutofit/>
          </a:bodyPr>
          <a:lstStyle>
            <a:lvl1pPr>
              <a:defRPr sz="1200"/>
            </a:lvl1pPr>
            <a:lvl2pPr>
              <a:defRPr sz="1200"/>
            </a:lvl2pPr>
            <a:lvl3pPr>
              <a:defRPr sz="1051"/>
            </a:lvl3pPr>
            <a:lvl4pPr>
              <a:defRPr sz="1051"/>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9" name="Text Placeholder 53">
            <a:extLst>
              <a:ext uri="{FF2B5EF4-FFF2-40B4-BE49-F238E27FC236}">
                <a16:creationId xmlns:a16="http://schemas.microsoft.com/office/drawing/2014/main" id="{04424263-C89B-15BD-240E-7AD138F0D672}"/>
              </a:ext>
            </a:extLst>
          </p:cNvPr>
          <p:cNvSpPr>
            <a:spLocks noGrp="1"/>
          </p:cNvSpPr>
          <p:nvPr>
            <p:ph type="body" sz="quarter" idx="70" hasCustomPrompt="1"/>
          </p:nvPr>
        </p:nvSpPr>
        <p:spPr>
          <a:xfrm>
            <a:off x="3510651" y="2277657"/>
            <a:ext cx="1513543" cy="473164"/>
          </a:xfrm>
        </p:spPr>
        <p:txBody>
          <a:bodyPr anchor="ctr">
            <a:noAutofit/>
          </a:bodyPr>
          <a:lstStyle>
            <a:lvl1pPr>
              <a:lnSpc>
                <a:spcPct val="100000"/>
              </a:lnSpc>
              <a:defRPr sz="1400">
                <a:solidFill>
                  <a:schemeClr val="tx1"/>
                </a:solidFill>
              </a:defRPr>
            </a:lvl1pPr>
            <a:lvl2pPr>
              <a:defRPr sz="1800"/>
            </a:lvl2pPr>
            <a:lvl3pPr>
              <a:defRPr sz="1800"/>
            </a:lvl3pPr>
            <a:lvl4pPr>
              <a:defRPr sz="1800"/>
            </a:lvl4pPr>
            <a:lvl5pPr>
              <a:defRPr sz="1800"/>
            </a:lvl5pPr>
          </a:lstStyle>
          <a:p>
            <a:pPr lvl="0"/>
            <a:r>
              <a:rPr lang="en-US"/>
              <a:t>Name </a:t>
            </a:r>
            <a:br>
              <a:rPr lang="en-US"/>
            </a:br>
            <a:r>
              <a:rPr lang="en-US"/>
              <a:t>Surname</a:t>
            </a:r>
          </a:p>
        </p:txBody>
      </p:sp>
      <p:sp>
        <p:nvSpPr>
          <p:cNvPr id="43" name="Text Placeholder 53">
            <a:extLst>
              <a:ext uri="{FF2B5EF4-FFF2-40B4-BE49-F238E27FC236}">
                <a16:creationId xmlns:a16="http://schemas.microsoft.com/office/drawing/2014/main" id="{FB6B7189-534B-4E62-0F76-2B19F2F86A2A}"/>
              </a:ext>
            </a:extLst>
          </p:cNvPr>
          <p:cNvSpPr>
            <a:spLocks noGrp="1"/>
          </p:cNvSpPr>
          <p:nvPr>
            <p:ph type="body" sz="quarter" idx="71" hasCustomPrompt="1"/>
          </p:nvPr>
        </p:nvSpPr>
        <p:spPr>
          <a:xfrm>
            <a:off x="3510651" y="2890233"/>
            <a:ext cx="2348580" cy="399356"/>
          </a:xfrm>
        </p:spPr>
        <p:txBody>
          <a:bodyPr anchor="ctr">
            <a:noAutofit/>
          </a:bodyPr>
          <a:lstStyle>
            <a:lvl1pPr>
              <a:lnSpc>
                <a:spcPct val="100000"/>
              </a:lnSpc>
              <a:spcAft>
                <a:spcPts val="0"/>
              </a:spcAft>
              <a:defRPr sz="1200" b="1">
                <a:solidFill>
                  <a:schemeClr val="accent4"/>
                </a:solidFill>
              </a:defRPr>
            </a:lvl1pPr>
            <a:lvl2pPr>
              <a:spcAft>
                <a:spcPts val="0"/>
              </a:spcAft>
              <a:defRPr sz="1200" b="0"/>
            </a:lvl2pPr>
            <a:lvl3pPr>
              <a:defRPr sz="1800"/>
            </a:lvl3pPr>
            <a:lvl4pPr>
              <a:defRPr sz="1800"/>
            </a:lvl4pPr>
            <a:lvl5pPr>
              <a:defRPr sz="1800"/>
            </a:lvl5pPr>
          </a:lstStyle>
          <a:p>
            <a:pPr lvl="0"/>
            <a:r>
              <a:rPr lang="en-US"/>
              <a:t>Job role</a:t>
            </a:r>
          </a:p>
          <a:p>
            <a:pPr lvl="1"/>
            <a:r>
              <a:rPr lang="en-US"/>
              <a:t>Practice</a:t>
            </a:r>
          </a:p>
        </p:txBody>
      </p:sp>
      <p:sp>
        <p:nvSpPr>
          <p:cNvPr id="47" name="Text Placeholder 16">
            <a:extLst>
              <a:ext uri="{FF2B5EF4-FFF2-40B4-BE49-F238E27FC236}">
                <a16:creationId xmlns:a16="http://schemas.microsoft.com/office/drawing/2014/main" id="{496944FA-DF97-3DD5-8C1A-F3C3C850AF37}"/>
              </a:ext>
            </a:extLst>
          </p:cNvPr>
          <p:cNvSpPr>
            <a:spLocks noGrp="1"/>
          </p:cNvSpPr>
          <p:nvPr>
            <p:ph type="body" sz="quarter" idx="72" hasCustomPrompt="1"/>
          </p:nvPr>
        </p:nvSpPr>
        <p:spPr>
          <a:xfrm>
            <a:off x="6202366" y="2024063"/>
            <a:ext cx="2579687" cy="3820312"/>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33" dirty="0">
                <a:solidFill>
                  <a:schemeClr val="lt1">
                    <a:alpha val="0"/>
                  </a:schemeClr>
                </a:solidFill>
              </a:defRPr>
            </a:lvl1pPr>
          </a:lstStyle>
          <a:p>
            <a:pPr lvl="0" algn="ctr"/>
            <a:r>
              <a:rPr lang="en-US"/>
              <a:t>.</a:t>
            </a:r>
            <a:endParaRPr lang="en-GB"/>
          </a:p>
        </p:txBody>
      </p:sp>
      <p:sp>
        <p:nvSpPr>
          <p:cNvPr id="51" name="Text Placeholder 17">
            <a:extLst>
              <a:ext uri="{FF2B5EF4-FFF2-40B4-BE49-F238E27FC236}">
                <a16:creationId xmlns:a16="http://schemas.microsoft.com/office/drawing/2014/main" id="{1D0EDFB7-9D58-2FC1-C3D8-486E2072A1DA}"/>
              </a:ext>
            </a:extLst>
          </p:cNvPr>
          <p:cNvSpPr>
            <a:spLocks noGrp="1"/>
          </p:cNvSpPr>
          <p:nvPr>
            <p:ph type="body" sz="quarter" idx="73" hasCustomPrompt="1"/>
          </p:nvPr>
        </p:nvSpPr>
        <p:spPr>
          <a:xfrm>
            <a:off x="6202366" y="5844375"/>
            <a:ext cx="2579687" cy="72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33" dirty="0">
                <a:solidFill>
                  <a:schemeClr val="lt1">
                    <a:alpha val="0"/>
                  </a:schemeClr>
                </a:solidFill>
              </a:defRPr>
            </a:lvl1pPr>
          </a:lstStyle>
          <a:p>
            <a:pPr lvl="0" algn="ctr"/>
            <a:r>
              <a:rPr lang="en-US"/>
              <a:t>.</a:t>
            </a:r>
            <a:endParaRPr lang="en-GB"/>
          </a:p>
        </p:txBody>
      </p:sp>
      <p:sp>
        <p:nvSpPr>
          <p:cNvPr id="55" name="Picture Placeholder 18">
            <a:extLst>
              <a:ext uri="{FF2B5EF4-FFF2-40B4-BE49-F238E27FC236}">
                <a16:creationId xmlns:a16="http://schemas.microsoft.com/office/drawing/2014/main" id="{6A3E6F55-E0F2-5272-D043-43D07C5F4630}"/>
              </a:ext>
            </a:extLst>
          </p:cNvPr>
          <p:cNvSpPr>
            <a:spLocks noGrp="1"/>
          </p:cNvSpPr>
          <p:nvPr>
            <p:ph type="pic" sz="quarter" idx="74"/>
          </p:nvPr>
        </p:nvSpPr>
        <p:spPr>
          <a:xfrm>
            <a:off x="7940915" y="2154238"/>
            <a:ext cx="720000" cy="720000"/>
          </a:xfrm>
          <a:prstGeom prst="ellipse">
            <a:avLst/>
          </a:prstGeom>
          <a:solidFill>
            <a:schemeClr val="bg1"/>
          </a:solidFill>
        </p:spPr>
        <p:txBody>
          <a:bodyPr/>
          <a:lstStyle>
            <a:lvl1pPr algn="ctr">
              <a:defRPr sz="1051"/>
            </a:lvl1pPr>
          </a:lstStyle>
          <a:p>
            <a:endParaRPr lang="en-GB"/>
          </a:p>
        </p:txBody>
      </p:sp>
      <p:sp>
        <p:nvSpPr>
          <p:cNvPr id="56" name="Text Placeholder 9">
            <a:extLst>
              <a:ext uri="{FF2B5EF4-FFF2-40B4-BE49-F238E27FC236}">
                <a16:creationId xmlns:a16="http://schemas.microsoft.com/office/drawing/2014/main" id="{38F1423D-6FD6-F54E-9D8C-29007115F607}"/>
              </a:ext>
            </a:extLst>
          </p:cNvPr>
          <p:cNvSpPr>
            <a:spLocks noGrp="1"/>
          </p:cNvSpPr>
          <p:nvPr>
            <p:ph type="body" sz="quarter" idx="75"/>
          </p:nvPr>
        </p:nvSpPr>
        <p:spPr>
          <a:xfrm>
            <a:off x="6306239" y="3429004"/>
            <a:ext cx="2348581" cy="2324096"/>
          </a:xfrm>
        </p:spPr>
        <p:txBody>
          <a:bodyPr>
            <a:normAutofit/>
          </a:bodyPr>
          <a:lstStyle>
            <a:lvl1pPr>
              <a:defRPr sz="1200"/>
            </a:lvl1pPr>
            <a:lvl2pPr>
              <a:defRPr sz="1200"/>
            </a:lvl2pPr>
            <a:lvl3pPr>
              <a:defRPr sz="1051"/>
            </a:lvl3pPr>
            <a:lvl4pPr>
              <a:defRPr sz="1051"/>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7" name="Text Placeholder 53">
            <a:extLst>
              <a:ext uri="{FF2B5EF4-FFF2-40B4-BE49-F238E27FC236}">
                <a16:creationId xmlns:a16="http://schemas.microsoft.com/office/drawing/2014/main" id="{404A3197-E8DD-3A4F-D361-DCFD5F5FC353}"/>
              </a:ext>
            </a:extLst>
          </p:cNvPr>
          <p:cNvSpPr>
            <a:spLocks noGrp="1"/>
          </p:cNvSpPr>
          <p:nvPr>
            <p:ph type="body" sz="quarter" idx="76" hasCustomPrompt="1"/>
          </p:nvPr>
        </p:nvSpPr>
        <p:spPr>
          <a:xfrm>
            <a:off x="6306239" y="2277657"/>
            <a:ext cx="1513543" cy="473164"/>
          </a:xfrm>
        </p:spPr>
        <p:txBody>
          <a:bodyPr anchor="ctr">
            <a:noAutofit/>
          </a:bodyPr>
          <a:lstStyle>
            <a:lvl1pPr>
              <a:lnSpc>
                <a:spcPct val="100000"/>
              </a:lnSpc>
              <a:defRPr sz="1400">
                <a:solidFill>
                  <a:schemeClr val="tx1"/>
                </a:solidFill>
              </a:defRPr>
            </a:lvl1pPr>
            <a:lvl2pPr>
              <a:defRPr sz="1800"/>
            </a:lvl2pPr>
            <a:lvl3pPr>
              <a:defRPr sz="1800"/>
            </a:lvl3pPr>
            <a:lvl4pPr>
              <a:defRPr sz="1800"/>
            </a:lvl4pPr>
            <a:lvl5pPr>
              <a:defRPr sz="1800"/>
            </a:lvl5pPr>
          </a:lstStyle>
          <a:p>
            <a:pPr lvl="0"/>
            <a:r>
              <a:rPr lang="en-US"/>
              <a:t>Name </a:t>
            </a:r>
            <a:br>
              <a:rPr lang="en-US"/>
            </a:br>
            <a:r>
              <a:rPr lang="en-US"/>
              <a:t>Surname</a:t>
            </a:r>
          </a:p>
        </p:txBody>
      </p:sp>
      <p:sp>
        <p:nvSpPr>
          <p:cNvPr id="58" name="Text Placeholder 53">
            <a:extLst>
              <a:ext uri="{FF2B5EF4-FFF2-40B4-BE49-F238E27FC236}">
                <a16:creationId xmlns:a16="http://schemas.microsoft.com/office/drawing/2014/main" id="{7D40A72C-9EC6-F47F-241D-F5E04BE07482}"/>
              </a:ext>
            </a:extLst>
          </p:cNvPr>
          <p:cNvSpPr>
            <a:spLocks noGrp="1"/>
          </p:cNvSpPr>
          <p:nvPr>
            <p:ph type="body" sz="quarter" idx="77" hasCustomPrompt="1"/>
          </p:nvPr>
        </p:nvSpPr>
        <p:spPr>
          <a:xfrm>
            <a:off x="6306239" y="2890233"/>
            <a:ext cx="2348580" cy="399356"/>
          </a:xfrm>
        </p:spPr>
        <p:txBody>
          <a:bodyPr anchor="ctr">
            <a:noAutofit/>
          </a:bodyPr>
          <a:lstStyle>
            <a:lvl1pPr>
              <a:lnSpc>
                <a:spcPct val="100000"/>
              </a:lnSpc>
              <a:spcAft>
                <a:spcPts val="0"/>
              </a:spcAft>
              <a:defRPr sz="1200" b="1">
                <a:solidFill>
                  <a:schemeClr val="accent4"/>
                </a:solidFill>
              </a:defRPr>
            </a:lvl1pPr>
            <a:lvl2pPr>
              <a:spcAft>
                <a:spcPts val="0"/>
              </a:spcAft>
              <a:defRPr sz="1200" b="0"/>
            </a:lvl2pPr>
            <a:lvl3pPr>
              <a:defRPr sz="1800"/>
            </a:lvl3pPr>
            <a:lvl4pPr>
              <a:defRPr sz="1800"/>
            </a:lvl4pPr>
            <a:lvl5pPr>
              <a:defRPr sz="1800"/>
            </a:lvl5pPr>
          </a:lstStyle>
          <a:p>
            <a:pPr lvl="0"/>
            <a:r>
              <a:rPr lang="en-US"/>
              <a:t>Job role</a:t>
            </a:r>
          </a:p>
          <a:p>
            <a:pPr lvl="1"/>
            <a:r>
              <a:rPr lang="en-US"/>
              <a:t>Practice</a:t>
            </a:r>
          </a:p>
        </p:txBody>
      </p:sp>
      <p:sp>
        <p:nvSpPr>
          <p:cNvPr id="59" name="Text Placeholder 16">
            <a:extLst>
              <a:ext uri="{FF2B5EF4-FFF2-40B4-BE49-F238E27FC236}">
                <a16:creationId xmlns:a16="http://schemas.microsoft.com/office/drawing/2014/main" id="{02334558-8DAA-6666-2674-AD1E227E6E7B}"/>
              </a:ext>
            </a:extLst>
          </p:cNvPr>
          <p:cNvSpPr>
            <a:spLocks noGrp="1"/>
          </p:cNvSpPr>
          <p:nvPr>
            <p:ph type="body" sz="quarter" idx="78" hasCustomPrompt="1"/>
          </p:nvPr>
        </p:nvSpPr>
        <p:spPr>
          <a:xfrm>
            <a:off x="9004371" y="2024063"/>
            <a:ext cx="2579687" cy="3820312"/>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33" dirty="0">
                <a:solidFill>
                  <a:schemeClr val="lt1">
                    <a:alpha val="0"/>
                  </a:schemeClr>
                </a:solidFill>
              </a:defRPr>
            </a:lvl1pPr>
          </a:lstStyle>
          <a:p>
            <a:pPr lvl="0" algn="ctr"/>
            <a:r>
              <a:rPr lang="en-US"/>
              <a:t>.</a:t>
            </a:r>
            <a:endParaRPr lang="en-GB"/>
          </a:p>
        </p:txBody>
      </p:sp>
      <p:sp>
        <p:nvSpPr>
          <p:cNvPr id="60" name="Text Placeholder 17">
            <a:extLst>
              <a:ext uri="{FF2B5EF4-FFF2-40B4-BE49-F238E27FC236}">
                <a16:creationId xmlns:a16="http://schemas.microsoft.com/office/drawing/2014/main" id="{B848D722-97F7-F323-2EEB-78F1C9277438}"/>
              </a:ext>
            </a:extLst>
          </p:cNvPr>
          <p:cNvSpPr>
            <a:spLocks noGrp="1"/>
          </p:cNvSpPr>
          <p:nvPr>
            <p:ph type="body" sz="quarter" idx="79" hasCustomPrompt="1"/>
          </p:nvPr>
        </p:nvSpPr>
        <p:spPr>
          <a:xfrm>
            <a:off x="9004371" y="5844375"/>
            <a:ext cx="2579687" cy="72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33" dirty="0">
                <a:solidFill>
                  <a:schemeClr val="lt1">
                    <a:alpha val="0"/>
                  </a:schemeClr>
                </a:solidFill>
              </a:defRPr>
            </a:lvl1pPr>
          </a:lstStyle>
          <a:p>
            <a:pPr lvl="0" algn="ctr"/>
            <a:r>
              <a:rPr lang="en-US"/>
              <a:t>.</a:t>
            </a:r>
            <a:endParaRPr lang="en-GB"/>
          </a:p>
        </p:txBody>
      </p:sp>
      <p:sp>
        <p:nvSpPr>
          <p:cNvPr id="61" name="Picture Placeholder 18">
            <a:extLst>
              <a:ext uri="{FF2B5EF4-FFF2-40B4-BE49-F238E27FC236}">
                <a16:creationId xmlns:a16="http://schemas.microsoft.com/office/drawing/2014/main" id="{65C3349E-31B8-3831-FB85-8E1102854417}"/>
              </a:ext>
            </a:extLst>
          </p:cNvPr>
          <p:cNvSpPr>
            <a:spLocks noGrp="1"/>
          </p:cNvSpPr>
          <p:nvPr>
            <p:ph type="pic" sz="quarter" idx="80"/>
          </p:nvPr>
        </p:nvSpPr>
        <p:spPr>
          <a:xfrm>
            <a:off x="10742921" y="2154238"/>
            <a:ext cx="720000" cy="720000"/>
          </a:xfrm>
          <a:prstGeom prst="ellipse">
            <a:avLst/>
          </a:prstGeom>
          <a:solidFill>
            <a:schemeClr val="bg1"/>
          </a:solidFill>
        </p:spPr>
        <p:txBody>
          <a:bodyPr/>
          <a:lstStyle>
            <a:lvl1pPr algn="ctr">
              <a:defRPr sz="1051"/>
            </a:lvl1pPr>
          </a:lstStyle>
          <a:p>
            <a:endParaRPr lang="en-GB"/>
          </a:p>
        </p:txBody>
      </p:sp>
      <p:sp>
        <p:nvSpPr>
          <p:cNvPr id="62" name="Text Placeholder 9">
            <a:extLst>
              <a:ext uri="{FF2B5EF4-FFF2-40B4-BE49-F238E27FC236}">
                <a16:creationId xmlns:a16="http://schemas.microsoft.com/office/drawing/2014/main" id="{9089815D-54C5-3FFF-C061-45AB84A97621}"/>
              </a:ext>
            </a:extLst>
          </p:cNvPr>
          <p:cNvSpPr>
            <a:spLocks noGrp="1"/>
          </p:cNvSpPr>
          <p:nvPr>
            <p:ph type="body" sz="quarter" idx="81"/>
          </p:nvPr>
        </p:nvSpPr>
        <p:spPr>
          <a:xfrm>
            <a:off x="9108244" y="3429004"/>
            <a:ext cx="2348581" cy="2324096"/>
          </a:xfrm>
        </p:spPr>
        <p:txBody>
          <a:bodyPr>
            <a:normAutofit/>
          </a:bodyPr>
          <a:lstStyle>
            <a:lvl1pPr>
              <a:defRPr sz="1200"/>
            </a:lvl1pPr>
            <a:lvl2pPr>
              <a:defRPr sz="1200"/>
            </a:lvl2pPr>
            <a:lvl3pPr>
              <a:defRPr sz="1051"/>
            </a:lvl3pPr>
            <a:lvl4pPr>
              <a:defRPr sz="1051"/>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3" name="Text Placeholder 53">
            <a:extLst>
              <a:ext uri="{FF2B5EF4-FFF2-40B4-BE49-F238E27FC236}">
                <a16:creationId xmlns:a16="http://schemas.microsoft.com/office/drawing/2014/main" id="{C78A5053-D2BA-0E9C-3FDA-FBDAC5528010}"/>
              </a:ext>
            </a:extLst>
          </p:cNvPr>
          <p:cNvSpPr>
            <a:spLocks noGrp="1"/>
          </p:cNvSpPr>
          <p:nvPr>
            <p:ph type="body" sz="quarter" idx="82" hasCustomPrompt="1"/>
          </p:nvPr>
        </p:nvSpPr>
        <p:spPr>
          <a:xfrm>
            <a:off x="9108246" y="2277657"/>
            <a:ext cx="1513543" cy="473164"/>
          </a:xfrm>
        </p:spPr>
        <p:txBody>
          <a:bodyPr anchor="ctr">
            <a:noAutofit/>
          </a:bodyPr>
          <a:lstStyle>
            <a:lvl1pPr>
              <a:lnSpc>
                <a:spcPct val="100000"/>
              </a:lnSpc>
              <a:defRPr sz="1400">
                <a:solidFill>
                  <a:schemeClr val="tx1"/>
                </a:solidFill>
              </a:defRPr>
            </a:lvl1pPr>
            <a:lvl2pPr>
              <a:defRPr sz="1800"/>
            </a:lvl2pPr>
            <a:lvl3pPr>
              <a:defRPr sz="1800"/>
            </a:lvl3pPr>
            <a:lvl4pPr>
              <a:defRPr sz="1800"/>
            </a:lvl4pPr>
            <a:lvl5pPr>
              <a:defRPr sz="1800"/>
            </a:lvl5pPr>
          </a:lstStyle>
          <a:p>
            <a:pPr lvl="0"/>
            <a:r>
              <a:rPr lang="en-US"/>
              <a:t>Name </a:t>
            </a:r>
            <a:br>
              <a:rPr lang="en-US"/>
            </a:br>
            <a:r>
              <a:rPr lang="en-US"/>
              <a:t>Surname</a:t>
            </a:r>
          </a:p>
        </p:txBody>
      </p:sp>
      <p:sp>
        <p:nvSpPr>
          <p:cNvPr id="64" name="Text Placeholder 53">
            <a:extLst>
              <a:ext uri="{FF2B5EF4-FFF2-40B4-BE49-F238E27FC236}">
                <a16:creationId xmlns:a16="http://schemas.microsoft.com/office/drawing/2014/main" id="{B81C56FC-F09C-1486-303D-EAA518F6693C}"/>
              </a:ext>
            </a:extLst>
          </p:cNvPr>
          <p:cNvSpPr>
            <a:spLocks noGrp="1"/>
          </p:cNvSpPr>
          <p:nvPr>
            <p:ph type="body" sz="quarter" idx="83" hasCustomPrompt="1"/>
          </p:nvPr>
        </p:nvSpPr>
        <p:spPr>
          <a:xfrm>
            <a:off x="9108246" y="2890233"/>
            <a:ext cx="2348580" cy="399356"/>
          </a:xfrm>
        </p:spPr>
        <p:txBody>
          <a:bodyPr anchor="ctr">
            <a:noAutofit/>
          </a:bodyPr>
          <a:lstStyle>
            <a:lvl1pPr>
              <a:lnSpc>
                <a:spcPct val="100000"/>
              </a:lnSpc>
              <a:spcAft>
                <a:spcPts val="0"/>
              </a:spcAft>
              <a:defRPr sz="1200" b="1">
                <a:solidFill>
                  <a:schemeClr val="accent4"/>
                </a:solidFill>
              </a:defRPr>
            </a:lvl1pPr>
            <a:lvl2pPr>
              <a:spcAft>
                <a:spcPts val="0"/>
              </a:spcAft>
              <a:defRPr sz="1200" b="0"/>
            </a:lvl2pPr>
            <a:lvl3pPr>
              <a:defRPr sz="1800"/>
            </a:lvl3pPr>
            <a:lvl4pPr>
              <a:defRPr sz="1800"/>
            </a:lvl4pPr>
            <a:lvl5pPr>
              <a:defRPr sz="1800"/>
            </a:lvl5pPr>
          </a:lstStyle>
          <a:p>
            <a:pPr lvl="0"/>
            <a:r>
              <a:rPr lang="en-US"/>
              <a:t>Job role</a:t>
            </a:r>
          </a:p>
          <a:p>
            <a:pPr lvl="1"/>
            <a:r>
              <a:rPr lang="en-US"/>
              <a:t>Practice</a:t>
            </a:r>
          </a:p>
        </p:txBody>
      </p:sp>
      <p:sp>
        <p:nvSpPr>
          <p:cNvPr id="5" name="Text Placeholder 11">
            <a:extLst>
              <a:ext uri="{FF2B5EF4-FFF2-40B4-BE49-F238E27FC236}">
                <a16:creationId xmlns:a16="http://schemas.microsoft.com/office/drawing/2014/main" id="{885A09B5-F8F7-B891-F5AE-46639498A8E8}"/>
              </a:ext>
            </a:extLst>
          </p:cNvPr>
          <p:cNvSpPr>
            <a:spLocks noGrp="1"/>
          </p:cNvSpPr>
          <p:nvPr>
            <p:ph type="body" sz="quarter" idx="84" hasCustomPrompt="1"/>
          </p:nvPr>
        </p:nvSpPr>
        <p:spPr>
          <a:xfrm>
            <a:off x="611190" y="5988292"/>
            <a:ext cx="10958511" cy="246221"/>
          </a:xfrm>
        </p:spPr>
        <p:txBody>
          <a:bodyPr anchor="b">
            <a:spAutoFit/>
          </a:bodyPr>
          <a:lstStyle>
            <a:lvl1pPr marL="0" indent="0">
              <a:lnSpc>
                <a:spcPct val="100000"/>
              </a:lnSpc>
              <a:spcAft>
                <a:spcPts val="0"/>
              </a:spcAft>
              <a:buFont typeface="Arial" panose="020B0604020202020204" pitchFamily="34" charset="0"/>
              <a:buNone/>
              <a:defRPr sz="800" b="0" i="1">
                <a:solidFill>
                  <a:schemeClr val="bg1">
                    <a:lumMod val="50000"/>
                  </a:schemeClr>
                </a:solidFill>
              </a:defRPr>
            </a:lvl1pPr>
            <a:lvl2pPr marL="0" indent="0">
              <a:lnSpc>
                <a:spcPct val="100000"/>
              </a:lnSpc>
              <a:spcAft>
                <a:spcPts val="0"/>
              </a:spcAft>
              <a:buNone/>
              <a:defRPr sz="700" i="1">
                <a:solidFill>
                  <a:schemeClr val="bg1">
                    <a:lumMod val="50000"/>
                  </a:schemeClr>
                </a:solidFill>
              </a:defRPr>
            </a:lvl2pPr>
            <a:lvl3pPr marL="0" indent="0">
              <a:lnSpc>
                <a:spcPct val="100000"/>
              </a:lnSpc>
              <a:spcAft>
                <a:spcPts val="0"/>
              </a:spcAft>
              <a:buNone/>
              <a:defRPr sz="700" i="1">
                <a:solidFill>
                  <a:schemeClr val="bg1">
                    <a:lumMod val="50000"/>
                  </a:schemeClr>
                </a:solidFill>
              </a:defRPr>
            </a:lvl3pPr>
            <a:lvl4pPr marL="0" indent="0">
              <a:lnSpc>
                <a:spcPct val="100000"/>
              </a:lnSpc>
              <a:spcAft>
                <a:spcPts val="0"/>
              </a:spcAft>
              <a:buNone/>
              <a:defRPr sz="700" i="1">
                <a:solidFill>
                  <a:schemeClr val="bg1">
                    <a:lumMod val="50000"/>
                  </a:schemeClr>
                </a:solidFill>
              </a:defRPr>
            </a:lvl4pPr>
            <a:lvl5pPr marL="0" indent="0">
              <a:lnSpc>
                <a:spcPct val="100000"/>
              </a:lnSpc>
              <a:spcAft>
                <a:spcPts val="0"/>
              </a:spcAft>
              <a:buNone/>
              <a:defRPr sz="700" i="1">
                <a:solidFill>
                  <a:schemeClr val="bg1">
                    <a:lumMod val="50000"/>
                  </a:schemeClr>
                </a:solidFill>
              </a:defRPr>
            </a:lvl5pPr>
          </a:lstStyle>
          <a:p>
            <a:pPr lvl="0"/>
            <a:r>
              <a:rPr lang="en-US"/>
              <a:t>Source: Insert source here</a:t>
            </a:r>
            <a:br>
              <a:rPr lang="en-US"/>
            </a:br>
            <a:r>
              <a:rPr lang="en-US"/>
              <a:t>Notes: Insert notes here</a:t>
            </a:r>
          </a:p>
        </p:txBody>
      </p:sp>
      <p:sp>
        <p:nvSpPr>
          <p:cNvPr id="32"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611191" y="6401514"/>
            <a:ext cx="1838645" cy="123111"/>
          </a:xfrm>
          <a:prstGeom prst="rect">
            <a:avLst/>
          </a:prstGeom>
        </p:spPr>
        <p:txBody>
          <a:bodyPr vert="horz" wrap="none" lIns="0" tIns="0" rIns="0" bIns="0" rtlCol="0" anchor="ctr">
            <a:spAutoFit/>
          </a:bodyPr>
          <a:lstStyle>
            <a:lvl1pPr algn="l">
              <a:defRPr sz="800">
                <a:solidFill>
                  <a:schemeClr val="bg1">
                    <a:lumMod val="50000"/>
                  </a:schemeClr>
                </a:solidFill>
                <a:latin typeface="+mj-lt"/>
              </a:defRPr>
            </a:lvl1pPr>
          </a:lstStyle>
          <a:p>
            <a:r>
              <a:rPr lang="en-US">
                <a:cs typeface="Arial" panose="020B0604020202020204" pitchFamily="34" charset="0"/>
              </a:rPr>
              <a:t>©2024 ARTHUR J. GALLAGHER &amp; CO.</a:t>
            </a:r>
          </a:p>
        </p:txBody>
      </p:sp>
      <p:sp>
        <p:nvSpPr>
          <p:cNvPr id="33"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11409291" y="6378430"/>
            <a:ext cx="171522" cy="169277"/>
          </a:xfrm>
          <a:prstGeom prst="rect">
            <a:avLst/>
          </a:prstGeom>
          <a:noFill/>
        </p:spPr>
        <p:txBody>
          <a:bodyPr wrap="none" lIns="0" tIns="0" rIns="0" bIns="0" rtlCol="0">
            <a:spAutoFit/>
          </a:bodyPr>
          <a:lstStyle>
            <a:lvl1pPr algn="r">
              <a:defRPr lang="en-GB" sz="1100"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a:p>
        </p:txBody>
      </p:sp>
    </p:spTree>
    <p:extLst>
      <p:ext uri="{BB962C8B-B14F-4D97-AF65-F5344CB8AC3E}">
        <p14:creationId xmlns:p14="http://schemas.microsoft.com/office/powerpoint/2010/main" val="2274097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Account Team 6x">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4E6E8919-CF54-D44F-3EB3-C3EF91A29A99}"/>
              </a:ext>
            </a:extLst>
          </p:cNvPr>
          <p:cNvSpPr>
            <a:spLocks noGrp="1"/>
          </p:cNvSpPr>
          <p:nvPr>
            <p:ph type="body" sz="quarter" idx="17" hasCustomPrompt="1"/>
          </p:nvPr>
        </p:nvSpPr>
        <p:spPr>
          <a:xfrm>
            <a:off x="611189" y="2024063"/>
            <a:ext cx="3511551" cy="170035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33" dirty="0">
                <a:solidFill>
                  <a:schemeClr val="lt1">
                    <a:alpha val="0"/>
                  </a:schemeClr>
                </a:solidFill>
              </a:defRPr>
            </a:lvl1pPr>
          </a:lstStyle>
          <a:p>
            <a:pPr lvl="0" algn="ctr"/>
            <a:r>
              <a:rPr lang="en-US"/>
              <a:t>.</a:t>
            </a:r>
            <a:endParaRPr lang="en-GB"/>
          </a:p>
        </p:txBody>
      </p:sp>
      <p:sp>
        <p:nvSpPr>
          <p:cNvPr id="18" name="Text Placeholder 17">
            <a:extLst>
              <a:ext uri="{FF2B5EF4-FFF2-40B4-BE49-F238E27FC236}">
                <a16:creationId xmlns:a16="http://schemas.microsoft.com/office/drawing/2014/main" id="{7B81BEBF-4589-8027-BB5D-28D9BB0F2C45}"/>
              </a:ext>
            </a:extLst>
          </p:cNvPr>
          <p:cNvSpPr>
            <a:spLocks noGrp="1"/>
          </p:cNvSpPr>
          <p:nvPr>
            <p:ph type="body" sz="quarter" idx="18" hasCustomPrompt="1"/>
          </p:nvPr>
        </p:nvSpPr>
        <p:spPr>
          <a:xfrm>
            <a:off x="611189" y="3740408"/>
            <a:ext cx="3511551" cy="72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33" dirty="0">
                <a:solidFill>
                  <a:schemeClr val="lt1">
                    <a:alpha val="0"/>
                  </a:schemeClr>
                </a:solidFill>
              </a:defRPr>
            </a:lvl1pPr>
          </a:lstStyle>
          <a:p>
            <a:pPr lvl="0" algn="ctr"/>
            <a:r>
              <a:rPr lang="en-US"/>
              <a:t>.</a:t>
            </a:r>
            <a:endParaRPr lang="en-GB"/>
          </a:p>
        </p:txBody>
      </p:sp>
      <p:sp>
        <p:nvSpPr>
          <p:cNvPr id="2" name="Text Placeholder 21">
            <a:extLst>
              <a:ext uri="{FF2B5EF4-FFF2-40B4-BE49-F238E27FC236}">
                <a16:creationId xmlns:a16="http://schemas.microsoft.com/office/drawing/2014/main" id="{F5E8F130-C6F9-650D-A097-9DEF83EB63F9}"/>
              </a:ext>
            </a:extLst>
          </p:cNvPr>
          <p:cNvSpPr>
            <a:spLocks noGrp="1"/>
          </p:cNvSpPr>
          <p:nvPr>
            <p:ph type="body" sz="quarter" idx="15"/>
          </p:nvPr>
        </p:nvSpPr>
        <p:spPr>
          <a:xfrm>
            <a:off x="611190" y="1170155"/>
            <a:ext cx="10968036" cy="540000"/>
          </a:xfrm>
        </p:spPr>
        <p:txBody>
          <a:bodyPr>
            <a:noAutofit/>
          </a:bodyPr>
          <a:lstStyle>
            <a:lvl1pPr marL="0" indent="0">
              <a:lnSpc>
                <a:spcPct val="100000"/>
              </a:lnSpc>
              <a:spcAft>
                <a:spcPts val="0"/>
              </a:spcAft>
              <a:buFont typeface="Arial" panose="020B0604020202020204" pitchFamily="34" charset="0"/>
              <a:buNone/>
              <a:defRPr sz="1600" b="1">
                <a:solidFill>
                  <a:schemeClr val="accent1"/>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Click to edit Master text styles</a:t>
            </a:r>
          </a:p>
        </p:txBody>
      </p:sp>
      <p:sp>
        <p:nvSpPr>
          <p:cNvPr id="7" name="Title 1">
            <a:extLst>
              <a:ext uri="{FF2B5EF4-FFF2-40B4-BE49-F238E27FC236}">
                <a16:creationId xmlns:a16="http://schemas.microsoft.com/office/drawing/2014/main" id="{A009A3D2-0511-FC99-3B1A-B55A66C818BE}"/>
              </a:ext>
            </a:extLst>
          </p:cNvPr>
          <p:cNvSpPr>
            <a:spLocks noGrp="1"/>
          </p:cNvSpPr>
          <p:nvPr>
            <p:ph type="title"/>
          </p:nvPr>
        </p:nvSpPr>
        <p:spPr>
          <a:xfrm>
            <a:off x="611191" y="623487"/>
            <a:ext cx="9340887" cy="481900"/>
          </a:xfrm>
        </p:spPr>
        <p:txBody>
          <a:bodyPr/>
          <a:lstStyle/>
          <a:p>
            <a:r>
              <a:rPr lang="en-US"/>
              <a:t>Click to edit Master title style</a:t>
            </a:r>
            <a:endParaRPr lang="en-GB"/>
          </a:p>
        </p:txBody>
      </p:sp>
      <p:sp>
        <p:nvSpPr>
          <p:cNvPr id="10" name="Text Placeholder 53">
            <a:extLst>
              <a:ext uri="{FF2B5EF4-FFF2-40B4-BE49-F238E27FC236}">
                <a16:creationId xmlns:a16="http://schemas.microsoft.com/office/drawing/2014/main" id="{211765C1-9C47-02AC-6DE4-071E0D50D2BB}"/>
              </a:ext>
            </a:extLst>
          </p:cNvPr>
          <p:cNvSpPr>
            <a:spLocks noGrp="1"/>
          </p:cNvSpPr>
          <p:nvPr>
            <p:ph type="body" sz="quarter" idx="47" hasCustomPrompt="1"/>
          </p:nvPr>
        </p:nvSpPr>
        <p:spPr>
          <a:xfrm>
            <a:off x="715061" y="2277656"/>
            <a:ext cx="2454520" cy="473164"/>
          </a:xfrm>
        </p:spPr>
        <p:txBody>
          <a:bodyPr anchor="ctr">
            <a:noAutofit/>
          </a:bodyPr>
          <a:lstStyle>
            <a:lvl1pPr>
              <a:lnSpc>
                <a:spcPct val="100000"/>
              </a:lnSpc>
              <a:defRPr sz="1400">
                <a:solidFill>
                  <a:schemeClr val="tx1"/>
                </a:solidFill>
              </a:defRPr>
            </a:lvl1pPr>
            <a:lvl2pPr>
              <a:defRPr sz="1800"/>
            </a:lvl2pPr>
            <a:lvl3pPr>
              <a:defRPr sz="1800"/>
            </a:lvl3pPr>
            <a:lvl4pPr>
              <a:defRPr sz="1800"/>
            </a:lvl4pPr>
            <a:lvl5pPr>
              <a:defRPr sz="1800"/>
            </a:lvl5pPr>
          </a:lstStyle>
          <a:p>
            <a:pPr lvl="0"/>
            <a:r>
              <a:rPr lang="en-US"/>
              <a:t>Name </a:t>
            </a:r>
            <a:br>
              <a:rPr lang="en-US"/>
            </a:br>
            <a:r>
              <a:rPr lang="en-US"/>
              <a:t>Surname</a:t>
            </a:r>
          </a:p>
        </p:txBody>
      </p:sp>
      <p:sp>
        <p:nvSpPr>
          <p:cNvPr id="11" name="Text Placeholder 53">
            <a:extLst>
              <a:ext uri="{FF2B5EF4-FFF2-40B4-BE49-F238E27FC236}">
                <a16:creationId xmlns:a16="http://schemas.microsoft.com/office/drawing/2014/main" id="{D23B6097-F08C-7557-7122-BDA1C7B28AE5}"/>
              </a:ext>
            </a:extLst>
          </p:cNvPr>
          <p:cNvSpPr>
            <a:spLocks noGrp="1"/>
          </p:cNvSpPr>
          <p:nvPr>
            <p:ph type="body" sz="quarter" idx="49" hasCustomPrompt="1"/>
          </p:nvPr>
        </p:nvSpPr>
        <p:spPr>
          <a:xfrm>
            <a:off x="715063" y="2890232"/>
            <a:ext cx="3286540" cy="685507"/>
          </a:xfrm>
        </p:spPr>
        <p:txBody>
          <a:bodyPr anchor="ctr">
            <a:noAutofit/>
          </a:bodyPr>
          <a:lstStyle>
            <a:lvl1pPr>
              <a:lnSpc>
                <a:spcPct val="100000"/>
              </a:lnSpc>
              <a:spcAft>
                <a:spcPts val="0"/>
              </a:spcAft>
              <a:defRPr sz="1200" b="1">
                <a:solidFill>
                  <a:schemeClr val="accent4"/>
                </a:solidFill>
              </a:defRPr>
            </a:lvl1pPr>
            <a:lvl2pPr>
              <a:spcAft>
                <a:spcPts val="0"/>
              </a:spcAft>
              <a:defRPr sz="1200" b="0"/>
            </a:lvl2pPr>
            <a:lvl3pPr>
              <a:defRPr sz="1800"/>
            </a:lvl3pPr>
            <a:lvl4pPr>
              <a:defRPr sz="1800"/>
            </a:lvl4pPr>
            <a:lvl5pPr>
              <a:defRPr sz="1800"/>
            </a:lvl5pPr>
          </a:lstStyle>
          <a:p>
            <a:pPr lvl="0"/>
            <a:r>
              <a:rPr lang="en-US"/>
              <a:t>Job role</a:t>
            </a:r>
          </a:p>
          <a:p>
            <a:pPr lvl="1"/>
            <a:r>
              <a:rPr lang="en-US"/>
              <a:t>Practice</a:t>
            </a:r>
          </a:p>
        </p:txBody>
      </p:sp>
      <p:sp>
        <p:nvSpPr>
          <p:cNvPr id="13" name="Picture Placeholder 18">
            <a:extLst>
              <a:ext uri="{FF2B5EF4-FFF2-40B4-BE49-F238E27FC236}">
                <a16:creationId xmlns:a16="http://schemas.microsoft.com/office/drawing/2014/main" id="{9FAA5772-76BC-ACB6-F0C7-6036C9A04962}"/>
              </a:ext>
            </a:extLst>
          </p:cNvPr>
          <p:cNvSpPr>
            <a:spLocks noGrp="1"/>
          </p:cNvSpPr>
          <p:nvPr>
            <p:ph type="pic" sz="quarter" idx="67"/>
          </p:nvPr>
        </p:nvSpPr>
        <p:spPr>
          <a:xfrm>
            <a:off x="3281603" y="2154238"/>
            <a:ext cx="720000" cy="720000"/>
          </a:xfrm>
          <a:prstGeom prst="ellipse">
            <a:avLst/>
          </a:prstGeom>
          <a:solidFill>
            <a:schemeClr val="bg1"/>
          </a:solidFill>
        </p:spPr>
        <p:txBody>
          <a:bodyPr/>
          <a:lstStyle>
            <a:lvl1pPr algn="ctr">
              <a:defRPr sz="1051"/>
            </a:lvl1pPr>
          </a:lstStyle>
          <a:p>
            <a:endParaRPr lang="en-GB"/>
          </a:p>
        </p:txBody>
      </p:sp>
      <p:sp>
        <p:nvSpPr>
          <p:cNvPr id="22" name="Text Placeholder 16">
            <a:extLst>
              <a:ext uri="{FF2B5EF4-FFF2-40B4-BE49-F238E27FC236}">
                <a16:creationId xmlns:a16="http://schemas.microsoft.com/office/drawing/2014/main" id="{ECB9D2C5-FF57-472D-67C5-202DA4B571C1}"/>
              </a:ext>
            </a:extLst>
          </p:cNvPr>
          <p:cNvSpPr>
            <a:spLocks noGrp="1"/>
          </p:cNvSpPr>
          <p:nvPr>
            <p:ph type="body" sz="quarter" idx="68" hasCustomPrompt="1"/>
          </p:nvPr>
        </p:nvSpPr>
        <p:spPr>
          <a:xfrm>
            <a:off x="611189" y="4125223"/>
            <a:ext cx="3511551" cy="170035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33" dirty="0">
                <a:solidFill>
                  <a:schemeClr val="lt1">
                    <a:alpha val="0"/>
                  </a:schemeClr>
                </a:solidFill>
              </a:defRPr>
            </a:lvl1pPr>
          </a:lstStyle>
          <a:p>
            <a:pPr lvl="0" algn="ctr"/>
            <a:r>
              <a:rPr lang="en-US"/>
              <a:t>.</a:t>
            </a:r>
            <a:endParaRPr lang="en-GB"/>
          </a:p>
        </p:txBody>
      </p:sp>
      <p:sp>
        <p:nvSpPr>
          <p:cNvPr id="23" name="Text Placeholder 17">
            <a:extLst>
              <a:ext uri="{FF2B5EF4-FFF2-40B4-BE49-F238E27FC236}">
                <a16:creationId xmlns:a16="http://schemas.microsoft.com/office/drawing/2014/main" id="{07ACBC58-1028-0C96-4760-6B5A70BD9D14}"/>
              </a:ext>
            </a:extLst>
          </p:cNvPr>
          <p:cNvSpPr>
            <a:spLocks noGrp="1"/>
          </p:cNvSpPr>
          <p:nvPr>
            <p:ph type="body" sz="quarter" idx="69" hasCustomPrompt="1"/>
          </p:nvPr>
        </p:nvSpPr>
        <p:spPr>
          <a:xfrm>
            <a:off x="611189" y="5841568"/>
            <a:ext cx="3511551" cy="72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33" dirty="0">
                <a:solidFill>
                  <a:schemeClr val="lt1">
                    <a:alpha val="0"/>
                  </a:schemeClr>
                </a:solidFill>
              </a:defRPr>
            </a:lvl1pPr>
          </a:lstStyle>
          <a:p>
            <a:pPr lvl="0" algn="ctr"/>
            <a:r>
              <a:rPr lang="en-US"/>
              <a:t>.</a:t>
            </a:r>
            <a:endParaRPr lang="en-GB"/>
          </a:p>
        </p:txBody>
      </p:sp>
      <p:sp>
        <p:nvSpPr>
          <p:cNvPr id="24" name="Text Placeholder 53">
            <a:extLst>
              <a:ext uri="{FF2B5EF4-FFF2-40B4-BE49-F238E27FC236}">
                <a16:creationId xmlns:a16="http://schemas.microsoft.com/office/drawing/2014/main" id="{0CDA8AAC-B77A-166F-BD2A-DFE82DD17D79}"/>
              </a:ext>
            </a:extLst>
          </p:cNvPr>
          <p:cNvSpPr>
            <a:spLocks noGrp="1"/>
          </p:cNvSpPr>
          <p:nvPr>
            <p:ph type="body" sz="quarter" idx="70" hasCustomPrompt="1"/>
          </p:nvPr>
        </p:nvSpPr>
        <p:spPr>
          <a:xfrm>
            <a:off x="715061" y="4378816"/>
            <a:ext cx="2454520" cy="473164"/>
          </a:xfrm>
        </p:spPr>
        <p:txBody>
          <a:bodyPr anchor="ctr">
            <a:noAutofit/>
          </a:bodyPr>
          <a:lstStyle>
            <a:lvl1pPr>
              <a:lnSpc>
                <a:spcPct val="100000"/>
              </a:lnSpc>
              <a:defRPr sz="1400">
                <a:solidFill>
                  <a:schemeClr val="tx1"/>
                </a:solidFill>
              </a:defRPr>
            </a:lvl1pPr>
            <a:lvl2pPr>
              <a:defRPr sz="1800"/>
            </a:lvl2pPr>
            <a:lvl3pPr>
              <a:defRPr sz="1800"/>
            </a:lvl3pPr>
            <a:lvl4pPr>
              <a:defRPr sz="1800"/>
            </a:lvl4pPr>
            <a:lvl5pPr>
              <a:defRPr sz="1800"/>
            </a:lvl5pPr>
          </a:lstStyle>
          <a:p>
            <a:pPr lvl="0"/>
            <a:r>
              <a:rPr lang="en-US"/>
              <a:t>Name </a:t>
            </a:r>
            <a:br>
              <a:rPr lang="en-US"/>
            </a:br>
            <a:r>
              <a:rPr lang="en-US"/>
              <a:t>Surname</a:t>
            </a:r>
          </a:p>
        </p:txBody>
      </p:sp>
      <p:sp>
        <p:nvSpPr>
          <p:cNvPr id="25" name="Text Placeholder 53">
            <a:extLst>
              <a:ext uri="{FF2B5EF4-FFF2-40B4-BE49-F238E27FC236}">
                <a16:creationId xmlns:a16="http://schemas.microsoft.com/office/drawing/2014/main" id="{C6CCBBC5-1E89-BCCF-B092-9D42E9637658}"/>
              </a:ext>
            </a:extLst>
          </p:cNvPr>
          <p:cNvSpPr>
            <a:spLocks noGrp="1"/>
          </p:cNvSpPr>
          <p:nvPr>
            <p:ph type="body" sz="quarter" idx="71" hasCustomPrompt="1"/>
          </p:nvPr>
        </p:nvSpPr>
        <p:spPr>
          <a:xfrm>
            <a:off x="715063" y="4991392"/>
            <a:ext cx="3286540" cy="685507"/>
          </a:xfrm>
        </p:spPr>
        <p:txBody>
          <a:bodyPr anchor="ctr">
            <a:noAutofit/>
          </a:bodyPr>
          <a:lstStyle>
            <a:lvl1pPr>
              <a:lnSpc>
                <a:spcPct val="100000"/>
              </a:lnSpc>
              <a:spcAft>
                <a:spcPts val="0"/>
              </a:spcAft>
              <a:defRPr sz="1200" b="1">
                <a:solidFill>
                  <a:schemeClr val="accent4"/>
                </a:solidFill>
              </a:defRPr>
            </a:lvl1pPr>
            <a:lvl2pPr>
              <a:spcAft>
                <a:spcPts val="0"/>
              </a:spcAft>
              <a:defRPr sz="1200" b="0"/>
            </a:lvl2pPr>
            <a:lvl3pPr>
              <a:defRPr sz="1800"/>
            </a:lvl3pPr>
            <a:lvl4pPr>
              <a:defRPr sz="1800"/>
            </a:lvl4pPr>
            <a:lvl5pPr>
              <a:defRPr sz="1800"/>
            </a:lvl5pPr>
          </a:lstStyle>
          <a:p>
            <a:pPr lvl="0"/>
            <a:r>
              <a:rPr lang="en-US"/>
              <a:t>Job role</a:t>
            </a:r>
          </a:p>
          <a:p>
            <a:pPr lvl="1"/>
            <a:r>
              <a:rPr lang="en-US"/>
              <a:t>Practice</a:t>
            </a:r>
          </a:p>
        </p:txBody>
      </p:sp>
      <p:sp>
        <p:nvSpPr>
          <p:cNvPr id="27" name="Picture Placeholder 18">
            <a:extLst>
              <a:ext uri="{FF2B5EF4-FFF2-40B4-BE49-F238E27FC236}">
                <a16:creationId xmlns:a16="http://schemas.microsoft.com/office/drawing/2014/main" id="{35E7B300-F359-F772-5E3A-FD5C03D8D9EC}"/>
              </a:ext>
            </a:extLst>
          </p:cNvPr>
          <p:cNvSpPr>
            <a:spLocks noGrp="1"/>
          </p:cNvSpPr>
          <p:nvPr>
            <p:ph type="pic" sz="quarter" idx="72"/>
          </p:nvPr>
        </p:nvSpPr>
        <p:spPr>
          <a:xfrm>
            <a:off x="3281603" y="4255398"/>
            <a:ext cx="720000" cy="720000"/>
          </a:xfrm>
          <a:prstGeom prst="ellipse">
            <a:avLst/>
          </a:prstGeom>
          <a:solidFill>
            <a:schemeClr val="bg1"/>
          </a:solidFill>
        </p:spPr>
        <p:txBody>
          <a:bodyPr/>
          <a:lstStyle>
            <a:lvl1pPr algn="ctr">
              <a:defRPr sz="1051"/>
            </a:lvl1pPr>
          </a:lstStyle>
          <a:p>
            <a:endParaRPr lang="en-GB"/>
          </a:p>
        </p:txBody>
      </p:sp>
      <p:sp>
        <p:nvSpPr>
          <p:cNvPr id="28" name="Text Placeholder 16">
            <a:extLst>
              <a:ext uri="{FF2B5EF4-FFF2-40B4-BE49-F238E27FC236}">
                <a16:creationId xmlns:a16="http://schemas.microsoft.com/office/drawing/2014/main" id="{1EFCBB73-4CE3-3AD3-3BA4-61E55D382278}"/>
              </a:ext>
            </a:extLst>
          </p:cNvPr>
          <p:cNvSpPr>
            <a:spLocks noGrp="1"/>
          </p:cNvSpPr>
          <p:nvPr>
            <p:ph type="body" sz="quarter" idx="73" hasCustomPrompt="1"/>
          </p:nvPr>
        </p:nvSpPr>
        <p:spPr>
          <a:xfrm>
            <a:off x="4338639" y="2024063"/>
            <a:ext cx="3511551" cy="170035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33" dirty="0">
                <a:solidFill>
                  <a:schemeClr val="lt1">
                    <a:alpha val="0"/>
                  </a:schemeClr>
                </a:solidFill>
              </a:defRPr>
            </a:lvl1pPr>
          </a:lstStyle>
          <a:p>
            <a:pPr lvl="0" algn="ctr"/>
            <a:r>
              <a:rPr lang="en-US"/>
              <a:t>.</a:t>
            </a:r>
            <a:endParaRPr lang="en-GB"/>
          </a:p>
        </p:txBody>
      </p:sp>
      <p:sp>
        <p:nvSpPr>
          <p:cNvPr id="30" name="Text Placeholder 17">
            <a:extLst>
              <a:ext uri="{FF2B5EF4-FFF2-40B4-BE49-F238E27FC236}">
                <a16:creationId xmlns:a16="http://schemas.microsoft.com/office/drawing/2014/main" id="{3B1FB3F1-4EA2-E184-0C28-21BA36789004}"/>
              </a:ext>
            </a:extLst>
          </p:cNvPr>
          <p:cNvSpPr>
            <a:spLocks noGrp="1"/>
          </p:cNvSpPr>
          <p:nvPr>
            <p:ph type="body" sz="quarter" idx="74" hasCustomPrompt="1"/>
          </p:nvPr>
        </p:nvSpPr>
        <p:spPr>
          <a:xfrm>
            <a:off x="4338639" y="3740408"/>
            <a:ext cx="3511551" cy="72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33" dirty="0">
                <a:solidFill>
                  <a:schemeClr val="lt1">
                    <a:alpha val="0"/>
                  </a:schemeClr>
                </a:solidFill>
              </a:defRPr>
            </a:lvl1pPr>
          </a:lstStyle>
          <a:p>
            <a:pPr lvl="0" algn="ctr"/>
            <a:r>
              <a:rPr lang="en-US"/>
              <a:t>.</a:t>
            </a:r>
            <a:endParaRPr lang="en-GB"/>
          </a:p>
        </p:txBody>
      </p:sp>
      <p:sp>
        <p:nvSpPr>
          <p:cNvPr id="32" name="Text Placeholder 53">
            <a:extLst>
              <a:ext uri="{FF2B5EF4-FFF2-40B4-BE49-F238E27FC236}">
                <a16:creationId xmlns:a16="http://schemas.microsoft.com/office/drawing/2014/main" id="{CE0C8816-C6F9-0A8E-D08A-6CBBF02B29FF}"/>
              </a:ext>
            </a:extLst>
          </p:cNvPr>
          <p:cNvSpPr>
            <a:spLocks noGrp="1"/>
          </p:cNvSpPr>
          <p:nvPr>
            <p:ph type="body" sz="quarter" idx="75" hasCustomPrompt="1"/>
          </p:nvPr>
        </p:nvSpPr>
        <p:spPr>
          <a:xfrm>
            <a:off x="4442513" y="2277656"/>
            <a:ext cx="2454520" cy="473164"/>
          </a:xfrm>
        </p:spPr>
        <p:txBody>
          <a:bodyPr anchor="ctr">
            <a:noAutofit/>
          </a:bodyPr>
          <a:lstStyle>
            <a:lvl1pPr>
              <a:lnSpc>
                <a:spcPct val="100000"/>
              </a:lnSpc>
              <a:defRPr sz="1400">
                <a:solidFill>
                  <a:schemeClr val="tx1"/>
                </a:solidFill>
              </a:defRPr>
            </a:lvl1pPr>
            <a:lvl2pPr>
              <a:defRPr sz="1800"/>
            </a:lvl2pPr>
            <a:lvl3pPr>
              <a:defRPr sz="1800"/>
            </a:lvl3pPr>
            <a:lvl4pPr>
              <a:defRPr sz="1800"/>
            </a:lvl4pPr>
            <a:lvl5pPr>
              <a:defRPr sz="1800"/>
            </a:lvl5pPr>
          </a:lstStyle>
          <a:p>
            <a:pPr lvl="0"/>
            <a:r>
              <a:rPr lang="en-US"/>
              <a:t>Name </a:t>
            </a:r>
            <a:br>
              <a:rPr lang="en-US"/>
            </a:br>
            <a:r>
              <a:rPr lang="en-US"/>
              <a:t>Surname</a:t>
            </a:r>
          </a:p>
        </p:txBody>
      </p:sp>
      <p:sp>
        <p:nvSpPr>
          <p:cNvPr id="33" name="Text Placeholder 53">
            <a:extLst>
              <a:ext uri="{FF2B5EF4-FFF2-40B4-BE49-F238E27FC236}">
                <a16:creationId xmlns:a16="http://schemas.microsoft.com/office/drawing/2014/main" id="{311532DF-71F1-D084-CF0F-D0012FB25178}"/>
              </a:ext>
            </a:extLst>
          </p:cNvPr>
          <p:cNvSpPr>
            <a:spLocks noGrp="1"/>
          </p:cNvSpPr>
          <p:nvPr>
            <p:ph type="body" sz="quarter" idx="76" hasCustomPrompt="1"/>
          </p:nvPr>
        </p:nvSpPr>
        <p:spPr>
          <a:xfrm>
            <a:off x="4442515" y="2890232"/>
            <a:ext cx="3286540" cy="685507"/>
          </a:xfrm>
        </p:spPr>
        <p:txBody>
          <a:bodyPr anchor="ctr">
            <a:noAutofit/>
          </a:bodyPr>
          <a:lstStyle>
            <a:lvl1pPr>
              <a:lnSpc>
                <a:spcPct val="100000"/>
              </a:lnSpc>
              <a:spcAft>
                <a:spcPts val="0"/>
              </a:spcAft>
              <a:defRPr sz="1200" b="1">
                <a:solidFill>
                  <a:schemeClr val="accent4"/>
                </a:solidFill>
              </a:defRPr>
            </a:lvl1pPr>
            <a:lvl2pPr>
              <a:spcAft>
                <a:spcPts val="0"/>
              </a:spcAft>
              <a:defRPr sz="1200" b="0"/>
            </a:lvl2pPr>
            <a:lvl3pPr>
              <a:defRPr sz="1800"/>
            </a:lvl3pPr>
            <a:lvl4pPr>
              <a:defRPr sz="1800"/>
            </a:lvl4pPr>
            <a:lvl5pPr>
              <a:defRPr sz="1800"/>
            </a:lvl5pPr>
          </a:lstStyle>
          <a:p>
            <a:pPr lvl="0"/>
            <a:r>
              <a:rPr lang="en-US"/>
              <a:t>Job role</a:t>
            </a:r>
          </a:p>
          <a:p>
            <a:pPr lvl="1"/>
            <a:r>
              <a:rPr lang="en-US"/>
              <a:t>Practice</a:t>
            </a:r>
          </a:p>
        </p:txBody>
      </p:sp>
      <p:sp>
        <p:nvSpPr>
          <p:cNvPr id="34" name="Picture Placeholder 18">
            <a:extLst>
              <a:ext uri="{FF2B5EF4-FFF2-40B4-BE49-F238E27FC236}">
                <a16:creationId xmlns:a16="http://schemas.microsoft.com/office/drawing/2014/main" id="{00EF68B3-FC6B-B0D9-4100-8A1BC95413A1}"/>
              </a:ext>
            </a:extLst>
          </p:cNvPr>
          <p:cNvSpPr>
            <a:spLocks noGrp="1"/>
          </p:cNvSpPr>
          <p:nvPr>
            <p:ph type="pic" sz="quarter" idx="77"/>
          </p:nvPr>
        </p:nvSpPr>
        <p:spPr>
          <a:xfrm>
            <a:off x="7009053" y="2154238"/>
            <a:ext cx="720000" cy="720000"/>
          </a:xfrm>
          <a:prstGeom prst="ellipse">
            <a:avLst/>
          </a:prstGeom>
          <a:solidFill>
            <a:schemeClr val="bg1"/>
          </a:solidFill>
        </p:spPr>
        <p:txBody>
          <a:bodyPr/>
          <a:lstStyle>
            <a:lvl1pPr algn="ctr">
              <a:defRPr sz="1051"/>
            </a:lvl1pPr>
          </a:lstStyle>
          <a:p>
            <a:endParaRPr lang="en-GB"/>
          </a:p>
        </p:txBody>
      </p:sp>
      <p:sp>
        <p:nvSpPr>
          <p:cNvPr id="36" name="Text Placeholder 16">
            <a:extLst>
              <a:ext uri="{FF2B5EF4-FFF2-40B4-BE49-F238E27FC236}">
                <a16:creationId xmlns:a16="http://schemas.microsoft.com/office/drawing/2014/main" id="{0D014377-716B-1E4E-7F75-6240AEC87B44}"/>
              </a:ext>
            </a:extLst>
          </p:cNvPr>
          <p:cNvSpPr>
            <a:spLocks noGrp="1"/>
          </p:cNvSpPr>
          <p:nvPr>
            <p:ph type="body" sz="quarter" idx="78" hasCustomPrompt="1"/>
          </p:nvPr>
        </p:nvSpPr>
        <p:spPr>
          <a:xfrm>
            <a:off x="4338639" y="4125223"/>
            <a:ext cx="3511551" cy="170035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33" dirty="0">
                <a:solidFill>
                  <a:schemeClr val="lt1">
                    <a:alpha val="0"/>
                  </a:schemeClr>
                </a:solidFill>
              </a:defRPr>
            </a:lvl1pPr>
          </a:lstStyle>
          <a:p>
            <a:pPr lvl="0" algn="ctr"/>
            <a:r>
              <a:rPr lang="en-US"/>
              <a:t>.</a:t>
            </a:r>
            <a:endParaRPr lang="en-GB"/>
          </a:p>
        </p:txBody>
      </p:sp>
      <p:sp>
        <p:nvSpPr>
          <p:cNvPr id="37" name="Text Placeholder 17">
            <a:extLst>
              <a:ext uri="{FF2B5EF4-FFF2-40B4-BE49-F238E27FC236}">
                <a16:creationId xmlns:a16="http://schemas.microsoft.com/office/drawing/2014/main" id="{7846DA55-DA64-0C4C-7792-72C197E12FF4}"/>
              </a:ext>
            </a:extLst>
          </p:cNvPr>
          <p:cNvSpPr>
            <a:spLocks noGrp="1"/>
          </p:cNvSpPr>
          <p:nvPr>
            <p:ph type="body" sz="quarter" idx="79" hasCustomPrompt="1"/>
          </p:nvPr>
        </p:nvSpPr>
        <p:spPr>
          <a:xfrm>
            <a:off x="4338639" y="5841568"/>
            <a:ext cx="3511551" cy="72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33" dirty="0">
                <a:solidFill>
                  <a:schemeClr val="lt1">
                    <a:alpha val="0"/>
                  </a:schemeClr>
                </a:solidFill>
              </a:defRPr>
            </a:lvl1pPr>
          </a:lstStyle>
          <a:p>
            <a:pPr lvl="0" algn="ctr"/>
            <a:r>
              <a:rPr lang="en-US"/>
              <a:t>.</a:t>
            </a:r>
            <a:endParaRPr lang="en-GB"/>
          </a:p>
        </p:txBody>
      </p:sp>
      <p:sp>
        <p:nvSpPr>
          <p:cNvPr id="38" name="Text Placeholder 53">
            <a:extLst>
              <a:ext uri="{FF2B5EF4-FFF2-40B4-BE49-F238E27FC236}">
                <a16:creationId xmlns:a16="http://schemas.microsoft.com/office/drawing/2014/main" id="{6AEC821D-4AE8-7822-5977-88C19FFE1AE4}"/>
              </a:ext>
            </a:extLst>
          </p:cNvPr>
          <p:cNvSpPr>
            <a:spLocks noGrp="1"/>
          </p:cNvSpPr>
          <p:nvPr>
            <p:ph type="body" sz="quarter" idx="80" hasCustomPrompt="1"/>
          </p:nvPr>
        </p:nvSpPr>
        <p:spPr>
          <a:xfrm>
            <a:off x="4442513" y="4378816"/>
            <a:ext cx="2454520" cy="473164"/>
          </a:xfrm>
        </p:spPr>
        <p:txBody>
          <a:bodyPr anchor="ctr">
            <a:noAutofit/>
          </a:bodyPr>
          <a:lstStyle>
            <a:lvl1pPr>
              <a:lnSpc>
                <a:spcPct val="100000"/>
              </a:lnSpc>
              <a:defRPr sz="1400">
                <a:solidFill>
                  <a:schemeClr val="tx1"/>
                </a:solidFill>
              </a:defRPr>
            </a:lvl1pPr>
            <a:lvl2pPr>
              <a:defRPr sz="1800"/>
            </a:lvl2pPr>
            <a:lvl3pPr>
              <a:defRPr sz="1800"/>
            </a:lvl3pPr>
            <a:lvl4pPr>
              <a:defRPr sz="1800"/>
            </a:lvl4pPr>
            <a:lvl5pPr>
              <a:defRPr sz="1800"/>
            </a:lvl5pPr>
          </a:lstStyle>
          <a:p>
            <a:pPr lvl="0"/>
            <a:r>
              <a:rPr lang="en-US"/>
              <a:t>Name </a:t>
            </a:r>
            <a:br>
              <a:rPr lang="en-US"/>
            </a:br>
            <a:r>
              <a:rPr lang="en-US"/>
              <a:t>Surname</a:t>
            </a:r>
          </a:p>
        </p:txBody>
      </p:sp>
      <p:sp>
        <p:nvSpPr>
          <p:cNvPr id="40" name="Text Placeholder 53">
            <a:extLst>
              <a:ext uri="{FF2B5EF4-FFF2-40B4-BE49-F238E27FC236}">
                <a16:creationId xmlns:a16="http://schemas.microsoft.com/office/drawing/2014/main" id="{2950896E-C37C-BB93-D699-3D06FA24C654}"/>
              </a:ext>
            </a:extLst>
          </p:cNvPr>
          <p:cNvSpPr>
            <a:spLocks noGrp="1"/>
          </p:cNvSpPr>
          <p:nvPr>
            <p:ph type="body" sz="quarter" idx="81" hasCustomPrompt="1"/>
          </p:nvPr>
        </p:nvSpPr>
        <p:spPr>
          <a:xfrm>
            <a:off x="4442515" y="4991392"/>
            <a:ext cx="3286540" cy="685507"/>
          </a:xfrm>
        </p:spPr>
        <p:txBody>
          <a:bodyPr anchor="ctr">
            <a:noAutofit/>
          </a:bodyPr>
          <a:lstStyle>
            <a:lvl1pPr>
              <a:lnSpc>
                <a:spcPct val="100000"/>
              </a:lnSpc>
              <a:spcAft>
                <a:spcPts val="0"/>
              </a:spcAft>
              <a:defRPr sz="1200" b="1">
                <a:solidFill>
                  <a:schemeClr val="accent4"/>
                </a:solidFill>
              </a:defRPr>
            </a:lvl1pPr>
            <a:lvl2pPr>
              <a:spcAft>
                <a:spcPts val="0"/>
              </a:spcAft>
              <a:defRPr sz="1200" b="0"/>
            </a:lvl2pPr>
            <a:lvl3pPr>
              <a:defRPr sz="1800"/>
            </a:lvl3pPr>
            <a:lvl4pPr>
              <a:defRPr sz="1800"/>
            </a:lvl4pPr>
            <a:lvl5pPr>
              <a:defRPr sz="1800"/>
            </a:lvl5pPr>
          </a:lstStyle>
          <a:p>
            <a:pPr lvl="0"/>
            <a:r>
              <a:rPr lang="en-US"/>
              <a:t>Job role</a:t>
            </a:r>
          </a:p>
          <a:p>
            <a:pPr lvl="1"/>
            <a:r>
              <a:rPr lang="en-US"/>
              <a:t>Practice</a:t>
            </a:r>
          </a:p>
        </p:txBody>
      </p:sp>
      <p:sp>
        <p:nvSpPr>
          <p:cNvPr id="41" name="Picture Placeholder 18">
            <a:extLst>
              <a:ext uri="{FF2B5EF4-FFF2-40B4-BE49-F238E27FC236}">
                <a16:creationId xmlns:a16="http://schemas.microsoft.com/office/drawing/2014/main" id="{3645793F-7E68-ACC3-C6FB-9A738A6C76B4}"/>
              </a:ext>
            </a:extLst>
          </p:cNvPr>
          <p:cNvSpPr>
            <a:spLocks noGrp="1"/>
          </p:cNvSpPr>
          <p:nvPr>
            <p:ph type="pic" sz="quarter" idx="82"/>
          </p:nvPr>
        </p:nvSpPr>
        <p:spPr>
          <a:xfrm>
            <a:off x="7009053" y="4255398"/>
            <a:ext cx="720000" cy="720000"/>
          </a:xfrm>
          <a:prstGeom prst="ellipse">
            <a:avLst/>
          </a:prstGeom>
          <a:solidFill>
            <a:schemeClr val="bg1"/>
          </a:solidFill>
        </p:spPr>
        <p:txBody>
          <a:bodyPr/>
          <a:lstStyle>
            <a:lvl1pPr algn="ctr">
              <a:defRPr sz="1051"/>
            </a:lvl1pPr>
          </a:lstStyle>
          <a:p>
            <a:endParaRPr lang="en-GB"/>
          </a:p>
        </p:txBody>
      </p:sp>
      <p:sp>
        <p:nvSpPr>
          <p:cNvPr id="42" name="Text Placeholder 16">
            <a:extLst>
              <a:ext uri="{FF2B5EF4-FFF2-40B4-BE49-F238E27FC236}">
                <a16:creationId xmlns:a16="http://schemas.microsoft.com/office/drawing/2014/main" id="{549AC01B-0A5F-92D5-419C-4615D340A0C9}"/>
              </a:ext>
            </a:extLst>
          </p:cNvPr>
          <p:cNvSpPr>
            <a:spLocks noGrp="1"/>
          </p:cNvSpPr>
          <p:nvPr>
            <p:ph type="body" sz="quarter" idx="83" hasCustomPrompt="1"/>
          </p:nvPr>
        </p:nvSpPr>
        <p:spPr>
          <a:xfrm>
            <a:off x="8058150" y="2024063"/>
            <a:ext cx="3511551" cy="170035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33" dirty="0">
                <a:solidFill>
                  <a:schemeClr val="lt1">
                    <a:alpha val="0"/>
                  </a:schemeClr>
                </a:solidFill>
              </a:defRPr>
            </a:lvl1pPr>
          </a:lstStyle>
          <a:p>
            <a:pPr lvl="0" algn="ctr"/>
            <a:r>
              <a:rPr lang="en-US"/>
              <a:t>.</a:t>
            </a:r>
            <a:endParaRPr lang="en-GB"/>
          </a:p>
        </p:txBody>
      </p:sp>
      <p:sp>
        <p:nvSpPr>
          <p:cNvPr id="44" name="Text Placeholder 17">
            <a:extLst>
              <a:ext uri="{FF2B5EF4-FFF2-40B4-BE49-F238E27FC236}">
                <a16:creationId xmlns:a16="http://schemas.microsoft.com/office/drawing/2014/main" id="{1DA05E8F-964E-7B61-FE62-180166196A6A}"/>
              </a:ext>
            </a:extLst>
          </p:cNvPr>
          <p:cNvSpPr>
            <a:spLocks noGrp="1"/>
          </p:cNvSpPr>
          <p:nvPr>
            <p:ph type="body" sz="quarter" idx="84" hasCustomPrompt="1"/>
          </p:nvPr>
        </p:nvSpPr>
        <p:spPr>
          <a:xfrm>
            <a:off x="8058150" y="3740408"/>
            <a:ext cx="3511551" cy="72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33" dirty="0">
                <a:solidFill>
                  <a:schemeClr val="lt1">
                    <a:alpha val="0"/>
                  </a:schemeClr>
                </a:solidFill>
              </a:defRPr>
            </a:lvl1pPr>
          </a:lstStyle>
          <a:p>
            <a:pPr lvl="0" algn="ctr"/>
            <a:r>
              <a:rPr lang="en-US"/>
              <a:t>.</a:t>
            </a:r>
            <a:endParaRPr lang="en-GB"/>
          </a:p>
        </p:txBody>
      </p:sp>
      <p:sp>
        <p:nvSpPr>
          <p:cNvPr id="45" name="Text Placeholder 53">
            <a:extLst>
              <a:ext uri="{FF2B5EF4-FFF2-40B4-BE49-F238E27FC236}">
                <a16:creationId xmlns:a16="http://schemas.microsoft.com/office/drawing/2014/main" id="{DF71083A-2BEE-5729-FF2F-2CDBD8078923}"/>
              </a:ext>
            </a:extLst>
          </p:cNvPr>
          <p:cNvSpPr>
            <a:spLocks noGrp="1"/>
          </p:cNvSpPr>
          <p:nvPr>
            <p:ph type="body" sz="quarter" idx="85" hasCustomPrompt="1"/>
          </p:nvPr>
        </p:nvSpPr>
        <p:spPr>
          <a:xfrm>
            <a:off x="8162023" y="2277656"/>
            <a:ext cx="2454520" cy="473164"/>
          </a:xfrm>
        </p:spPr>
        <p:txBody>
          <a:bodyPr anchor="ctr">
            <a:noAutofit/>
          </a:bodyPr>
          <a:lstStyle>
            <a:lvl1pPr>
              <a:lnSpc>
                <a:spcPct val="100000"/>
              </a:lnSpc>
              <a:defRPr sz="1400">
                <a:solidFill>
                  <a:schemeClr val="tx1"/>
                </a:solidFill>
              </a:defRPr>
            </a:lvl1pPr>
            <a:lvl2pPr>
              <a:defRPr sz="1800"/>
            </a:lvl2pPr>
            <a:lvl3pPr>
              <a:defRPr sz="1800"/>
            </a:lvl3pPr>
            <a:lvl4pPr>
              <a:defRPr sz="1800"/>
            </a:lvl4pPr>
            <a:lvl5pPr>
              <a:defRPr sz="1800"/>
            </a:lvl5pPr>
          </a:lstStyle>
          <a:p>
            <a:pPr lvl="0"/>
            <a:r>
              <a:rPr lang="en-US"/>
              <a:t>Name </a:t>
            </a:r>
            <a:br>
              <a:rPr lang="en-US"/>
            </a:br>
            <a:r>
              <a:rPr lang="en-US"/>
              <a:t>Surname</a:t>
            </a:r>
          </a:p>
        </p:txBody>
      </p:sp>
      <p:sp>
        <p:nvSpPr>
          <p:cNvPr id="46" name="Text Placeholder 53">
            <a:extLst>
              <a:ext uri="{FF2B5EF4-FFF2-40B4-BE49-F238E27FC236}">
                <a16:creationId xmlns:a16="http://schemas.microsoft.com/office/drawing/2014/main" id="{7FFEEE6F-23A4-8D6C-D3AA-819327589183}"/>
              </a:ext>
            </a:extLst>
          </p:cNvPr>
          <p:cNvSpPr>
            <a:spLocks noGrp="1"/>
          </p:cNvSpPr>
          <p:nvPr>
            <p:ph type="body" sz="quarter" idx="86" hasCustomPrompt="1"/>
          </p:nvPr>
        </p:nvSpPr>
        <p:spPr>
          <a:xfrm>
            <a:off x="8162023" y="2890232"/>
            <a:ext cx="3286540" cy="685507"/>
          </a:xfrm>
        </p:spPr>
        <p:txBody>
          <a:bodyPr anchor="ctr">
            <a:noAutofit/>
          </a:bodyPr>
          <a:lstStyle>
            <a:lvl1pPr>
              <a:lnSpc>
                <a:spcPct val="100000"/>
              </a:lnSpc>
              <a:spcAft>
                <a:spcPts val="0"/>
              </a:spcAft>
              <a:defRPr sz="1200" b="1">
                <a:solidFill>
                  <a:schemeClr val="accent4"/>
                </a:solidFill>
              </a:defRPr>
            </a:lvl1pPr>
            <a:lvl2pPr>
              <a:spcAft>
                <a:spcPts val="0"/>
              </a:spcAft>
              <a:defRPr sz="1200" b="0"/>
            </a:lvl2pPr>
            <a:lvl3pPr>
              <a:defRPr sz="1800"/>
            </a:lvl3pPr>
            <a:lvl4pPr>
              <a:defRPr sz="1800"/>
            </a:lvl4pPr>
            <a:lvl5pPr>
              <a:defRPr sz="1800"/>
            </a:lvl5pPr>
          </a:lstStyle>
          <a:p>
            <a:pPr lvl="0"/>
            <a:r>
              <a:rPr lang="en-US"/>
              <a:t>Job role</a:t>
            </a:r>
          </a:p>
          <a:p>
            <a:pPr lvl="1"/>
            <a:r>
              <a:rPr lang="en-US"/>
              <a:t>Practice</a:t>
            </a:r>
          </a:p>
        </p:txBody>
      </p:sp>
      <p:sp>
        <p:nvSpPr>
          <p:cNvPr id="48" name="Picture Placeholder 18">
            <a:extLst>
              <a:ext uri="{FF2B5EF4-FFF2-40B4-BE49-F238E27FC236}">
                <a16:creationId xmlns:a16="http://schemas.microsoft.com/office/drawing/2014/main" id="{4821EBD7-4134-1F49-FB95-CC1F81552E83}"/>
              </a:ext>
            </a:extLst>
          </p:cNvPr>
          <p:cNvSpPr>
            <a:spLocks noGrp="1"/>
          </p:cNvSpPr>
          <p:nvPr>
            <p:ph type="pic" sz="quarter" idx="87"/>
          </p:nvPr>
        </p:nvSpPr>
        <p:spPr>
          <a:xfrm>
            <a:off x="10728563" y="2154238"/>
            <a:ext cx="720000" cy="720000"/>
          </a:xfrm>
          <a:prstGeom prst="ellipse">
            <a:avLst/>
          </a:prstGeom>
          <a:solidFill>
            <a:schemeClr val="bg1"/>
          </a:solidFill>
        </p:spPr>
        <p:txBody>
          <a:bodyPr/>
          <a:lstStyle>
            <a:lvl1pPr algn="ctr">
              <a:defRPr sz="1051"/>
            </a:lvl1pPr>
          </a:lstStyle>
          <a:p>
            <a:endParaRPr lang="en-GB"/>
          </a:p>
        </p:txBody>
      </p:sp>
      <p:sp>
        <p:nvSpPr>
          <p:cNvPr id="49" name="Text Placeholder 16">
            <a:extLst>
              <a:ext uri="{FF2B5EF4-FFF2-40B4-BE49-F238E27FC236}">
                <a16:creationId xmlns:a16="http://schemas.microsoft.com/office/drawing/2014/main" id="{89203F65-8E82-E60E-54C1-BEB7789EAF8D}"/>
              </a:ext>
            </a:extLst>
          </p:cNvPr>
          <p:cNvSpPr>
            <a:spLocks noGrp="1"/>
          </p:cNvSpPr>
          <p:nvPr>
            <p:ph type="body" sz="quarter" idx="88" hasCustomPrompt="1"/>
          </p:nvPr>
        </p:nvSpPr>
        <p:spPr>
          <a:xfrm>
            <a:off x="8058150" y="4125223"/>
            <a:ext cx="3511551" cy="170035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33" dirty="0">
                <a:solidFill>
                  <a:schemeClr val="lt1">
                    <a:alpha val="0"/>
                  </a:schemeClr>
                </a:solidFill>
              </a:defRPr>
            </a:lvl1pPr>
          </a:lstStyle>
          <a:p>
            <a:pPr lvl="0" algn="ctr"/>
            <a:r>
              <a:rPr lang="en-US"/>
              <a:t>.</a:t>
            </a:r>
            <a:endParaRPr lang="en-GB"/>
          </a:p>
        </p:txBody>
      </p:sp>
      <p:sp>
        <p:nvSpPr>
          <p:cNvPr id="50" name="Text Placeholder 17">
            <a:extLst>
              <a:ext uri="{FF2B5EF4-FFF2-40B4-BE49-F238E27FC236}">
                <a16:creationId xmlns:a16="http://schemas.microsoft.com/office/drawing/2014/main" id="{FA60F32C-83F5-9CA4-1C69-51259ED8D700}"/>
              </a:ext>
            </a:extLst>
          </p:cNvPr>
          <p:cNvSpPr>
            <a:spLocks noGrp="1"/>
          </p:cNvSpPr>
          <p:nvPr>
            <p:ph type="body" sz="quarter" idx="89" hasCustomPrompt="1"/>
          </p:nvPr>
        </p:nvSpPr>
        <p:spPr>
          <a:xfrm>
            <a:off x="8058150" y="5841568"/>
            <a:ext cx="3511551" cy="72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33" dirty="0">
                <a:solidFill>
                  <a:schemeClr val="lt1">
                    <a:alpha val="0"/>
                  </a:schemeClr>
                </a:solidFill>
              </a:defRPr>
            </a:lvl1pPr>
          </a:lstStyle>
          <a:p>
            <a:pPr lvl="0" algn="ctr"/>
            <a:r>
              <a:rPr lang="en-US"/>
              <a:t>.</a:t>
            </a:r>
            <a:endParaRPr lang="en-GB"/>
          </a:p>
        </p:txBody>
      </p:sp>
      <p:sp>
        <p:nvSpPr>
          <p:cNvPr id="52" name="Text Placeholder 53">
            <a:extLst>
              <a:ext uri="{FF2B5EF4-FFF2-40B4-BE49-F238E27FC236}">
                <a16:creationId xmlns:a16="http://schemas.microsoft.com/office/drawing/2014/main" id="{8CFE68B4-42D6-C1F6-E623-4D857F541DDC}"/>
              </a:ext>
            </a:extLst>
          </p:cNvPr>
          <p:cNvSpPr>
            <a:spLocks noGrp="1"/>
          </p:cNvSpPr>
          <p:nvPr>
            <p:ph type="body" sz="quarter" idx="90" hasCustomPrompt="1"/>
          </p:nvPr>
        </p:nvSpPr>
        <p:spPr>
          <a:xfrm>
            <a:off x="8162023" y="4378816"/>
            <a:ext cx="2454520" cy="473164"/>
          </a:xfrm>
        </p:spPr>
        <p:txBody>
          <a:bodyPr anchor="ctr">
            <a:noAutofit/>
          </a:bodyPr>
          <a:lstStyle>
            <a:lvl1pPr>
              <a:lnSpc>
                <a:spcPct val="100000"/>
              </a:lnSpc>
              <a:defRPr sz="1400">
                <a:solidFill>
                  <a:schemeClr val="tx1"/>
                </a:solidFill>
              </a:defRPr>
            </a:lvl1pPr>
            <a:lvl2pPr>
              <a:defRPr sz="1800"/>
            </a:lvl2pPr>
            <a:lvl3pPr>
              <a:defRPr sz="1800"/>
            </a:lvl3pPr>
            <a:lvl4pPr>
              <a:defRPr sz="1800"/>
            </a:lvl4pPr>
            <a:lvl5pPr>
              <a:defRPr sz="1800"/>
            </a:lvl5pPr>
          </a:lstStyle>
          <a:p>
            <a:pPr lvl="0"/>
            <a:r>
              <a:rPr lang="en-US"/>
              <a:t>Name </a:t>
            </a:r>
            <a:br>
              <a:rPr lang="en-US"/>
            </a:br>
            <a:r>
              <a:rPr lang="en-US"/>
              <a:t>Surname</a:t>
            </a:r>
          </a:p>
        </p:txBody>
      </p:sp>
      <p:sp>
        <p:nvSpPr>
          <p:cNvPr id="53" name="Text Placeholder 53">
            <a:extLst>
              <a:ext uri="{FF2B5EF4-FFF2-40B4-BE49-F238E27FC236}">
                <a16:creationId xmlns:a16="http://schemas.microsoft.com/office/drawing/2014/main" id="{E5C44CF8-F9CB-AD01-2F70-F6000F9B9CFE}"/>
              </a:ext>
            </a:extLst>
          </p:cNvPr>
          <p:cNvSpPr>
            <a:spLocks noGrp="1"/>
          </p:cNvSpPr>
          <p:nvPr>
            <p:ph type="body" sz="quarter" idx="91" hasCustomPrompt="1"/>
          </p:nvPr>
        </p:nvSpPr>
        <p:spPr>
          <a:xfrm>
            <a:off x="8162023" y="4991392"/>
            <a:ext cx="3286540" cy="685507"/>
          </a:xfrm>
        </p:spPr>
        <p:txBody>
          <a:bodyPr anchor="ctr">
            <a:noAutofit/>
          </a:bodyPr>
          <a:lstStyle>
            <a:lvl1pPr>
              <a:lnSpc>
                <a:spcPct val="100000"/>
              </a:lnSpc>
              <a:spcAft>
                <a:spcPts val="0"/>
              </a:spcAft>
              <a:defRPr sz="1200" b="1">
                <a:solidFill>
                  <a:schemeClr val="accent4"/>
                </a:solidFill>
              </a:defRPr>
            </a:lvl1pPr>
            <a:lvl2pPr>
              <a:spcAft>
                <a:spcPts val="0"/>
              </a:spcAft>
              <a:defRPr sz="1200" b="0"/>
            </a:lvl2pPr>
            <a:lvl3pPr>
              <a:defRPr sz="1800"/>
            </a:lvl3pPr>
            <a:lvl4pPr>
              <a:defRPr sz="1800"/>
            </a:lvl4pPr>
            <a:lvl5pPr>
              <a:defRPr sz="1800"/>
            </a:lvl5pPr>
          </a:lstStyle>
          <a:p>
            <a:pPr lvl="0"/>
            <a:r>
              <a:rPr lang="en-US"/>
              <a:t>Job role</a:t>
            </a:r>
          </a:p>
          <a:p>
            <a:pPr lvl="1"/>
            <a:r>
              <a:rPr lang="en-US"/>
              <a:t>Practice</a:t>
            </a:r>
          </a:p>
        </p:txBody>
      </p:sp>
      <p:sp>
        <p:nvSpPr>
          <p:cNvPr id="54" name="Picture Placeholder 18">
            <a:extLst>
              <a:ext uri="{FF2B5EF4-FFF2-40B4-BE49-F238E27FC236}">
                <a16:creationId xmlns:a16="http://schemas.microsoft.com/office/drawing/2014/main" id="{E5005EAE-1639-8A41-BED9-EFD1F5FD18BD}"/>
              </a:ext>
            </a:extLst>
          </p:cNvPr>
          <p:cNvSpPr>
            <a:spLocks noGrp="1"/>
          </p:cNvSpPr>
          <p:nvPr>
            <p:ph type="pic" sz="quarter" idx="92"/>
          </p:nvPr>
        </p:nvSpPr>
        <p:spPr>
          <a:xfrm>
            <a:off x="10728563" y="4255398"/>
            <a:ext cx="720000" cy="720000"/>
          </a:xfrm>
          <a:prstGeom prst="ellipse">
            <a:avLst/>
          </a:prstGeom>
          <a:solidFill>
            <a:schemeClr val="bg1"/>
          </a:solidFill>
        </p:spPr>
        <p:txBody>
          <a:bodyPr/>
          <a:lstStyle>
            <a:lvl1pPr algn="ctr">
              <a:defRPr sz="1051"/>
            </a:lvl1pPr>
          </a:lstStyle>
          <a:p>
            <a:endParaRPr lang="en-GB"/>
          </a:p>
        </p:txBody>
      </p:sp>
      <p:sp>
        <p:nvSpPr>
          <p:cNvPr id="5" name="Text Placeholder 11">
            <a:extLst>
              <a:ext uri="{FF2B5EF4-FFF2-40B4-BE49-F238E27FC236}">
                <a16:creationId xmlns:a16="http://schemas.microsoft.com/office/drawing/2014/main" id="{D7F6D4C3-7961-2DD7-FC00-17317AC9E676}"/>
              </a:ext>
            </a:extLst>
          </p:cNvPr>
          <p:cNvSpPr>
            <a:spLocks noGrp="1"/>
          </p:cNvSpPr>
          <p:nvPr>
            <p:ph type="body" sz="quarter" idx="13" hasCustomPrompt="1"/>
          </p:nvPr>
        </p:nvSpPr>
        <p:spPr>
          <a:xfrm>
            <a:off x="611190" y="5988292"/>
            <a:ext cx="10958511" cy="246221"/>
          </a:xfrm>
        </p:spPr>
        <p:txBody>
          <a:bodyPr anchor="b">
            <a:spAutoFit/>
          </a:bodyPr>
          <a:lstStyle>
            <a:lvl1pPr marL="0" indent="0">
              <a:lnSpc>
                <a:spcPct val="100000"/>
              </a:lnSpc>
              <a:spcAft>
                <a:spcPts val="0"/>
              </a:spcAft>
              <a:buFont typeface="Arial" panose="020B0604020202020204" pitchFamily="34" charset="0"/>
              <a:buNone/>
              <a:defRPr sz="800" b="0" i="1">
                <a:solidFill>
                  <a:schemeClr val="bg1">
                    <a:lumMod val="50000"/>
                  </a:schemeClr>
                </a:solidFill>
              </a:defRPr>
            </a:lvl1pPr>
            <a:lvl2pPr marL="0" indent="0">
              <a:lnSpc>
                <a:spcPct val="100000"/>
              </a:lnSpc>
              <a:spcAft>
                <a:spcPts val="0"/>
              </a:spcAft>
              <a:buNone/>
              <a:defRPr sz="700" i="1">
                <a:solidFill>
                  <a:schemeClr val="bg1">
                    <a:lumMod val="50000"/>
                  </a:schemeClr>
                </a:solidFill>
              </a:defRPr>
            </a:lvl2pPr>
            <a:lvl3pPr marL="0" indent="0">
              <a:lnSpc>
                <a:spcPct val="100000"/>
              </a:lnSpc>
              <a:spcAft>
                <a:spcPts val="0"/>
              </a:spcAft>
              <a:buNone/>
              <a:defRPr sz="700" i="1">
                <a:solidFill>
                  <a:schemeClr val="bg1">
                    <a:lumMod val="50000"/>
                  </a:schemeClr>
                </a:solidFill>
              </a:defRPr>
            </a:lvl3pPr>
            <a:lvl4pPr marL="0" indent="0">
              <a:lnSpc>
                <a:spcPct val="100000"/>
              </a:lnSpc>
              <a:spcAft>
                <a:spcPts val="0"/>
              </a:spcAft>
              <a:buNone/>
              <a:defRPr sz="700" i="1">
                <a:solidFill>
                  <a:schemeClr val="bg1">
                    <a:lumMod val="50000"/>
                  </a:schemeClr>
                </a:solidFill>
              </a:defRPr>
            </a:lvl4pPr>
            <a:lvl5pPr marL="0" indent="0">
              <a:lnSpc>
                <a:spcPct val="100000"/>
              </a:lnSpc>
              <a:spcAft>
                <a:spcPts val="0"/>
              </a:spcAft>
              <a:buNone/>
              <a:defRPr sz="700" i="1">
                <a:solidFill>
                  <a:schemeClr val="bg1">
                    <a:lumMod val="50000"/>
                  </a:schemeClr>
                </a:solidFill>
              </a:defRPr>
            </a:lvl5pPr>
          </a:lstStyle>
          <a:p>
            <a:pPr lvl="0"/>
            <a:r>
              <a:rPr lang="en-US"/>
              <a:t>Source: Insert source here</a:t>
            </a:r>
            <a:br>
              <a:rPr lang="en-US"/>
            </a:br>
            <a:r>
              <a:rPr lang="en-US"/>
              <a:t>Notes: Insert notes here</a:t>
            </a:r>
          </a:p>
        </p:txBody>
      </p:sp>
      <p:sp>
        <p:nvSpPr>
          <p:cNvPr id="39"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611191" y="6401514"/>
            <a:ext cx="1838645" cy="123111"/>
          </a:xfrm>
          <a:prstGeom prst="rect">
            <a:avLst/>
          </a:prstGeom>
        </p:spPr>
        <p:txBody>
          <a:bodyPr vert="horz" wrap="none" lIns="0" tIns="0" rIns="0" bIns="0" rtlCol="0" anchor="ctr">
            <a:spAutoFit/>
          </a:bodyPr>
          <a:lstStyle>
            <a:lvl1pPr algn="l">
              <a:defRPr sz="800">
                <a:solidFill>
                  <a:schemeClr val="bg1">
                    <a:lumMod val="50000"/>
                  </a:schemeClr>
                </a:solidFill>
                <a:latin typeface="+mj-lt"/>
              </a:defRPr>
            </a:lvl1pPr>
          </a:lstStyle>
          <a:p>
            <a:r>
              <a:rPr lang="en-US">
                <a:cs typeface="Arial" panose="020B0604020202020204" pitchFamily="34" charset="0"/>
              </a:rPr>
              <a:t>©2024 ARTHUR J. GALLAGHER &amp; CO.</a:t>
            </a:r>
          </a:p>
        </p:txBody>
      </p:sp>
      <p:sp>
        <p:nvSpPr>
          <p:cNvPr id="43"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11409291" y="6378430"/>
            <a:ext cx="171522" cy="169277"/>
          </a:xfrm>
          <a:prstGeom prst="rect">
            <a:avLst/>
          </a:prstGeom>
          <a:noFill/>
        </p:spPr>
        <p:txBody>
          <a:bodyPr wrap="none" lIns="0" tIns="0" rIns="0" bIns="0" rtlCol="0">
            <a:spAutoFit/>
          </a:bodyPr>
          <a:lstStyle>
            <a:lvl1pPr algn="r">
              <a:defRPr lang="en-GB" sz="1100"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a:p>
        </p:txBody>
      </p:sp>
    </p:spTree>
    <p:extLst>
      <p:ext uri="{BB962C8B-B14F-4D97-AF65-F5344CB8AC3E}">
        <p14:creationId xmlns:p14="http://schemas.microsoft.com/office/powerpoint/2010/main" val="1196089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Account Team 8x">
    <p:spTree>
      <p:nvGrpSpPr>
        <p:cNvPr id="1" name=""/>
        <p:cNvGrpSpPr/>
        <p:nvPr/>
      </p:nvGrpSpPr>
      <p:grpSpPr>
        <a:xfrm>
          <a:off x="0" y="0"/>
          <a:ext cx="0" cy="0"/>
          <a:chOff x="0" y="0"/>
          <a:chExt cx="0" cy="0"/>
        </a:xfrm>
      </p:grpSpPr>
      <p:sp>
        <p:nvSpPr>
          <p:cNvPr id="2" name="Text Placeholder 21">
            <a:extLst>
              <a:ext uri="{FF2B5EF4-FFF2-40B4-BE49-F238E27FC236}">
                <a16:creationId xmlns:a16="http://schemas.microsoft.com/office/drawing/2014/main" id="{F5E8F130-C6F9-650D-A097-9DEF83EB63F9}"/>
              </a:ext>
            </a:extLst>
          </p:cNvPr>
          <p:cNvSpPr>
            <a:spLocks noGrp="1"/>
          </p:cNvSpPr>
          <p:nvPr>
            <p:ph type="body" sz="quarter" idx="15"/>
          </p:nvPr>
        </p:nvSpPr>
        <p:spPr>
          <a:xfrm>
            <a:off x="611190" y="1170155"/>
            <a:ext cx="10968036" cy="540000"/>
          </a:xfrm>
        </p:spPr>
        <p:txBody>
          <a:bodyPr>
            <a:noAutofit/>
          </a:bodyPr>
          <a:lstStyle>
            <a:lvl1pPr marL="0" indent="0">
              <a:lnSpc>
                <a:spcPct val="100000"/>
              </a:lnSpc>
              <a:spcAft>
                <a:spcPts val="0"/>
              </a:spcAft>
              <a:buFont typeface="Arial" panose="020B0604020202020204" pitchFamily="34" charset="0"/>
              <a:buNone/>
              <a:defRPr sz="1600" b="1">
                <a:solidFill>
                  <a:schemeClr val="accent1"/>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Click to edit Master text styles</a:t>
            </a:r>
          </a:p>
        </p:txBody>
      </p:sp>
      <p:sp>
        <p:nvSpPr>
          <p:cNvPr id="7" name="Title 1">
            <a:extLst>
              <a:ext uri="{FF2B5EF4-FFF2-40B4-BE49-F238E27FC236}">
                <a16:creationId xmlns:a16="http://schemas.microsoft.com/office/drawing/2014/main" id="{A009A3D2-0511-FC99-3B1A-B55A66C818BE}"/>
              </a:ext>
            </a:extLst>
          </p:cNvPr>
          <p:cNvSpPr>
            <a:spLocks noGrp="1"/>
          </p:cNvSpPr>
          <p:nvPr>
            <p:ph type="title"/>
          </p:nvPr>
        </p:nvSpPr>
        <p:spPr>
          <a:xfrm>
            <a:off x="611191" y="623487"/>
            <a:ext cx="9340887" cy="481900"/>
          </a:xfrm>
        </p:spPr>
        <p:txBody>
          <a:bodyPr/>
          <a:lstStyle/>
          <a:p>
            <a:r>
              <a:rPr lang="en-US"/>
              <a:t>Click to edit Master title style</a:t>
            </a:r>
            <a:endParaRPr lang="en-GB"/>
          </a:p>
        </p:txBody>
      </p:sp>
      <p:sp>
        <p:nvSpPr>
          <p:cNvPr id="5" name="Text Placeholder 16">
            <a:extLst>
              <a:ext uri="{FF2B5EF4-FFF2-40B4-BE49-F238E27FC236}">
                <a16:creationId xmlns:a16="http://schemas.microsoft.com/office/drawing/2014/main" id="{B72806F7-77D9-205C-9D17-6FD89FDD5B05}"/>
              </a:ext>
            </a:extLst>
          </p:cNvPr>
          <p:cNvSpPr>
            <a:spLocks noGrp="1"/>
          </p:cNvSpPr>
          <p:nvPr>
            <p:ph type="body" sz="quarter" idx="64" hasCustomPrompt="1"/>
          </p:nvPr>
        </p:nvSpPr>
        <p:spPr>
          <a:xfrm>
            <a:off x="611190" y="2024063"/>
            <a:ext cx="2579687" cy="16992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33" dirty="0">
                <a:solidFill>
                  <a:schemeClr val="lt1">
                    <a:alpha val="0"/>
                  </a:schemeClr>
                </a:solidFill>
              </a:defRPr>
            </a:lvl1pPr>
          </a:lstStyle>
          <a:p>
            <a:pPr lvl="0" algn="ctr"/>
            <a:r>
              <a:rPr lang="en-US"/>
              <a:t>.</a:t>
            </a:r>
            <a:endParaRPr lang="en-GB"/>
          </a:p>
        </p:txBody>
      </p:sp>
      <p:sp>
        <p:nvSpPr>
          <p:cNvPr id="6" name="Picture Placeholder 18">
            <a:extLst>
              <a:ext uri="{FF2B5EF4-FFF2-40B4-BE49-F238E27FC236}">
                <a16:creationId xmlns:a16="http://schemas.microsoft.com/office/drawing/2014/main" id="{994D1C33-B78B-E18D-B3B4-FD309788F938}"/>
              </a:ext>
            </a:extLst>
          </p:cNvPr>
          <p:cNvSpPr>
            <a:spLocks noGrp="1"/>
          </p:cNvSpPr>
          <p:nvPr>
            <p:ph type="pic" sz="quarter" idx="65"/>
          </p:nvPr>
        </p:nvSpPr>
        <p:spPr>
          <a:xfrm>
            <a:off x="2349739" y="2154238"/>
            <a:ext cx="720000" cy="720000"/>
          </a:xfrm>
          <a:prstGeom prst="ellipse">
            <a:avLst/>
          </a:prstGeom>
          <a:solidFill>
            <a:schemeClr val="bg1"/>
          </a:solidFill>
        </p:spPr>
        <p:txBody>
          <a:bodyPr/>
          <a:lstStyle>
            <a:lvl1pPr algn="ctr">
              <a:defRPr sz="1051"/>
            </a:lvl1pPr>
          </a:lstStyle>
          <a:p>
            <a:endParaRPr lang="en-GB"/>
          </a:p>
        </p:txBody>
      </p:sp>
      <p:sp>
        <p:nvSpPr>
          <p:cNvPr id="9" name="Text Placeholder 53">
            <a:extLst>
              <a:ext uri="{FF2B5EF4-FFF2-40B4-BE49-F238E27FC236}">
                <a16:creationId xmlns:a16="http://schemas.microsoft.com/office/drawing/2014/main" id="{849035C5-3937-4ED7-4D2B-CF022B7D4EF2}"/>
              </a:ext>
            </a:extLst>
          </p:cNvPr>
          <p:cNvSpPr>
            <a:spLocks noGrp="1"/>
          </p:cNvSpPr>
          <p:nvPr>
            <p:ph type="body" sz="quarter" idx="47" hasCustomPrompt="1"/>
          </p:nvPr>
        </p:nvSpPr>
        <p:spPr>
          <a:xfrm>
            <a:off x="715063" y="2277657"/>
            <a:ext cx="1513543" cy="473164"/>
          </a:xfrm>
        </p:spPr>
        <p:txBody>
          <a:bodyPr anchor="ctr">
            <a:noAutofit/>
          </a:bodyPr>
          <a:lstStyle>
            <a:lvl1pPr>
              <a:lnSpc>
                <a:spcPct val="100000"/>
              </a:lnSpc>
              <a:defRPr sz="1400">
                <a:solidFill>
                  <a:schemeClr val="tx1"/>
                </a:solidFill>
              </a:defRPr>
            </a:lvl1pPr>
            <a:lvl2pPr>
              <a:defRPr sz="1800"/>
            </a:lvl2pPr>
            <a:lvl3pPr>
              <a:defRPr sz="1800"/>
            </a:lvl3pPr>
            <a:lvl4pPr>
              <a:defRPr sz="1800"/>
            </a:lvl4pPr>
            <a:lvl5pPr>
              <a:defRPr sz="1800"/>
            </a:lvl5pPr>
          </a:lstStyle>
          <a:p>
            <a:pPr lvl="0"/>
            <a:r>
              <a:rPr lang="en-US"/>
              <a:t>Name </a:t>
            </a:r>
            <a:br>
              <a:rPr lang="en-US"/>
            </a:br>
            <a:r>
              <a:rPr lang="en-US"/>
              <a:t>Surname</a:t>
            </a:r>
          </a:p>
        </p:txBody>
      </p:sp>
      <p:sp>
        <p:nvSpPr>
          <p:cNvPr id="12" name="Text Placeholder 53">
            <a:extLst>
              <a:ext uri="{FF2B5EF4-FFF2-40B4-BE49-F238E27FC236}">
                <a16:creationId xmlns:a16="http://schemas.microsoft.com/office/drawing/2014/main" id="{B2C1846C-3599-8195-FB35-0C042E8D1B0F}"/>
              </a:ext>
            </a:extLst>
          </p:cNvPr>
          <p:cNvSpPr>
            <a:spLocks noGrp="1"/>
          </p:cNvSpPr>
          <p:nvPr>
            <p:ph type="body" sz="quarter" idx="49" hasCustomPrompt="1"/>
          </p:nvPr>
        </p:nvSpPr>
        <p:spPr>
          <a:xfrm>
            <a:off x="715063" y="2890233"/>
            <a:ext cx="2348580" cy="684000"/>
          </a:xfrm>
        </p:spPr>
        <p:txBody>
          <a:bodyPr anchor="ctr">
            <a:noAutofit/>
          </a:bodyPr>
          <a:lstStyle>
            <a:lvl1pPr>
              <a:lnSpc>
                <a:spcPct val="100000"/>
              </a:lnSpc>
              <a:spcAft>
                <a:spcPts val="0"/>
              </a:spcAft>
              <a:defRPr sz="1200" b="1">
                <a:solidFill>
                  <a:schemeClr val="accent4"/>
                </a:solidFill>
              </a:defRPr>
            </a:lvl1pPr>
            <a:lvl2pPr>
              <a:spcAft>
                <a:spcPts val="0"/>
              </a:spcAft>
              <a:defRPr sz="1200" b="0"/>
            </a:lvl2pPr>
            <a:lvl3pPr>
              <a:defRPr sz="1800"/>
            </a:lvl3pPr>
            <a:lvl4pPr>
              <a:defRPr sz="1800"/>
            </a:lvl4pPr>
            <a:lvl5pPr>
              <a:defRPr sz="1800"/>
            </a:lvl5pPr>
          </a:lstStyle>
          <a:p>
            <a:pPr lvl="0"/>
            <a:r>
              <a:rPr lang="en-US"/>
              <a:t>Job role</a:t>
            </a:r>
          </a:p>
          <a:p>
            <a:pPr lvl="1"/>
            <a:r>
              <a:rPr lang="en-US"/>
              <a:t>Practice</a:t>
            </a:r>
          </a:p>
        </p:txBody>
      </p:sp>
      <p:sp>
        <p:nvSpPr>
          <p:cNvPr id="15" name="Text Placeholder 16">
            <a:extLst>
              <a:ext uri="{FF2B5EF4-FFF2-40B4-BE49-F238E27FC236}">
                <a16:creationId xmlns:a16="http://schemas.microsoft.com/office/drawing/2014/main" id="{5871013D-3B42-CB7D-9309-AE61DA6EAE77}"/>
              </a:ext>
            </a:extLst>
          </p:cNvPr>
          <p:cNvSpPr>
            <a:spLocks noGrp="1"/>
          </p:cNvSpPr>
          <p:nvPr>
            <p:ph type="body" sz="quarter" idx="66" hasCustomPrompt="1"/>
          </p:nvPr>
        </p:nvSpPr>
        <p:spPr>
          <a:xfrm>
            <a:off x="611190" y="4122091"/>
            <a:ext cx="2579687" cy="16992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33" dirty="0">
                <a:solidFill>
                  <a:schemeClr val="lt1">
                    <a:alpha val="0"/>
                  </a:schemeClr>
                </a:solidFill>
              </a:defRPr>
            </a:lvl1pPr>
          </a:lstStyle>
          <a:p>
            <a:pPr lvl="0" algn="ctr"/>
            <a:r>
              <a:rPr lang="en-US"/>
              <a:t>.</a:t>
            </a:r>
            <a:endParaRPr lang="en-GB"/>
          </a:p>
        </p:txBody>
      </p:sp>
      <p:sp>
        <p:nvSpPr>
          <p:cNvPr id="16" name="Picture Placeholder 18">
            <a:extLst>
              <a:ext uri="{FF2B5EF4-FFF2-40B4-BE49-F238E27FC236}">
                <a16:creationId xmlns:a16="http://schemas.microsoft.com/office/drawing/2014/main" id="{6DA6C68D-7138-6E15-EF52-32919283C282}"/>
              </a:ext>
            </a:extLst>
          </p:cNvPr>
          <p:cNvSpPr>
            <a:spLocks noGrp="1"/>
          </p:cNvSpPr>
          <p:nvPr>
            <p:ph type="pic" sz="quarter" idx="67"/>
          </p:nvPr>
        </p:nvSpPr>
        <p:spPr>
          <a:xfrm>
            <a:off x="2349739" y="4252266"/>
            <a:ext cx="720000" cy="720000"/>
          </a:xfrm>
          <a:prstGeom prst="ellipse">
            <a:avLst/>
          </a:prstGeom>
          <a:solidFill>
            <a:schemeClr val="bg1"/>
          </a:solidFill>
        </p:spPr>
        <p:txBody>
          <a:bodyPr/>
          <a:lstStyle>
            <a:lvl1pPr algn="ctr">
              <a:defRPr sz="1051"/>
            </a:lvl1pPr>
          </a:lstStyle>
          <a:p>
            <a:endParaRPr lang="en-GB"/>
          </a:p>
        </p:txBody>
      </p:sp>
      <p:sp>
        <p:nvSpPr>
          <p:cNvPr id="19" name="Text Placeholder 53">
            <a:extLst>
              <a:ext uri="{FF2B5EF4-FFF2-40B4-BE49-F238E27FC236}">
                <a16:creationId xmlns:a16="http://schemas.microsoft.com/office/drawing/2014/main" id="{924FADE9-C318-2A88-C25B-4292FF19D67E}"/>
              </a:ext>
            </a:extLst>
          </p:cNvPr>
          <p:cNvSpPr>
            <a:spLocks noGrp="1"/>
          </p:cNvSpPr>
          <p:nvPr>
            <p:ph type="body" sz="quarter" idx="68" hasCustomPrompt="1"/>
          </p:nvPr>
        </p:nvSpPr>
        <p:spPr>
          <a:xfrm>
            <a:off x="715063" y="4375685"/>
            <a:ext cx="1513543" cy="473164"/>
          </a:xfrm>
        </p:spPr>
        <p:txBody>
          <a:bodyPr anchor="ctr">
            <a:noAutofit/>
          </a:bodyPr>
          <a:lstStyle>
            <a:lvl1pPr>
              <a:lnSpc>
                <a:spcPct val="100000"/>
              </a:lnSpc>
              <a:defRPr sz="1400">
                <a:solidFill>
                  <a:schemeClr val="tx1"/>
                </a:solidFill>
              </a:defRPr>
            </a:lvl1pPr>
            <a:lvl2pPr>
              <a:defRPr sz="1800"/>
            </a:lvl2pPr>
            <a:lvl3pPr>
              <a:defRPr sz="1800"/>
            </a:lvl3pPr>
            <a:lvl4pPr>
              <a:defRPr sz="1800"/>
            </a:lvl4pPr>
            <a:lvl5pPr>
              <a:defRPr sz="1800"/>
            </a:lvl5pPr>
          </a:lstStyle>
          <a:p>
            <a:pPr lvl="0"/>
            <a:r>
              <a:rPr lang="en-US"/>
              <a:t>Name </a:t>
            </a:r>
            <a:br>
              <a:rPr lang="en-US"/>
            </a:br>
            <a:r>
              <a:rPr lang="en-US"/>
              <a:t>Surname</a:t>
            </a:r>
          </a:p>
        </p:txBody>
      </p:sp>
      <p:sp>
        <p:nvSpPr>
          <p:cNvPr id="20" name="Text Placeholder 53">
            <a:extLst>
              <a:ext uri="{FF2B5EF4-FFF2-40B4-BE49-F238E27FC236}">
                <a16:creationId xmlns:a16="http://schemas.microsoft.com/office/drawing/2014/main" id="{16D6FD87-21BF-91BB-47D8-EDB7FFC8C0F5}"/>
              </a:ext>
            </a:extLst>
          </p:cNvPr>
          <p:cNvSpPr>
            <a:spLocks noGrp="1"/>
          </p:cNvSpPr>
          <p:nvPr>
            <p:ph type="body" sz="quarter" idx="69" hasCustomPrompt="1"/>
          </p:nvPr>
        </p:nvSpPr>
        <p:spPr>
          <a:xfrm>
            <a:off x="715063" y="4988261"/>
            <a:ext cx="2348580" cy="684000"/>
          </a:xfrm>
        </p:spPr>
        <p:txBody>
          <a:bodyPr anchor="ctr">
            <a:noAutofit/>
          </a:bodyPr>
          <a:lstStyle>
            <a:lvl1pPr>
              <a:lnSpc>
                <a:spcPct val="100000"/>
              </a:lnSpc>
              <a:spcAft>
                <a:spcPts val="0"/>
              </a:spcAft>
              <a:defRPr sz="1200" b="1">
                <a:solidFill>
                  <a:schemeClr val="accent4"/>
                </a:solidFill>
              </a:defRPr>
            </a:lvl1pPr>
            <a:lvl2pPr>
              <a:spcAft>
                <a:spcPts val="0"/>
              </a:spcAft>
              <a:defRPr sz="1200" b="0"/>
            </a:lvl2pPr>
            <a:lvl3pPr>
              <a:defRPr sz="1800"/>
            </a:lvl3pPr>
            <a:lvl4pPr>
              <a:defRPr sz="1800"/>
            </a:lvl4pPr>
            <a:lvl5pPr>
              <a:defRPr sz="1800"/>
            </a:lvl5pPr>
          </a:lstStyle>
          <a:p>
            <a:pPr lvl="0"/>
            <a:r>
              <a:rPr lang="en-US"/>
              <a:t>Job role</a:t>
            </a:r>
          </a:p>
          <a:p>
            <a:pPr lvl="1"/>
            <a:r>
              <a:rPr lang="en-US"/>
              <a:t>Practice</a:t>
            </a:r>
          </a:p>
        </p:txBody>
      </p:sp>
      <p:sp>
        <p:nvSpPr>
          <p:cNvPr id="21" name="Text Placeholder 17">
            <a:extLst>
              <a:ext uri="{FF2B5EF4-FFF2-40B4-BE49-F238E27FC236}">
                <a16:creationId xmlns:a16="http://schemas.microsoft.com/office/drawing/2014/main" id="{D7897A58-979E-6D49-B104-439BB88E06C7}"/>
              </a:ext>
            </a:extLst>
          </p:cNvPr>
          <p:cNvSpPr>
            <a:spLocks noGrp="1"/>
          </p:cNvSpPr>
          <p:nvPr>
            <p:ph type="body" sz="quarter" idx="70" hasCustomPrompt="1"/>
          </p:nvPr>
        </p:nvSpPr>
        <p:spPr>
          <a:xfrm>
            <a:off x="611187" y="5841568"/>
            <a:ext cx="2581200" cy="72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33" dirty="0">
                <a:solidFill>
                  <a:schemeClr val="lt1">
                    <a:alpha val="0"/>
                  </a:schemeClr>
                </a:solidFill>
              </a:defRPr>
            </a:lvl1pPr>
          </a:lstStyle>
          <a:p>
            <a:pPr lvl="0" algn="ctr"/>
            <a:r>
              <a:rPr lang="en-US"/>
              <a:t>.</a:t>
            </a:r>
            <a:endParaRPr lang="en-GB"/>
          </a:p>
        </p:txBody>
      </p:sp>
      <p:sp>
        <p:nvSpPr>
          <p:cNvPr id="35" name="Text Placeholder 16">
            <a:extLst>
              <a:ext uri="{FF2B5EF4-FFF2-40B4-BE49-F238E27FC236}">
                <a16:creationId xmlns:a16="http://schemas.microsoft.com/office/drawing/2014/main" id="{79096D09-C45B-6F46-979A-141AE9A41B50}"/>
              </a:ext>
            </a:extLst>
          </p:cNvPr>
          <p:cNvSpPr>
            <a:spLocks noGrp="1"/>
          </p:cNvSpPr>
          <p:nvPr>
            <p:ph type="body" sz="quarter" idx="79" hasCustomPrompt="1"/>
          </p:nvPr>
        </p:nvSpPr>
        <p:spPr>
          <a:xfrm>
            <a:off x="3405265" y="2024063"/>
            <a:ext cx="2579687" cy="16992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33" dirty="0">
                <a:solidFill>
                  <a:schemeClr val="lt1">
                    <a:alpha val="0"/>
                  </a:schemeClr>
                </a:solidFill>
              </a:defRPr>
            </a:lvl1pPr>
          </a:lstStyle>
          <a:p>
            <a:pPr lvl="0" algn="ctr"/>
            <a:r>
              <a:rPr lang="en-US"/>
              <a:t>.</a:t>
            </a:r>
            <a:endParaRPr lang="en-GB"/>
          </a:p>
        </p:txBody>
      </p:sp>
      <p:sp>
        <p:nvSpPr>
          <p:cNvPr id="39" name="Picture Placeholder 18">
            <a:extLst>
              <a:ext uri="{FF2B5EF4-FFF2-40B4-BE49-F238E27FC236}">
                <a16:creationId xmlns:a16="http://schemas.microsoft.com/office/drawing/2014/main" id="{14529A0D-3682-E3D3-2241-98E61E3C90C9}"/>
              </a:ext>
            </a:extLst>
          </p:cNvPr>
          <p:cNvSpPr>
            <a:spLocks noGrp="1"/>
          </p:cNvSpPr>
          <p:nvPr>
            <p:ph type="pic" sz="quarter" idx="80"/>
          </p:nvPr>
        </p:nvSpPr>
        <p:spPr>
          <a:xfrm>
            <a:off x="5143815" y="2154238"/>
            <a:ext cx="720000" cy="720000"/>
          </a:xfrm>
          <a:prstGeom prst="ellipse">
            <a:avLst/>
          </a:prstGeom>
          <a:solidFill>
            <a:schemeClr val="bg1"/>
          </a:solidFill>
        </p:spPr>
        <p:txBody>
          <a:bodyPr/>
          <a:lstStyle>
            <a:lvl1pPr algn="ctr">
              <a:defRPr sz="1051"/>
            </a:lvl1pPr>
          </a:lstStyle>
          <a:p>
            <a:endParaRPr lang="en-GB"/>
          </a:p>
        </p:txBody>
      </p:sp>
      <p:sp>
        <p:nvSpPr>
          <p:cNvPr id="43" name="Text Placeholder 53">
            <a:extLst>
              <a:ext uri="{FF2B5EF4-FFF2-40B4-BE49-F238E27FC236}">
                <a16:creationId xmlns:a16="http://schemas.microsoft.com/office/drawing/2014/main" id="{9FE25856-9BD0-EF6D-D79B-C179AE5CA4FC}"/>
              </a:ext>
            </a:extLst>
          </p:cNvPr>
          <p:cNvSpPr>
            <a:spLocks noGrp="1"/>
          </p:cNvSpPr>
          <p:nvPr>
            <p:ph type="body" sz="quarter" idx="81" hasCustomPrompt="1"/>
          </p:nvPr>
        </p:nvSpPr>
        <p:spPr>
          <a:xfrm>
            <a:off x="3509139" y="2277657"/>
            <a:ext cx="1513543" cy="473164"/>
          </a:xfrm>
        </p:spPr>
        <p:txBody>
          <a:bodyPr anchor="ctr">
            <a:noAutofit/>
          </a:bodyPr>
          <a:lstStyle>
            <a:lvl1pPr>
              <a:lnSpc>
                <a:spcPct val="100000"/>
              </a:lnSpc>
              <a:defRPr sz="1400">
                <a:solidFill>
                  <a:schemeClr val="tx1"/>
                </a:solidFill>
              </a:defRPr>
            </a:lvl1pPr>
            <a:lvl2pPr>
              <a:defRPr sz="1800"/>
            </a:lvl2pPr>
            <a:lvl3pPr>
              <a:defRPr sz="1800"/>
            </a:lvl3pPr>
            <a:lvl4pPr>
              <a:defRPr sz="1800"/>
            </a:lvl4pPr>
            <a:lvl5pPr>
              <a:defRPr sz="1800"/>
            </a:lvl5pPr>
          </a:lstStyle>
          <a:p>
            <a:pPr lvl="0"/>
            <a:r>
              <a:rPr lang="en-US"/>
              <a:t>Name </a:t>
            </a:r>
            <a:br>
              <a:rPr lang="en-US"/>
            </a:br>
            <a:r>
              <a:rPr lang="en-US"/>
              <a:t>Surname</a:t>
            </a:r>
          </a:p>
        </p:txBody>
      </p:sp>
      <p:sp>
        <p:nvSpPr>
          <p:cNvPr id="47" name="Text Placeholder 53">
            <a:extLst>
              <a:ext uri="{FF2B5EF4-FFF2-40B4-BE49-F238E27FC236}">
                <a16:creationId xmlns:a16="http://schemas.microsoft.com/office/drawing/2014/main" id="{B37D5F01-2D28-6B2B-3809-BD9046C7BB24}"/>
              </a:ext>
            </a:extLst>
          </p:cNvPr>
          <p:cNvSpPr>
            <a:spLocks noGrp="1"/>
          </p:cNvSpPr>
          <p:nvPr>
            <p:ph type="body" sz="quarter" idx="82" hasCustomPrompt="1"/>
          </p:nvPr>
        </p:nvSpPr>
        <p:spPr>
          <a:xfrm>
            <a:off x="3509139" y="2890233"/>
            <a:ext cx="2348580" cy="684000"/>
          </a:xfrm>
        </p:spPr>
        <p:txBody>
          <a:bodyPr anchor="ctr">
            <a:noAutofit/>
          </a:bodyPr>
          <a:lstStyle>
            <a:lvl1pPr>
              <a:lnSpc>
                <a:spcPct val="100000"/>
              </a:lnSpc>
              <a:spcAft>
                <a:spcPts val="0"/>
              </a:spcAft>
              <a:defRPr sz="1200" b="1">
                <a:solidFill>
                  <a:schemeClr val="accent4"/>
                </a:solidFill>
              </a:defRPr>
            </a:lvl1pPr>
            <a:lvl2pPr>
              <a:spcAft>
                <a:spcPts val="0"/>
              </a:spcAft>
              <a:defRPr sz="1200" b="0"/>
            </a:lvl2pPr>
            <a:lvl3pPr>
              <a:defRPr sz="1800"/>
            </a:lvl3pPr>
            <a:lvl4pPr>
              <a:defRPr sz="1800"/>
            </a:lvl4pPr>
            <a:lvl5pPr>
              <a:defRPr sz="1800"/>
            </a:lvl5pPr>
          </a:lstStyle>
          <a:p>
            <a:pPr lvl="0"/>
            <a:r>
              <a:rPr lang="en-US"/>
              <a:t>Job role</a:t>
            </a:r>
          </a:p>
          <a:p>
            <a:pPr lvl="1"/>
            <a:r>
              <a:rPr lang="en-US"/>
              <a:t>Practice</a:t>
            </a:r>
          </a:p>
        </p:txBody>
      </p:sp>
      <p:sp>
        <p:nvSpPr>
          <p:cNvPr id="55" name="Text Placeholder 16">
            <a:extLst>
              <a:ext uri="{FF2B5EF4-FFF2-40B4-BE49-F238E27FC236}">
                <a16:creationId xmlns:a16="http://schemas.microsoft.com/office/drawing/2014/main" id="{6C5B82CD-0ECF-9C46-A69F-C719EF2ABE1A}"/>
              </a:ext>
            </a:extLst>
          </p:cNvPr>
          <p:cNvSpPr>
            <a:spLocks noGrp="1"/>
          </p:cNvSpPr>
          <p:nvPr>
            <p:ph type="body" sz="quarter" idx="84" hasCustomPrompt="1"/>
          </p:nvPr>
        </p:nvSpPr>
        <p:spPr>
          <a:xfrm>
            <a:off x="3405265" y="4122091"/>
            <a:ext cx="2579687" cy="16992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33" dirty="0">
                <a:solidFill>
                  <a:schemeClr val="lt1">
                    <a:alpha val="0"/>
                  </a:schemeClr>
                </a:solidFill>
              </a:defRPr>
            </a:lvl1pPr>
          </a:lstStyle>
          <a:p>
            <a:pPr lvl="0" algn="ctr"/>
            <a:r>
              <a:rPr lang="en-US"/>
              <a:t>.</a:t>
            </a:r>
            <a:endParaRPr lang="en-GB"/>
          </a:p>
        </p:txBody>
      </p:sp>
      <p:sp>
        <p:nvSpPr>
          <p:cNvPr id="56" name="Picture Placeholder 18">
            <a:extLst>
              <a:ext uri="{FF2B5EF4-FFF2-40B4-BE49-F238E27FC236}">
                <a16:creationId xmlns:a16="http://schemas.microsoft.com/office/drawing/2014/main" id="{0C2F2006-5C78-78ED-DB48-DB8964AD840E}"/>
              </a:ext>
            </a:extLst>
          </p:cNvPr>
          <p:cNvSpPr>
            <a:spLocks noGrp="1"/>
          </p:cNvSpPr>
          <p:nvPr>
            <p:ph type="pic" sz="quarter" idx="85"/>
          </p:nvPr>
        </p:nvSpPr>
        <p:spPr>
          <a:xfrm>
            <a:off x="5143815" y="4252266"/>
            <a:ext cx="720000" cy="720000"/>
          </a:xfrm>
          <a:prstGeom prst="ellipse">
            <a:avLst/>
          </a:prstGeom>
          <a:solidFill>
            <a:schemeClr val="bg1"/>
          </a:solidFill>
        </p:spPr>
        <p:txBody>
          <a:bodyPr/>
          <a:lstStyle>
            <a:lvl1pPr algn="ctr">
              <a:defRPr sz="1051"/>
            </a:lvl1pPr>
          </a:lstStyle>
          <a:p>
            <a:endParaRPr lang="en-GB"/>
          </a:p>
        </p:txBody>
      </p:sp>
      <p:sp>
        <p:nvSpPr>
          <p:cNvPr id="57" name="Text Placeholder 53">
            <a:extLst>
              <a:ext uri="{FF2B5EF4-FFF2-40B4-BE49-F238E27FC236}">
                <a16:creationId xmlns:a16="http://schemas.microsoft.com/office/drawing/2014/main" id="{85F445AE-0733-7492-FB96-35DDCD7B721B}"/>
              </a:ext>
            </a:extLst>
          </p:cNvPr>
          <p:cNvSpPr>
            <a:spLocks noGrp="1"/>
          </p:cNvSpPr>
          <p:nvPr>
            <p:ph type="body" sz="quarter" idx="86" hasCustomPrompt="1"/>
          </p:nvPr>
        </p:nvSpPr>
        <p:spPr>
          <a:xfrm>
            <a:off x="3509139" y="4375685"/>
            <a:ext cx="1513543" cy="473164"/>
          </a:xfrm>
        </p:spPr>
        <p:txBody>
          <a:bodyPr anchor="ctr">
            <a:noAutofit/>
          </a:bodyPr>
          <a:lstStyle>
            <a:lvl1pPr>
              <a:lnSpc>
                <a:spcPct val="100000"/>
              </a:lnSpc>
              <a:defRPr sz="1400">
                <a:solidFill>
                  <a:schemeClr val="tx1"/>
                </a:solidFill>
              </a:defRPr>
            </a:lvl1pPr>
            <a:lvl2pPr>
              <a:defRPr sz="1800"/>
            </a:lvl2pPr>
            <a:lvl3pPr>
              <a:defRPr sz="1800"/>
            </a:lvl3pPr>
            <a:lvl4pPr>
              <a:defRPr sz="1800"/>
            </a:lvl4pPr>
            <a:lvl5pPr>
              <a:defRPr sz="1800"/>
            </a:lvl5pPr>
          </a:lstStyle>
          <a:p>
            <a:pPr lvl="0"/>
            <a:r>
              <a:rPr lang="en-US"/>
              <a:t>Name </a:t>
            </a:r>
            <a:br>
              <a:rPr lang="en-US"/>
            </a:br>
            <a:r>
              <a:rPr lang="en-US"/>
              <a:t>Surname</a:t>
            </a:r>
          </a:p>
        </p:txBody>
      </p:sp>
      <p:sp>
        <p:nvSpPr>
          <p:cNvPr id="58" name="Text Placeholder 53">
            <a:extLst>
              <a:ext uri="{FF2B5EF4-FFF2-40B4-BE49-F238E27FC236}">
                <a16:creationId xmlns:a16="http://schemas.microsoft.com/office/drawing/2014/main" id="{075C660D-727C-DFA4-DD16-72E384ACE26D}"/>
              </a:ext>
            </a:extLst>
          </p:cNvPr>
          <p:cNvSpPr>
            <a:spLocks noGrp="1"/>
          </p:cNvSpPr>
          <p:nvPr>
            <p:ph type="body" sz="quarter" idx="87" hasCustomPrompt="1"/>
          </p:nvPr>
        </p:nvSpPr>
        <p:spPr>
          <a:xfrm>
            <a:off x="3509139" y="4988261"/>
            <a:ext cx="2348580" cy="684000"/>
          </a:xfrm>
        </p:spPr>
        <p:txBody>
          <a:bodyPr anchor="ctr">
            <a:noAutofit/>
          </a:bodyPr>
          <a:lstStyle>
            <a:lvl1pPr>
              <a:lnSpc>
                <a:spcPct val="100000"/>
              </a:lnSpc>
              <a:spcAft>
                <a:spcPts val="0"/>
              </a:spcAft>
              <a:defRPr sz="1200" b="1">
                <a:solidFill>
                  <a:schemeClr val="accent4"/>
                </a:solidFill>
              </a:defRPr>
            </a:lvl1pPr>
            <a:lvl2pPr>
              <a:spcAft>
                <a:spcPts val="0"/>
              </a:spcAft>
              <a:defRPr sz="1200" b="0"/>
            </a:lvl2pPr>
            <a:lvl3pPr>
              <a:defRPr sz="1800"/>
            </a:lvl3pPr>
            <a:lvl4pPr>
              <a:defRPr sz="1800"/>
            </a:lvl4pPr>
            <a:lvl5pPr>
              <a:defRPr sz="1800"/>
            </a:lvl5pPr>
          </a:lstStyle>
          <a:p>
            <a:pPr lvl="0"/>
            <a:r>
              <a:rPr lang="en-US"/>
              <a:t>Job role</a:t>
            </a:r>
          </a:p>
          <a:p>
            <a:pPr lvl="1"/>
            <a:r>
              <a:rPr lang="en-US"/>
              <a:t>Practice</a:t>
            </a:r>
          </a:p>
        </p:txBody>
      </p:sp>
      <p:sp>
        <p:nvSpPr>
          <p:cNvPr id="59" name="Text Placeholder 17">
            <a:extLst>
              <a:ext uri="{FF2B5EF4-FFF2-40B4-BE49-F238E27FC236}">
                <a16:creationId xmlns:a16="http://schemas.microsoft.com/office/drawing/2014/main" id="{0D9C78B2-EFB5-2DBE-9217-3C43ACEDAABA}"/>
              </a:ext>
            </a:extLst>
          </p:cNvPr>
          <p:cNvSpPr>
            <a:spLocks noGrp="1"/>
          </p:cNvSpPr>
          <p:nvPr>
            <p:ph type="body" sz="quarter" idx="88" hasCustomPrompt="1"/>
          </p:nvPr>
        </p:nvSpPr>
        <p:spPr>
          <a:xfrm>
            <a:off x="3405263" y="5841568"/>
            <a:ext cx="2581200" cy="72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33" dirty="0">
                <a:solidFill>
                  <a:schemeClr val="lt1">
                    <a:alpha val="0"/>
                  </a:schemeClr>
                </a:solidFill>
              </a:defRPr>
            </a:lvl1pPr>
          </a:lstStyle>
          <a:p>
            <a:pPr lvl="0" algn="ctr"/>
            <a:r>
              <a:rPr lang="en-US"/>
              <a:t>.</a:t>
            </a:r>
            <a:endParaRPr lang="en-GB"/>
          </a:p>
        </p:txBody>
      </p:sp>
      <p:sp>
        <p:nvSpPr>
          <p:cNvPr id="60" name="Text Placeholder 16">
            <a:extLst>
              <a:ext uri="{FF2B5EF4-FFF2-40B4-BE49-F238E27FC236}">
                <a16:creationId xmlns:a16="http://schemas.microsoft.com/office/drawing/2014/main" id="{5136298D-FED4-77D5-F0A5-DDD21324420F}"/>
              </a:ext>
            </a:extLst>
          </p:cNvPr>
          <p:cNvSpPr>
            <a:spLocks noGrp="1"/>
          </p:cNvSpPr>
          <p:nvPr>
            <p:ph type="body" sz="quarter" idx="89" hasCustomPrompt="1"/>
          </p:nvPr>
        </p:nvSpPr>
        <p:spPr>
          <a:xfrm>
            <a:off x="6197827" y="2024063"/>
            <a:ext cx="2579687" cy="16992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33" dirty="0">
                <a:solidFill>
                  <a:schemeClr val="lt1">
                    <a:alpha val="0"/>
                  </a:schemeClr>
                </a:solidFill>
              </a:defRPr>
            </a:lvl1pPr>
          </a:lstStyle>
          <a:p>
            <a:pPr lvl="0" algn="ctr"/>
            <a:r>
              <a:rPr lang="en-US"/>
              <a:t>.</a:t>
            </a:r>
            <a:endParaRPr lang="en-GB"/>
          </a:p>
        </p:txBody>
      </p:sp>
      <p:sp>
        <p:nvSpPr>
          <p:cNvPr id="61" name="Picture Placeholder 18">
            <a:extLst>
              <a:ext uri="{FF2B5EF4-FFF2-40B4-BE49-F238E27FC236}">
                <a16:creationId xmlns:a16="http://schemas.microsoft.com/office/drawing/2014/main" id="{167B2B0B-C8C2-2F02-6686-E2FE065773B8}"/>
              </a:ext>
            </a:extLst>
          </p:cNvPr>
          <p:cNvSpPr>
            <a:spLocks noGrp="1"/>
          </p:cNvSpPr>
          <p:nvPr>
            <p:ph type="pic" sz="quarter" idx="90"/>
          </p:nvPr>
        </p:nvSpPr>
        <p:spPr>
          <a:xfrm>
            <a:off x="7936376" y="2154238"/>
            <a:ext cx="720000" cy="720000"/>
          </a:xfrm>
          <a:prstGeom prst="ellipse">
            <a:avLst/>
          </a:prstGeom>
          <a:solidFill>
            <a:schemeClr val="bg1"/>
          </a:solidFill>
        </p:spPr>
        <p:txBody>
          <a:bodyPr/>
          <a:lstStyle>
            <a:lvl1pPr algn="ctr">
              <a:defRPr sz="1051"/>
            </a:lvl1pPr>
          </a:lstStyle>
          <a:p>
            <a:endParaRPr lang="en-GB"/>
          </a:p>
        </p:txBody>
      </p:sp>
      <p:sp>
        <p:nvSpPr>
          <p:cNvPr id="62" name="Text Placeholder 53">
            <a:extLst>
              <a:ext uri="{FF2B5EF4-FFF2-40B4-BE49-F238E27FC236}">
                <a16:creationId xmlns:a16="http://schemas.microsoft.com/office/drawing/2014/main" id="{EED6A862-4709-977C-613E-0DB7B32532BC}"/>
              </a:ext>
            </a:extLst>
          </p:cNvPr>
          <p:cNvSpPr>
            <a:spLocks noGrp="1"/>
          </p:cNvSpPr>
          <p:nvPr>
            <p:ph type="body" sz="quarter" idx="91" hasCustomPrompt="1"/>
          </p:nvPr>
        </p:nvSpPr>
        <p:spPr>
          <a:xfrm>
            <a:off x="6301701" y="2277657"/>
            <a:ext cx="1513543" cy="473164"/>
          </a:xfrm>
        </p:spPr>
        <p:txBody>
          <a:bodyPr anchor="ctr">
            <a:noAutofit/>
          </a:bodyPr>
          <a:lstStyle>
            <a:lvl1pPr>
              <a:lnSpc>
                <a:spcPct val="100000"/>
              </a:lnSpc>
              <a:defRPr sz="1400">
                <a:solidFill>
                  <a:schemeClr val="tx1"/>
                </a:solidFill>
              </a:defRPr>
            </a:lvl1pPr>
            <a:lvl2pPr>
              <a:defRPr sz="1800"/>
            </a:lvl2pPr>
            <a:lvl3pPr>
              <a:defRPr sz="1800"/>
            </a:lvl3pPr>
            <a:lvl4pPr>
              <a:defRPr sz="1800"/>
            </a:lvl4pPr>
            <a:lvl5pPr>
              <a:defRPr sz="1800"/>
            </a:lvl5pPr>
          </a:lstStyle>
          <a:p>
            <a:pPr lvl="0"/>
            <a:r>
              <a:rPr lang="en-US"/>
              <a:t>Name </a:t>
            </a:r>
            <a:br>
              <a:rPr lang="en-US"/>
            </a:br>
            <a:r>
              <a:rPr lang="en-US"/>
              <a:t>Surname</a:t>
            </a:r>
          </a:p>
        </p:txBody>
      </p:sp>
      <p:sp>
        <p:nvSpPr>
          <p:cNvPr id="63" name="Text Placeholder 53">
            <a:extLst>
              <a:ext uri="{FF2B5EF4-FFF2-40B4-BE49-F238E27FC236}">
                <a16:creationId xmlns:a16="http://schemas.microsoft.com/office/drawing/2014/main" id="{041FAFBD-A79D-D3D4-DEC5-25125748F3B7}"/>
              </a:ext>
            </a:extLst>
          </p:cNvPr>
          <p:cNvSpPr>
            <a:spLocks noGrp="1"/>
          </p:cNvSpPr>
          <p:nvPr>
            <p:ph type="body" sz="quarter" idx="92" hasCustomPrompt="1"/>
          </p:nvPr>
        </p:nvSpPr>
        <p:spPr>
          <a:xfrm>
            <a:off x="6301699" y="2890233"/>
            <a:ext cx="2348580" cy="684000"/>
          </a:xfrm>
        </p:spPr>
        <p:txBody>
          <a:bodyPr anchor="ctr">
            <a:noAutofit/>
          </a:bodyPr>
          <a:lstStyle>
            <a:lvl1pPr>
              <a:lnSpc>
                <a:spcPct val="100000"/>
              </a:lnSpc>
              <a:spcAft>
                <a:spcPts val="0"/>
              </a:spcAft>
              <a:defRPr sz="1200" b="1">
                <a:solidFill>
                  <a:schemeClr val="accent4"/>
                </a:solidFill>
              </a:defRPr>
            </a:lvl1pPr>
            <a:lvl2pPr>
              <a:spcAft>
                <a:spcPts val="0"/>
              </a:spcAft>
              <a:defRPr sz="1200" b="0"/>
            </a:lvl2pPr>
            <a:lvl3pPr>
              <a:defRPr sz="1800"/>
            </a:lvl3pPr>
            <a:lvl4pPr>
              <a:defRPr sz="1800"/>
            </a:lvl4pPr>
            <a:lvl5pPr>
              <a:defRPr sz="1800"/>
            </a:lvl5pPr>
          </a:lstStyle>
          <a:p>
            <a:pPr lvl="0"/>
            <a:r>
              <a:rPr lang="en-US"/>
              <a:t>Job role</a:t>
            </a:r>
          </a:p>
          <a:p>
            <a:pPr lvl="1"/>
            <a:r>
              <a:rPr lang="en-US"/>
              <a:t>Practice</a:t>
            </a:r>
          </a:p>
        </p:txBody>
      </p:sp>
      <p:sp>
        <p:nvSpPr>
          <p:cNvPr id="65" name="Text Placeholder 16">
            <a:extLst>
              <a:ext uri="{FF2B5EF4-FFF2-40B4-BE49-F238E27FC236}">
                <a16:creationId xmlns:a16="http://schemas.microsoft.com/office/drawing/2014/main" id="{78934F20-2400-A08D-9345-7DB3AEA96DD4}"/>
              </a:ext>
            </a:extLst>
          </p:cNvPr>
          <p:cNvSpPr>
            <a:spLocks noGrp="1"/>
          </p:cNvSpPr>
          <p:nvPr>
            <p:ph type="body" sz="quarter" idx="94" hasCustomPrompt="1"/>
          </p:nvPr>
        </p:nvSpPr>
        <p:spPr>
          <a:xfrm>
            <a:off x="6197827" y="4122091"/>
            <a:ext cx="2579687" cy="16992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33" dirty="0">
                <a:solidFill>
                  <a:schemeClr val="lt1">
                    <a:alpha val="0"/>
                  </a:schemeClr>
                </a:solidFill>
              </a:defRPr>
            </a:lvl1pPr>
          </a:lstStyle>
          <a:p>
            <a:pPr lvl="0" algn="ctr"/>
            <a:r>
              <a:rPr lang="en-US"/>
              <a:t>.</a:t>
            </a:r>
            <a:endParaRPr lang="en-GB"/>
          </a:p>
        </p:txBody>
      </p:sp>
      <p:sp>
        <p:nvSpPr>
          <p:cNvPr id="66" name="Picture Placeholder 18">
            <a:extLst>
              <a:ext uri="{FF2B5EF4-FFF2-40B4-BE49-F238E27FC236}">
                <a16:creationId xmlns:a16="http://schemas.microsoft.com/office/drawing/2014/main" id="{12273DAA-4955-9BA5-F49F-7F62C5276F8F}"/>
              </a:ext>
            </a:extLst>
          </p:cNvPr>
          <p:cNvSpPr>
            <a:spLocks noGrp="1"/>
          </p:cNvSpPr>
          <p:nvPr>
            <p:ph type="pic" sz="quarter" idx="95"/>
          </p:nvPr>
        </p:nvSpPr>
        <p:spPr>
          <a:xfrm>
            <a:off x="7936376" y="4252266"/>
            <a:ext cx="720000" cy="720000"/>
          </a:xfrm>
          <a:prstGeom prst="ellipse">
            <a:avLst/>
          </a:prstGeom>
          <a:solidFill>
            <a:schemeClr val="bg1"/>
          </a:solidFill>
        </p:spPr>
        <p:txBody>
          <a:bodyPr/>
          <a:lstStyle>
            <a:lvl1pPr algn="ctr">
              <a:defRPr sz="1051"/>
            </a:lvl1pPr>
          </a:lstStyle>
          <a:p>
            <a:endParaRPr lang="en-GB"/>
          </a:p>
        </p:txBody>
      </p:sp>
      <p:sp>
        <p:nvSpPr>
          <p:cNvPr id="67" name="Text Placeholder 53">
            <a:extLst>
              <a:ext uri="{FF2B5EF4-FFF2-40B4-BE49-F238E27FC236}">
                <a16:creationId xmlns:a16="http://schemas.microsoft.com/office/drawing/2014/main" id="{0D5F21E4-30FE-766F-F1ED-3E74CE3A5AAA}"/>
              </a:ext>
            </a:extLst>
          </p:cNvPr>
          <p:cNvSpPr>
            <a:spLocks noGrp="1"/>
          </p:cNvSpPr>
          <p:nvPr>
            <p:ph type="body" sz="quarter" idx="96" hasCustomPrompt="1"/>
          </p:nvPr>
        </p:nvSpPr>
        <p:spPr>
          <a:xfrm>
            <a:off x="6301701" y="4375685"/>
            <a:ext cx="1513543" cy="473164"/>
          </a:xfrm>
        </p:spPr>
        <p:txBody>
          <a:bodyPr anchor="ctr">
            <a:noAutofit/>
          </a:bodyPr>
          <a:lstStyle>
            <a:lvl1pPr>
              <a:lnSpc>
                <a:spcPct val="100000"/>
              </a:lnSpc>
              <a:defRPr sz="1400">
                <a:solidFill>
                  <a:schemeClr val="tx1"/>
                </a:solidFill>
              </a:defRPr>
            </a:lvl1pPr>
            <a:lvl2pPr>
              <a:defRPr sz="1800"/>
            </a:lvl2pPr>
            <a:lvl3pPr>
              <a:defRPr sz="1800"/>
            </a:lvl3pPr>
            <a:lvl4pPr>
              <a:defRPr sz="1800"/>
            </a:lvl4pPr>
            <a:lvl5pPr>
              <a:defRPr sz="1800"/>
            </a:lvl5pPr>
          </a:lstStyle>
          <a:p>
            <a:pPr lvl="0"/>
            <a:r>
              <a:rPr lang="en-US"/>
              <a:t>Name </a:t>
            </a:r>
            <a:br>
              <a:rPr lang="en-US"/>
            </a:br>
            <a:r>
              <a:rPr lang="en-US"/>
              <a:t>Surname</a:t>
            </a:r>
          </a:p>
        </p:txBody>
      </p:sp>
      <p:sp>
        <p:nvSpPr>
          <p:cNvPr id="68" name="Text Placeholder 53">
            <a:extLst>
              <a:ext uri="{FF2B5EF4-FFF2-40B4-BE49-F238E27FC236}">
                <a16:creationId xmlns:a16="http://schemas.microsoft.com/office/drawing/2014/main" id="{3940E505-3E6C-7B3F-9F9A-7A0F4150DCA1}"/>
              </a:ext>
            </a:extLst>
          </p:cNvPr>
          <p:cNvSpPr>
            <a:spLocks noGrp="1"/>
          </p:cNvSpPr>
          <p:nvPr>
            <p:ph type="body" sz="quarter" idx="97" hasCustomPrompt="1"/>
          </p:nvPr>
        </p:nvSpPr>
        <p:spPr>
          <a:xfrm>
            <a:off x="6301699" y="4988261"/>
            <a:ext cx="2348580" cy="684000"/>
          </a:xfrm>
        </p:spPr>
        <p:txBody>
          <a:bodyPr anchor="ctr">
            <a:noAutofit/>
          </a:bodyPr>
          <a:lstStyle>
            <a:lvl1pPr>
              <a:lnSpc>
                <a:spcPct val="100000"/>
              </a:lnSpc>
              <a:spcAft>
                <a:spcPts val="0"/>
              </a:spcAft>
              <a:defRPr sz="1200" b="1">
                <a:solidFill>
                  <a:schemeClr val="accent4"/>
                </a:solidFill>
              </a:defRPr>
            </a:lvl1pPr>
            <a:lvl2pPr>
              <a:spcAft>
                <a:spcPts val="0"/>
              </a:spcAft>
              <a:defRPr sz="1200" b="0"/>
            </a:lvl2pPr>
            <a:lvl3pPr>
              <a:defRPr sz="1800"/>
            </a:lvl3pPr>
            <a:lvl4pPr>
              <a:defRPr sz="1800"/>
            </a:lvl4pPr>
            <a:lvl5pPr>
              <a:defRPr sz="1800"/>
            </a:lvl5pPr>
          </a:lstStyle>
          <a:p>
            <a:pPr lvl="0"/>
            <a:r>
              <a:rPr lang="en-US"/>
              <a:t>Job role</a:t>
            </a:r>
          </a:p>
          <a:p>
            <a:pPr lvl="1"/>
            <a:r>
              <a:rPr lang="en-US"/>
              <a:t>Practice</a:t>
            </a:r>
          </a:p>
        </p:txBody>
      </p:sp>
      <p:sp>
        <p:nvSpPr>
          <p:cNvPr id="69" name="Text Placeholder 17">
            <a:extLst>
              <a:ext uri="{FF2B5EF4-FFF2-40B4-BE49-F238E27FC236}">
                <a16:creationId xmlns:a16="http://schemas.microsoft.com/office/drawing/2014/main" id="{D8127EFE-BB4D-861D-988E-F4E7B28D9537}"/>
              </a:ext>
            </a:extLst>
          </p:cNvPr>
          <p:cNvSpPr>
            <a:spLocks noGrp="1"/>
          </p:cNvSpPr>
          <p:nvPr>
            <p:ph type="body" sz="quarter" idx="98" hasCustomPrompt="1"/>
          </p:nvPr>
        </p:nvSpPr>
        <p:spPr>
          <a:xfrm>
            <a:off x="6197824" y="5841568"/>
            <a:ext cx="2581200" cy="72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33" dirty="0">
                <a:solidFill>
                  <a:schemeClr val="lt1">
                    <a:alpha val="0"/>
                  </a:schemeClr>
                </a:solidFill>
              </a:defRPr>
            </a:lvl1pPr>
          </a:lstStyle>
          <a:p>
            <a:pPr lvl="0" algn="ctr"/>
            <a:r>
              <a:rPr lang="en-US"/>
              <a:t>.</a:t>
            </a:r>
            <a:endParaRPr lang="en-GB"/>
          </a:p>
        </p:txBody>
      </p:sp>
      <p:sp>
        <p:nvSpPr>
          <p:cNvPr id="70" name="Text Placeholder 16">
            <a:extLst>
              <a:ext uri="{FF2B5EF4-FFF2-40B4-BE49-F238E27FC236}">
                <a16:creationId xmlns:a16="http://schemas.microsoft.com/office/drawing/2014/main" id="{04BE19E4-00B3-0429-6F6F-C92A72B5D8D8}"/>
              </a:ext>
            </a:extLst>
          </p:cNvPr>
          <p:cNvSpPr>
            <a:spLocks noGrp="1"/>
          </p:cNvSpPr>
          <p:nvPr>
            <p:ph type="body" sz="quarter" idx="99" hasCustomPrompt="1"/>
          </p:nvPr>
        </p:nvSpPr>
        <p:spPr>
          <a:xfrm>
            <a:off x="9001203" y="2024063"/>
            <a:ext cx="2579687" cy="16992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33" dirty="0">
                <a:solidFill>
                  <a:schemeClr val="lt1">
                    <a:alpha val="0"/>
                  </a:schemeClr>
                </a:solidFill>
              </a:defRPr>
            </a:lvl1pPr>
          </a:lstStyle>
          <a:p>
            <a:pPr lvl="0" algn="ctr"/>
            <a:r>
              <a:rPr lang="en-US"/>
              <a:t>.</a:t>
            </a:r>
            <a:endParaRPr lang="en-GB"/>
          </a:p>
        </p:txBody>
      </p:sp>
      <p:sp>
        <p:nvSpPr>
          <p:cNvPr id="71" name="Picture Placeholder 18">
            <a:extLst>
              <a:ext uri="{FF2B5EF4-FFF2-40B4-BE49-F238E27FC236}">
                <a16:creationId xmlns:a16="http://schemas.microsoft.com/office/drawing/2014/main" id="{DB63926E-40AD-6066-66DD-E9ABB4262BD0}"/>
              </a:ext>
            </a:extLst>
          </p:cNvPr>
          <p:cNvSpPr>
            <a:spLocks noGrp="1"/>
          </p:cNvSpPr>
          <p:nvPr>
            <p:ph type="pic" sz="quarter" idx="100"/>
          </p:nvPr>
        </p:nvSpPr>
        <p:spPr>
          <a:xfrm>
            <a:off x="10739752" y="2154238"/>
            <a:ext cx="720000" cy="720000"/>
          </a:xfrm>
          <a:prstGeom prst="ellipse">
            <a:avLst/>
          </a:prstGeom>
          <a:solidFill>
            <a:schemeClr val="bg1"/>
          </a:solidFill>
        </p:spPr>
        <p:txBody>
          <a:bodyPr/>
          <a:lstStyle>
            <a:lvl1pPr algn="ctr">
              <a:defRPr sz="1051"/>
            </a:lvl1pPr>
          </a:lstStyle>
          <a:p>
            <a:endParaRPr lang="en-GB"/>
          </a:p>
        </p:txBody>
      </p:sp>
      <p:sp>
        <p:nvSpPr>
          <p:cNvPr id="72" name="Text Placeholder 53">
            <a:extLst>
              <a:ext uri="{FF2B5EF4-FFF2-40B4-BE49-F238E27FC236}">
                <a16:creationId xmlns:a16="http://schemas.microsoft.com/office/drawing/2014/main" id="{A30EC3AE-3EEF-859F-8D29-C478C041895D}"/>
              </a:ext>
            </a:extLst>
          </p:cNvPr>
          <p:cNvSpPr>
            <a:spLocks noGrp="1"/>
          </p:cNvSpPr>
          <p:nvPr>
            <p:ph type="body" sz="quarter" idx="101" hasCustomPrompt="1"/>
          </p:nvPr>
        </p:nvSpPr>
        <p:spPr>
          <a:xfrm>
            <a:off x="9105077" y="2277657"/>
            <a:ext cx="1513543" cy="473164"/>
          </a:xfrm>
        </p:spPr>
        <p:txBody>
          <a:bodyPr anchor="ctr">
            <a:noAutofit/>
          </a:bodyPr>
          <a:lstStyle>
            <a:lvl1pPr>
              <a:lnSpc>
                <a:spcPct val="100000"/>
              </a:lnSpc>
              <a:defRPr sz="1400">
                <a:solidFill>
                  <a:schemeClr val="tx1"/>
                </a:solidFill>
              </a:defRPr>
            </a:lvl1pPr>
            <a:lvl2pPr>
              <a:defRPr sz="1800"/>
            </a:lvl2pPr>
            <a:lvl3pPr>
              <a:defRPr sz="1800"/>
            </a:lvl3pPr>
            <a:lvl4pPr>
              <a:defRPr sz="1800"/>
            </a:lvl4pPr>
            <a:lvl5pPr>
              <a:defRPr sz="1800"/>
            </a:lvl5pPr>
          </a:lstStyle>
          <a:p>
            <a:pPr lvl="0"/>
            <a:r>
              <a:rPr lang="en-US"/>
              <a:t>Name </a:t>
            </a:r>
            <a:br>
              <a:rPr lang="en-US"/>
            </a:br>
            <a:r>
              <a:rPr lang="en-US"/>
              <a:t>Surname</a:t>
            </a:r>
          </a:p>
        </p:txBody>
      </p:sp>
      <p:sp>
        <p:nvSpPr>
          <p:cNvPr id="73" name="Text Placeholder 53">
            <a:extLst>
              <a:ext uri="{FF2B5EF4-FFF2-40B4-BE49-F238E27FC236}">
                <a16:creationId xmlns:a16="http://schemas.microsoft.com/office/drawing/2014/main" id="{A1176D55-C741-15E4-F9E9-92413266CA9B}"/>
              </a:ext>
            </a:extLst>
          </p:cNvPr>
          <p:cNvSpPr>
            <a:spLocks noGrp="1"/>
          </p:cNvSpPr>
          <p:nvPr>
            <p:ph type="body" sz="quarter" idx="102" hasCustomPrompt="1"/>
          </p:nvPr>
        </p:nvSpPr>
        <p:spPr>
          <a:xfrm>
            <a:off x="9105075" y="2890233"/>
            <a:ext cx="2348580" cy="684000"/>
          </a:xfrm>
        </p:spPr>
        <p:txBody>
          <a:bodyPr anchor="ctr">
            <a:noAutofit/>
          </a:bodyPr>
          <a:lstStyle>
            <a:lvl1pPr>
              <a:lnSpc>
                <a:spcPct val="100000"/>
              </a:lnSpc>
              <a:spcAft>
                <a:spcPts val="0"/>
              </a:spcAft>
              <a:defRPr sz="1200" b="1">
                <a:solidFill>
                  <a:schemeClr val="accent4"/>
                </a:solidFill>
              </a:defRPr>
            </a:lvl1pPr>
            <a:lvl2pPr>
              <a:spcAft>
                <a:spcPts val="0"/>
              </a:spcAft>
              <a:defRPr sz="1200" b="0"/>
            </a:lvl2pPr>
            <a:lvl3pPr>
              <a:defRPr sz="1800"/>
            </a:lvl3pPr>
            <a:lvl4pPr>
              <a:defRPr sz="1800"/>
            </a:lvl4pPr>
            <a:lvl5pPr>
              <a:defRPr sz="1800"/>
            </a:lvl5pPr>
          </a:lstStyle>
          <a:p>
            <a:pPr lvl="0"/>
            <a:r>
              <a:rPr lang="en-US"/>
              <a:t>Job role</a:t>
            </a:r>
          </a:p>
          <a:p>
            <a:pPr lvl="1"/>
            <a:r>
              <a:rPr lang="en-US"/>
              <a:t>Practice</a:t>
            </a:r>
          </a:p>
        </p:txBody>
      </p:sp>
      <p:sp>
        <p:nvSpPr>
          <p:cNvPr id="75" name="Text Placeholder 16">
            <a:extLst>
              <a:ext uri="{FF2B5EF4-FFF2-40B4-BE49-F238E27FC236}">
                <a16:creationId xmlns:a16="http://schemas.microsoft.com/office/drawing/2014/main" id="{1E8CF958-AFE9-6D28-3FCB-9998AC253DB8}"/>
              </a:ext>
            </a:extLst>
          </p:cNvPr>
          <p:cNvSpPr>
            <a:spLocks noGrp="1"/>
          </p:cNvSpPr>
          <p:nvPr>
            <p:ph type="body" sz="quarter" idx="104" hasCustomPrompt="1"/>
          </p:nvPr>
        </p:nvSpPr>
        <p:spPr>
          <a:xfrm>
            <a:off x="9001203" y="4122091"/>
            <a:ext cx="2579687" cy="16992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33" dirty="0">
                <a:solidFill>
                  <a:schemeClr val="lt1">
                    <a:alpha val="0"/>
                  </a:schemeClr>
                </a:solidFill>
              </a:defRPr>
            </a:lvl1pPr>
          </a:lstStyle>
          <a:p>
            <a:pPr lvl="0" algn="ctr"/>
            <a:r>
              <a:rPr lang="en-US"/>
              <a:t>.</a:t>
            </a:r>
            <a:endParaRPr lang="en-GB"/>
          </a:p>
        </p:txBody>
      </p:sp>
      <p:sp>
        <p:nvSpPr>
          <p:cNvPr id="76" name="Picture Placeholder 18">
            <a:extLst>
              <a:ext uri="{FF2B5EF4-FFF2-40B4-BE49-F238E27FC236}">
                <a16:creationId xmlns:a16="http://schemas.microsoft.com/office/drawing/2014/main" id="{41ED8EB7-AC54-EFEA-9D6C-593971159482}"/>
              </a:ext>
            </a:extLst>
          </p:cNvPr>
          <p:cNvSpPr>
            <a:spLocks noGrp="1"/>
          </p:cNvSpPr>
          <p:nvPr>
            <p:ph type="pic" sz="quarter" idx="105"/>
          </p:nvPr>
        </p:nvSpPr>
        <p:spPr>
          <a:xfrm>
            <a:off x="10739752" y="4252266"/>
            <a:ext cx="720000" cy="720000"/>
          </a:xfrm>
          <a:prstGeom prst="ellipse">
            <a:avLst/>
          </a:prstGeom>
          <a:solidFill>
            <a:schemeClr val="bg1"/>
          </a:solidFill>
        </p:spPr>
        <p:txBody>
          <a:bodyPr/>
          <a:lstStyle>
            <a:lvl1pPr algn="ctr">
              <a:defRPr sz="1051"/>
            </a:lvl1pPr>
          </a:lstStyle>
          <a:p>
            <a:endParaRPr lang="en-GB"/>
          </a:p>
        </p:txBody>
      </p:sp>
      <p:sp>
        <p:nvSpPr>
          <p:cNvPr id="77" name="Text Placeholder 53">
            <a:extLst>
              <a:ext uri="{FF2B5EF4-FFF2-40B4-BE49-F238E27FC236}">
                <a16:creationId xmlns:a16="http://schemas.microsoft.com/office/drawing/2014/main" id="{DA86B302-D723-7BC8-4482-F8BED6BA6D76}"/>
              </a:ext>
            </a:extLst>
          </p:cNvPr>
          <p:cNvSpPr>
            <a:spLocks noGrp="1"/>
          </p:cNvSpPr>
          <p:nvPr>
            <p:ph type="body" sz="quarter" idx="106" hasCustomPrompt="1"/>
          </p:nvPr>
        </p:nvSpPr>
        <p:spPr>
          <a:xfrm>
            <a:off x="9105077" y="4375685"/>
            <a:ext cx="1513543" cy="473164"/>
          </a:xfrm>
        </p:spPr>
        <p:txBody>
          <a:bodyPr anchor="ctr">
            <a:noAutofit/>
          </a:bodyPr>
          <a:lstStyle>
            <a:lvl1pPr>
              <a:lnSpc>
                <a:spcPct val="100000"/>
              </a:lnSpc>
              <a:defRPr sz="1400">
                <a:solidFill>
                  <a:schemeClr val="tx1"/>
                </a:solidFill>
              </a:defRPr>
            </a:lvl1pPr>
            <a:lvl2pPr>
              <a:defRPr sz="1800"/>
            </a:lvl2pPr>
            <a:lvl3pPr>
              <a:defRPr sz="1800"/>
            </a:lvl3pPr>
            <a:lvl4pPr>
              <a:defRPr sz="1800"/>
            </a:lvl4pPr>
            <a:lvl5pPr>
              <a:defRPr sz="1800"/>
            </a:lvl5pPr>
          </a:lstStyle>
          <a:p>
            <a:pPr lvl="0"/>
            <a:r>
              <a:rPr lang="en-US"/>
              <a:t>Name </a:t>
            </a:r>
            <a:br>
              <a:rPr lang="en-US"/>
            </a:br>
            <a:r>
              <a:rPr lang="en-US"/>
              <a:t>Surname</a:t>
            </a:r>
          </a:p>
        </p:txBody>
      </p:sp>
      <p:sp>
        <p:nvSpPr>
          <p:cNvPr id="78" name="Text Placeholder 53">
            <a:extLst>
              <a:ext uri="{FF2B5EF4-FFF2-40B4-BE49-F238E27FC236}">
                <a16:creationId xmlns:a16="http://schemas.microsoft.com/office/drawing/2014/main" id="{207D7239-94EC-1033-AF5F-2EA3031133BE}"/>
              </a:ext>
            </a:extLst>
          </p:cNvPr>
          <p:cNvSpPr>
            <a:spLocks noGrp="1"/>
          </p:cNvSpPr>
          <p:nvPr>
            <p:ph type="body" sz="quarter" idx="107" hasCustomPrompt="1"/>
          </p:nvPr>
        </p:nvSpPr>
        <p:spPr>
          <a:xfrm>
            <a:off x="9105075" y="4988261"/>
            <a:ext cx="2348580" cy="684000"/>
          </a:xfrm>
        </p:spPr>
        <p:txBody>
          <a:bodyPr anchor="ctr">
            <a:noAutofit/>
          </a:bodyPr>
          <a:lstStyle>
            <a:lvl1pPr>
              <a:lnSpc>
                <a:spcPct val="100000"/>
              </a:lnSpc>
              <a:spcAft>
                <a:spcPts val="0"/>
              </a:spcAft>
              <a:defRPr sz="1200" b="1">
                <a:solidFill>
                  <a:schemeClr val="accent4"/>
                </a:solidFill>
              </a:defRPr>
            </a:lvl1pPr>
            <a:lvl2pPr>
              <a:spcAft>
                <a:spcPts val="0"/>
              </a:spcAft>
              <a:defRPr sz="1200" b="0"/>
            </a:lvl2pPr>
            <a:lvl3pPr>
              <a:defRPr sz="1800"/>
            </a:lvl3pPr>
            <a:lvl4pPr>
              <a:defRPr sz="1800"/>
            </a:lvl4pPr>
            <a:lvl5pPr>
              <a:defRPr sz="1800"/>
            </a:lvl5pPr>
          </a:lstStyle>
          <a:p>
            <a:pPr lvl="0"/>
            <a:r>
              <a:rPr lang="en-US"/>
              <a:t>Job role</a:t>
            </a:r>
          </a:p>
          <a:p>
            <a:pPr lvl="1"/>
            <a:r>
              <a:rPr lang="en-US"/>
              <a:t>Practice</a:t>
            </a:r>
          </a:p>
        </p:txBody>
      </p:sp>
      <p:sp>
        <p:nvSpPr>
          <p:cNvPr id="79" name="Text Placeholder 17">
            <a:extLst>
              <a:ext uri="{FF2B5EF4-FFF2-40B4-BE49-F238E27FC236}">
                <a16:creationId xmlns:a16="http://schemas.microsoft.com/office/drawing/2014/main" id="{4AD5AF35-B5B5-BE1C-86AC-D375DD3D8788}"/>
              </a:ext>
            </a:extLst>
          </p:cNvPr>
          <p:cNvSpPr>
            <a:spLocks noGrp="1"/>
          </p:cNvSpPr>
          <p:nvPr>
            <p:ph type="body" sz="quarter" idx="108" hasCustomPrompt="1"/>
          </p:nvPr>
        </p:nvSpPr>
        <p:spPr>
          <a:xfrm>
            <a:off x="9001200" y="5841568"/>
            <a:ext cx="2581200" cy="72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33" dirty="0">
                <a:solidFill>
                  <a:schemeClr val="lt1">
                    <a:alpha val="0"/>
                  </a:schemeClr>
                </a:solidFill>
              </a:defRPr>
            </a:lvl1pPr>
          </a:lstStyle>
          <a:p>
            <a:pPr lvl="0" algn="ctr"/>
            <a:r>
              <a:rPr lang="en-US"/>
              <a:t>.</a:t>
            </a:r>
            <a:endParaRPr lang="en-GB"/>
          </a:p>
        </p:txBody>
      </p:sp>
      <p:sp>
        <p:nvSpPr>
          <p:cNvPr id="10" name="Text Placeholder 11">
            <a:extLst>
              <a:ext uri="{FF2B5EF4-FFF2-40B4-BE49-F238E27FC236}">
                <a16:creationId xmlns:a16="http://schemas.microsoft.com/office/drawing/2014/main" id="{127143D7-192F-A73F-9AC4-0B18D2D191F9}"/>
              </a:ext>
            </a:extLst>
          </p:cNvPr>
          <p:cNvSpPr>
            <a:spLocks noGrp="1"/>
          </p:cNvSpPr>
          <p:nvPr>
            <p:ph type="body" sz="quarter" idx="13" hasCustomPrompt="1"/>
          </p:nvPr>
        </p:nvSpPr>
        <p:spPr>
          <a:xfrm>
            <a:off x="611190" y="5988292"/>
            <a:ext cx="10958511" cy="246221"/>
          </a:xfrm>
        </p:spPr>
        <p:txBody>
          <a:bodyPr anchor="b">
            <a:spAutoFit/>
          </a:bodyPr>
          <a:lstStyle>
            <a:lvl1pPr marL="0" indent="0">
              <a:lnSpc>
                <a:spcPct val="100000"/>
              </a:lnSpc>
              <a:spcAft>
                <a:spcPts val="0"/>
              </a:spcAft>
              <a:buFont typeface="Arial" panose="020B0604020202020204" pitchFamily="34" charset="0"/>
              <a:buNone/>
              <a:defRPr sz="800" b="0" i="1">
                <a:solidFill>
                  <a:schemeClr val="bg1">
                    <a:lumMod val="50000"/>
                  </a:schemeClr>
                </a:solidFill>
              </a:defRPr>
            </a:lvl1pPr>
            <a:lvl2pPr marL="0" indent="0">
              <a:lnSpc>
                <a:spcPct val="100000"/>
              </a:lnSpc>
              <a:spcAft>
                <a:spcPts val="0"/>
              </a:spcAft>
              <a:buNone/>
              <a:defRPr sz="700" i="1">
                <a:solidFill>
                  <a:schemeClr val="bg1">
                    <a:lumMod val="50000"/>
                  </a:schemeClr>
                </a:solidFill>
              </a:defRPr>
            </a:lvl2pPr>
            <a:lvl3pPr marL="0" indent="0">
              <a:lnSpc>
                <a:spcPct val="100000"/>
              </a:lnSpc>
              <a:spcAft>
                <a:spcPts val="0"/>
              </a:spcAft>
              <a:buNone/>
              <a:defRPr sz="700" i="1">
                <a:solidFill>
                  <a:schemeClr val="bg1">
                    <a:lumMod val="50000"/>
                  </a:schemeClr>
                </a:solidFill>
              </a:defRPr>
            </a:lvl3pPr>
            <a:lvl4pPr marL="0" indent="0">
              <a:lnSpc>
                <a:spcPct val="100000"/>
              </a:lnSpc>
              <a:spcAft>
                <a:spcPts val="0"/>
              </a:spcAft>
              <a:buNone/>
              <a:defRPr sz="700" i="1">
                <a:solidFill>
                  <a:schemeClr val="bg1">
                    <a:lumMod val="50000"/>
                  </a:schemeClr>
                </a:solidFill>
              </a:defRPr>
            </a:lvl4pPr>
            <a:lvl5pPr marL="0" indent="0">
              <a:lnSpc>
                <a:spcPct val="100000"/>
              </a:lnSpc>
              <a:spcAft>
                <a:spcPts val="0"/>
              </a:spcAft>
              <a:buNone/>
              <a:defRPr sz="700" i="1">
                <a:solidFill>
                  <a:schemeClr val="bg1">
                    <a:lumMod val="50000"/>
                  </a:schemeClr>
                </a:solidFill>
              </a:defRPr>
            </a:lvl5pPr>
          </a:lstStyle>
          <a:p>
            <a:pPr lvl="0"/>
            <a:r>
              <a:rPr lang="en-US"/>
              <a:t>Source: Insert source here</a:t>
            </a:r>
            <a:br>
              <a:rPr lang="en-US"/>
            </a:br>
            <a:r>
              <a:rPr lang="en-US"/>
              <a:t>Notes: Insert notes here</a:t>
            </a:r>
          </a:p>
        </p:txBody>
      </p:sp>
      <p:sp>
        <p:nvSpPr>
          <p:cNvPr id="13" name="Text Placeholder 17">
            <a:extLst>
              <a:ext uri="{FF2B5EF4-FFF2-40B4-BE49-F238E27FC236}">
                <a16:creationId xmlns:a16="http://schemas.microsoft.com/office/drawing/2014/main" id="{3DB895A6-F3AD-D778-A60C-342D6EBDCF00}"/>
              </a:ext>
            </a:extLst>
          </p:cNvPr>
          <p:cNvSpPr>
            <a:spLocks noGrp="1"/>
          </p:cNvSpPr>
          <p:nvPr>
            <p:ph type="body" sz="quarter" idx="109" hasCustomPrompt="1"/>
          </p:nvPr>
        </p:nvSpPr>
        <p:spPr>
          <a:xfrm>
            <a:off x="611187" y="3728320"/>
            <a:ext cx="2581200" cy="72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33" dirty="0">
                <a:solidFill>
                  <a:schemeClr val="lt1">
                    <a:alpha val="0"/>
                  </a:schemeClr>
                </a:solidFill>
              </a:defRPr>
            </a:lvl1pPr>
          </a:lstStyle>
          <a:p>
            <a:pPr lvl="0" algn="ctr"/>
            <a:r>
              <a:rPr lang="en-US"/>
              <a:t>.</a:t>
            </a:r>
            <a:endParaRPr lang="en-GB"/>
          </a:p>
        </p:txBody>
      </p:sp>
      <p:sp>
        <p:nvSpPr>
          <p:cNvPr id="17" name="Text Placeholder 17">
            <a:extLst>
              <a:ext uri="{FF2B5EF4-FFF2-40B4-BE49-F238E27FC236}">
                <a16:creationId xmlns:a16="http://schemas.microsoft.com/office/drawing/2014/main" id="{4EEFE30F-D89B-5CA9-AAD1-546F56630834}"/>
              </a:ext>
            </a:extLst>
          </p:cNvPr>
          <p:cNvSpPr>
            <a:spLocks noGrp="1"/>
          </p:cNvSpPr>
          <p:nvPr>
            <p:ph type="body" sz="quarter" idx="110" hasCustomPrompt="1"/>
          </p:nvPr>
        </p:nvSpPr>
        <p:spPr>
          <a:xfrm>
            <a:off x="3405263" y="3728320"/>
            <a:ext cx="2581200" cy="72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33" dirty="0">
                <a:solidFill>
                  <a:schemeClr val="lt1">
                    <a:alpha val="0"/>
                  </a:schemeClr>
                </a:solidFill>
              </a:defRPr>
            </a:lvl1pPr>
          </a:lstStyle>
          <a:p>
            <a:pPr lvl="0" algn="ctr"/>
            <a:r>
              <a:rPr lang="en-US"/>
              <a:t>.</a:t>
            </a:r>
            <a:endParaRPr lang="en-GB"/>
          </a:p>
        </p:txBody>
      </p:sp>
      <p:sp>
        <p:nvSpPr>
          <p:cNvPr id="18" name="Text Placeholder 17">
            <a:extLst>
              <a:ext uri="{FF2B5EF4-FFF2-40B4-BE49-F238E27FC236}">
                <a16:creationId xmlns:a16="http://schemas.microsoft.com/office/drawing/2014/main" id="{AC5BE86A-02C4-A5AD-D965-AA164F2F5334}"/>
              </a:ext>
            </a:extLst>
          </p:cNvPr>
          <p:cNvSpPr>
            <a:spLocks noGrp="1"/>
          </p:cNvSpPr>
          <p:nvPr>
            <p:ph type="body" sz="quarter" idx="111" hasCustomPrompt="1"/>
          </p:nvPr>
        </p:nvSpPr>
        <p:spPr>
          <a:xfrm>
            <a:off x="6197824" y="3728320"/>
            <a:ext cx="2581200" cy="72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33" dirty="0">
                <a:solidFill>
                  <a:schemeClr val="lt1">
                    <a:alpha val="0"/>
                  </a:schemeClr>
                </a:solidFill>
              </a:defRPr>
            </a:lvl1pPr>
          </a:lstStyle>
          <a:p>
            <a:pPr lvl="0" algn="ctr"/>
            <a:r>
              <a:rPr lang="en-US"/>
              <a:t>.</a:t>
            </a:r>
            <a:endParaRPr lang="en-GB"/>
          </a:p>
        </p:txBody>
      </p:sp>
      <p:sp>
        <p:nvSpPr>
          <p:cNvPr id="22" name="Text Placeholder 17">
            <a:extLst>
              <a:ext uri="{FF2B5EF4-FFF2-40B4-BE49-F238E27FC236}">
                <a16:creationId xmlns:a16="http://schemas.microsoft.com/office/drawing/2014/main" id="{FC386C99-0059-0D0D-124B-F322378112D1}"/>
              </a:ext>
            </a:extLst>
          </p:cNvPr>
          <p:cNvSpPr>
            <a:spLocks noGrp="1"/>
          </p:cNvSpPr>
          <p:nvPr>
            <p:ph type="body" sz="quarter" idx="112" hasCustomPrompt="1"/>
          </p:nvPr>
        </p:nvSpPr>
        <p:spPr>
          <a:xfrm>
            <a:off x="9001200" y="3728320"/>
            <a:ext cx="2581200" cy="72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33" dirty="0">
                <a:solidFill>
                  <a:schemeClr val="lt1">
                    <a:alpha val="0"/>
                  </a:schemeClr>
                </a:solidFill>
              </a:defRPr>
            </a:lvl1pPr>
          </a:lstStyle>
          <a:p>
            <a:pPr lvl="0" algn="ctr"/>
            <a:r>
              <a:rPr lang="en-US"/>
              <a:t>.</a:t>
            </a:r>
            <a:endParaRPr lang="en-GB"/>
          </a:p>
        </p:txBody>
      </p:sp>
      <p:sp>
        <p:nvSpPr>
          <p:cNvPr id="48"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611191" y="6401514"/>
            <a:ext cx="1838645" cy="123111"/>
          </a:xfrm>
          <a:prstGeom prst="rect">
            <a:avLst/>
          </a:prstGeom>
        </p:spPr>
        <p:txBody>
          <a:bodyPr vert="horz" wrap="none" lIns="0" tIns="0" rIns="0" bIns="0" rtlCol="0" anchor="ctr">
            <a:spAutoFit/>
          </a:bodyPr>
          <a:lstStyle>
            <a:lvl1pPr algn="l">
              <a:defRPr sz="800">
                <a:solidFill>
                  <a:schemeClr val="bg1">
                    <a:lumMod val="50000"/>
                  </a:schemeClr>
                </a:solidFill>
                <a:latin typeface="+mj-lt"/>
              </a:defRPr>
            </a:lvl1pPr>
          </a:lstStyle>
          <a:p>
            <a:r>
              <a:rPr lang="en-US">
                <a:cs typeface="Arial" panose="020B0604020202020204" pitchFamily="34" charset="0"/>
              </a:rPr>
              <a:t>©2024 ARTHUR J. GALLAGHER &amp; CO.</a:t>
            </a:r>
          </a:p>
        </p:txBody>
      </p:sp>
      <p:sp>
        <p:nvSpPr>
          <p:cNvPr id="49"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11409291" y="6378430"/>
            <a:ext cx="171522" cy="169277"/>
          </a:xfrm>
          <a:prstGeom prst="rect">
            <a:avLst/>
          </a:prstGeom>
          <a:noFill/>
        </p:spPr>
        <p:txBody>
          <a:bodyPr wrap="none" lIns="0" tIns="0" rIns="0" bIns="0" rtlCol="0">
            <a:spAutoFit/>
          </a:bodyPr>
          <a:lstStyle>
            <a:lvl1pPr algn="r">
              <a:defRPr lang="en-GB" sz="1100"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a:p>
        </p:txBody>
      </p:sp>
    </p:spTree>
    <p:extLst>
      <p:ext uri="{BB962C8B-B14F-4D97-AF65-F5344CB8AC3E}">
        <p14:creationId xmlns:p14="http://schemas.microsoft.com/office/powerpoint/2010/main" val="45000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Account Team 10x">
    <p:spTree>
      <p:nvGrpSpPr>
        <p:cNvPr id="1" name=""/>
        <p:cNvGrpSpPr/>
        <p:nvPr/>
      </p:nvGrpSpPr>
      <p:grpSpPr>
        <a:xfrm>
          <a:off x="0" y="0"/>
          <a:ext cx="0" cy="0"/>
          <a:chOff x="0" y="0"/>
          <a:chExt cx="0" cy="0"/>
        </a:xfrm>
      </p:grpSpPr>
      <p:sp>
        <p:nvSpPr>
          <p:cNvPr id="2" name="Text Placeholder 21">
            <a:extLst>
              <a:ext uri="{FF2B5EF4-FFF2-40B4-BE49-F238E27FC236}">
                <a16:creationId xmlns:a16="http://schemas.microsoft.com/office/drawing/2014/main" id="{F5E8F130-C6F9-650D-A097-9DEF83EB63F9}"/>
              </a:ext>
            </a:extLst>
          </p:cNvPr>
          <p:cNvSpPr>
            <a:spLocks noGrp="1"/>
          </p:cNvSpPr>
          <p:nvPr>
            <p:ph type="body" sz="quarter" idx="15"/>
          </p:nvPr>
        </p:nvSpPr>
        <p:spPr>
          <a:xfrm>
            <a:off x="611190" y="1170155"/>
            <a:ext cx="10968036" cy="540000"/>
          </a:xfrm>
        </p:spPr>
        <p:txBody>
          <a:bodyPr>
            <a:noAutofit/>
          </a:bodyPr>
          <a:lstStyle>
            <a:lvl1pPr marL="0" indent="0">
              <a:lnSpc>
                <a:spcPct val="100000"/>
              </a:lnSpc>
              <a:spcAft>
                <a:spcPts val="0"/>
              </a:spcAft>
              <a:buFont typeface="Arial" panose="020B0604020202020204" pitchFamily="34" charset="0"/>
              <a:buNone/>
              <a:defRPr sz="1600" b="1">
                <a:solidFill>
                  <a:schemeClr val="accent1"/>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Click to edit Master text styles</a:t>
            </a:r>
          </a:p>
        </p:txBody>
      </p:sp>
      <p:sp>
        <p:nvSpPr>
          <p:cNvPr id="7" name="Title 1">
            <a:extLst>
              <a:ext uri="{FF2B5EF4-FFF2-40B4-BE49-F238E27FC236}">
                <a16:creationId xmlns:a16="http://schemas.microsoft.com/office/drawing/2014/main" id="{A009A3D2-0511-FC99-3B1A-B55A66C818BE}"/>
              </a:ext>
            </a:extLst>
          </p:cNvPr>
          <p:cNvSpPr>
            <a:spLocks noGrp="1"/>
          </p:cNvSpPr>
          <p:nvPr>
            <p:ph type="title"/>
          </p:nvPr>
        </p:nvSpPr>
        <p:spPr>
          <a:xfrm>
            <a:off x="611191" y="623487"/>
            <a:ext cx="9340887" cy="481900"/>
          </a:xfrm>
        </p:spPr>
        <p:txBody>
          <a:bodyPr/>
          <a:lstStyle/>
          <a:p>
            <a:r>
              <a:rPr lang="en-US"/>
              <a:t>Click to edit Master title style</a:t>
            </a:r>
            <a:endParaRPr lang="en-GB"/>
          </a:p>
        </p:txBody>
      </p:sp>
      <p:sp>
        <p:nvSpPr>
          <p:cNvPr id="5" name="Text Placeholder 16">
            <a:extLst>
              <a:ext uri="{FF2B5EF4-FFF2-40B4-BE49-F238E27FC236}">
                <a16:creationId xmlns:a16="http://schemas.microsoft.com/office/drawing/2014/main" id="{B72806F7-77D9-205C-9D17-6FD89FDD5B05}"/>
              </a:ext>
            </a:extLst>
          </p:cNvPr>
          <p:cNvSpPr>
            <a:spLocks noGrp="1"/>
          </p:cNvSpPr>
          <p:nvPr>
            <p:ph type="body" sz="quarter" idx="64" hasCustomPrompt="1"/>
          </p:nvPr>
        </p:nvSpPr>
        <p:spPr>
          <a:xfrm>
            <a:off x="611189" y="2024063"/>
            <a:ext cx="2023051" cy="16992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33" dirty="0">
                <a:solidFill>
                  <a:schemeClr val="lt1">
                    <a:alpha val="0"/>
                  </a:schemeClr>
                </a:solidFill>
              </a:defRPr>
            </a:lvl1pPr>
          </a:lstStyle>
          <a:p>
            <a:pPr lvl="0" algn="ctr"/>
            <a:r>
              <a:rPr lang="en-US"/>
              <a:t>.</a:t>
            </a:r>
            <a:endParaRPr lang="en-GB"/>
          </a:p>
        </p:txBody>
      </p:sp>
      <p:sp>
        <p:nvSpPr>
          <p:cNvPr id="9" name="Text Placeholder 53">
            <a:extLst>
              <a:ext uri="{FF2B5EF4-FFF2-40B4-BE49-F238E27FC236}">
                <a16:creationId xmlns:a16="http://schemas.microsoft.com/office/drawing/2014/main" id="{849035C5-3937-4ED7-4D2B-CF022B7D4EF2}"/>
              </a:ext>
            </a:extLst>
          </p:cNvPr>
          <p:cNvSpPr>
            <a:spLocks noGrp="1"/>
          </p:cNvSpPr>
          <p:nvPr>
            <p:ph type="body" sz="quarter" idx="47" hasCustomPrompt="1"/>
          </p:nvPr>
        </p:nvSpPr>
        <p:spPr>
          <a:xfrm>
            <a:off x="715064" y="2127682"/>
            <a:ext cx="1798051" cy="473164"/>
          </a:xfrm>
        </p:spPr>
        <p:txBody>
          <a:bodyPr anchor="t">
            <a:noAutofit/>
          </a:bodyPr>
          <a:lstStyle>
            <a:lvl1pPr>
              <a:lnSpc>
                <a:spcPct val="100000"/>
              </a:lnSpc>
              <a:defRPr sz="1400">
                <a:solidFill>
                  <a:schemeClr val="tx1"/>
                </a:solidFill>
              </a:defRPr>
            </a:lvl1pPr>
            <a:lvl2pPr>
              <a:defRPr sz="1800"/>
            </a:lvl2pPr>
            <a:lvl3pPr>
              <a:defRPr sz="1800"/>
            </a:lvl3pPr>
            <a:lvl4pPr>
              <a:defRPr sz="1800"/>
            </a:lvl4pPr>
            <a:lvl5pPr>
              <a:defRPr sz="1800"/>
            </a:lvl5pPr>
          </a:lstStyle>
          <a:p>
            <a:pPr lvl="0"/>
            <a:r>
              <a:rPr lang="en-US"/>
              <a:t>Name </a:t>
            </a:r>
            <a:br>
              <a:rPr lang="en-US"/>
            </a:br>
            <a:r>
              <a:rPr lang="en-US"/>
              <a:t>Surname</a:t>
            </a:r>
          </a:p>
        </p:txBody>
      </p:sp>
      <p:sp>
        <p:nvSpPr>
          <p:cNvPr id="12" name="Text Placeholder 53">
            <a:extLst>
              <a:ext uri="{FF2B5EF4-FFF2-40B4-BE49-F238E27FC236}">
                <a16:creationId xmlns:a16="http://schemas.microsoft.com/office/drawing/2014/main" id="{B2C1846C-3599-8195-FB35-0C042E8D1B0F}"/>
              </a:ext>
            </a:extLst>
          </p:cNvPr>
          <p:cNvSpPr>
            <a:spLocks noGrp="1"/>
          </p:cNvSpPr>
          <p:nvPr>
            <p:ph type="body" sz="quarter" idx="49" hasCustomPrompt="1"/>
          </p:nvPr>
        </p:nvSpPr>
        <p:spPr>
          <a:xfrm>
            <a:off x="715064" y="2740258"/>
            <a:ext cx="1008963" cy="900000"/>
          </a:xfrm>
        </p:spPr>
        <p:txBody>
          <a:bodyPr anchor="t">
            <a:noAutofit/>
          </a:bodyPr>
          <a:lstStyle>
            <a:lvl1pPr>
              <a:lnSpc>
                <a:spcPct val="100000"/>
              </a:lnSpc>
              <a:spcAft>
                <a:spcPts val="0"/>
              </a:spcAft>
              <a:defRPr sz="1200" b="1">
                <a:solidFill>
                  <a:schemeClr val="accent4"/>
                </a:solidFill>
              </a:defRPr>
            </a:lvl1pPr>
            <a:lvl2pPr>
              <a:spcAft>
                <a:spcPts val="0"/>
              </a:spcAft>
              <a:defRPr sz="1200" b="0"/>
            </a:lvl2pPr>
            <a:lvl3pPr>
              <a:defRPr sz="1800"/>
            </a:lvl3pPr>
            <a:lvl4pPr>
              <a:defRPr sz="1800"/>
            </a:lvl4pPr>
            <a:lvl5pPr>
              <a:defRPr sz="1800"/>
            </a:lvl5pPr>
          </a:lstStyle>
          <a:p>
            <a:pPr lvl="0"/>
            <a:r>
              <a:rPr lang="en-US"/>
              <a:t>Job role</a:t>
            </a:r>
          </a:p>
          <a:p>
            <a:pPr lvl="1"/>
            <a:r>
              <a:rPr lang="en-US"/>
              <a:t>Practice</a:t>
            </a:r>
          </a:p>
        </p:txBody>
      </p:sp>
      <p:sp>
        <p:nvSpPr>
          <p:cNvPr id="14" name="Text Placeholder 17">
            <a:extLst>
              <a:ext uri="{FF2B5EF4-FFF2-40B4-BE49-F238E27FC236}">
                <a16:creationId xmlns:a16="http://schemas.microsoft.com/office/drawing/2014/main" id="{A8618857-98D6-8569-E2C7-F968B7B6C3CD}"/>
              </a:ext>
            </a:extLst>
          </p:cNvPr>
          <p:cNvSpPr>
            <a:spLocks noGrp="1"/>
          </p:cNvSpPr>
          <p:nvPr>
            <p:ph type="body" sz="quarter" idx="18" hasCustomPrompt="1"/>
          </p:nvPr>
        </p:nvSpPr>
        <p:spPr>
          <a:xfrm>
            <a:off x="611189" y="3740408"/>
            <a:ext cx="2024239" cy="72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33" dirty="0">
                <a:solidFill>
                  <a:schemeClr val="lt1">
                    <a:alpha val="0"/>
                  </a:schemeClr>
                </a:solidFill>
              </a:defRPr>
            </a:lvl1pPr>
          </a:lstStyle>
          <a:p>
            <a:pPr lvl="0" algn="ctr"/>
            <a:r>
              <a:rPr lang="en-US"/>
              <a:t>.</a:t>
            </a:r>
            <a:endParaRPr lang="en-GB"/>
          </a:p>
        </p:txBody>
      </p:sp>
      <p:sp>
        <p:nvSpPr>
          <p:cNvPr id="28" name="Picture Placeholder 18">
            <a:extLst>
              <a:ext uri="{FF2B5EF4-FFF2-40B4-BE49-F238E27FC236}">
                <a16:creationId xmlns:a16="http://schemas.microsoft.com/office/drawing/2014/main" id="{DBBF098E-D47B-2962-4BDF-D60B5305BA98}"/>
              </a:ext>
            </a:extLst>
          </p:cNvPr>
          <p:cNvSpPr>
            <a:spLocks noGrp="1"/>
          </p:cNvSpPr>
          <p:nvPr>
            <p:ph type="pic" sz="quarter" idx="67"/>
          </p:nvPr>
        </p:nvSpPr>
        <p:spPr>
          <a:xfrm>
            <a:off x="1793113" y="2718119"/>
            <a:ext cx="720000" cy="720000"/>
          </a:xfrm>
          <a:prstGeom prst="ellipse">
            <a:avLst/>
          </a:prstGeom>
          <a:solidFill>
            <a:schemeClr val="bg1"/>
          </a:solidFill>
        </p:spPr>
        <p:txBody>
          <a:bodyPr/>
          <a:lstStyle>
            <a:lvl1pPr algn="ctr">
              <a:defRPr sz="1051"/>
            </a:lvl1pPr>
          </a:lstStyle>
          <a:p>
            <a:endParaRPr lang="en-GB"/>
          </a:p>
        </p:txBody>
      </p:sp>
      <p:sp>
        <p:nvSpPr>
          <p:cNvPr id="30" name="Text Placeholder 16">
            <a:extLst>
              <a:ext uri="{FF2B5EF4-FFF2-40B4-BE49-F238E27FC236}">
                <a16:creationId xmlns:a16="http://schemas.microsoft.com/office/drawing/2014/main" id="{C0C6CF14-ACD3-13E1-86F8-B03E9B5497DA}"/>
              </a:ext>
            </a:extLst>
          </p:cNvPr>
          <p:cNvSpPr>
            <a:spLocks noGrp="1"/>
          </p:cNvSpPr>
          <p:nvPr>
            <p:ph type="body" sz="quarter" idx="68" hasCustomPrompt="1"/>
          </p:nvPr>
        </p:nvSpPr>
        <p:spPr>
          <a:xfrm>
            <a:off x="611189" y="4122091"/>
            <a:ext cx="2023051" cy="16992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33" dirty="0">
                <a:solidFill>
                  <a:schemeClr val="lt1">
                    <a:alpha val="0"/>
                  </a:schemeClr>
                </a:solidFill>
              </a:defRPr>
            </a:lvl1pPr>
          </a:lstStyle>
          <a:p>
            <a:pPr lvl="0" algn="ctr"/>
            <a:r>
              <a:rPr lang="en-US"/>
              <a:t>.</a:t>
            </a:r>
            <a:endParaRPr lang="en-GB"/>
          </a:p>
        </p:txBody>
      </p:sp>
      <p:sp>
        <p:nvSpPr>
          <p:cNvPr id="31" name="Text Placeholder 53">
            <a:extLst>
              <a:ext uri="{FF2B5EF4-FFF2-40B4-BE49-F238E27FC236}">
                <a16:creationId xmlns:a16="http://schemas.microsoft.com/office/drawing/2014/main" id="{1761D06B-612C-83CE-3A2B-DE7E254A2065}"/>
              </a:ext>
            </a:extLst>
          </p:cNvPr>
          <p:cNvSpPr>
            <a:spLocks noGrp="1"/>
          </p:cNvSpPr>
          <p:nvPr>
            <p:ph type="body" sz="quarter" idx="69" hasCustomPrompt="1"/>
          </p:nvPr>
        </p:nvSpPr>
        <p:spPr>
          <a:xfrm>
            <a:off x="715064" y="4225710"/>
            <a:ext cx="1798051" cy="473164"/>
          </a:xfrm>
        </p:spPr>
        <p:txBody>
          <a:bodyPr anchor="t">
            <a:noAutofit/>
          </a:bodyPr>
          <a:lstStyle>
            <a:lvl1pPr>
              <a:lnSpc>
                <a:spcPct val="100000"/>
              </a:lnSpc>
              <a:defRPr sz="1400">
                <a:solidFill>
                  <a:schemeClr val="tx1"/>
                </a:solidFill>
              </a:defRPr>
            </a:lvl1pPr>
            <a:lvl2pPr>
              <a:defRPr sz="1800"/>
            </a:lvl2pPr>
            <a:lvl3pPr>
              <a:defRPr sz="1800"/>
            </a:lvl3pPr>
            <a:lvl4pPr>
              <a:defRPr sz="1800"/>
            </a:lvl4pPr>
            <a:lvl5pPr>
              <a:defRPr sz="1800"/>
            </a:lvl5pPr>
          </a:lstStyle>
          <a:p>
            <a:pPr lvl="0"/>
            <a:r>
              <a:rPr lang="en-US"/>
              <a:t>Name </a:t>
            </a:r>
            <a:br>
              <a:rPr lang="en-US"/>
            </a:br>
            <a:r>
              <a:rPr lang="en-US"/>
              <a:t>Surname</a:t>
            </a:r>
          </a:p>
        </p:txBody>
      </p:sp>
      <p:sp>
        <p:nvSpPr>
          <p:cNvPr id="32" name="Text Placeholder 53">
            <a:extLst>
              <a:ext uri="{FF2B5EF4-FFF2-40B4-BE49-F238E27FC236}">
                <a16:creationId xmlns:a16="http://schemas.microsoft.com/office/drawing/2014/main" id="{FA44D790-01CE-D7E7-DA7B-E92E748DAB8B}"/>
              </a:ext>
            </a:extLst>
          </p:cNvPr>
          <p:cNvSpPr>
            <a:spLocks noGrp="1"/>
          </p:cNvSpPr>
          <p:nvPr>
            <p:ph type="body" sz="quarter" idx="70" hasCustomPrompt="1"/>
          </p:nvPr>
        </p:nvSpPr>
        <p:spPr>
          <a:xfrm>
            <a:off x="715064" y="4838286"/>
            <a:ext cx="1008963" cy="900000"/>
          </a:xfrm>
        </p:spPr>
        <p:txBody>
          <a:bodyPr anchor="t">
            <a:noAutofit/>
          </a:bodyPr>
          <a:lstStyle>
            <a:lvl1pPr>
              <a:lnSpc>
                <a:spcPct val="100000"/>
              </a:lnSpc>
              <a:spcAft>
                <a:spcPts val="0"/>
              </a:spcAft>
              <a:defRPr sz="1200" b="1">
                <a:solidFill>
                  <a:schemeClr val="accent4"/>
                </a:solidFill>
              </a:defRPr>
            </a:lvl1pPr>
            <a:lvl2pPr>
              <a:spcAft>
                <a:spcPts val="0"/>
              </a:spcAft>
              <a:defRPr sz="1200" b="0"/>
            </a:lvl2pPr>
            <a:lvl3pPr>
              <a:defRPr sz="1800"/>
            </a:lvl3pPr>
            <a:lvl4pPr>
              <a:defRPr sz="1800"/>
            </a:lvl4pPr>
            <a:lvl5pPr>
              <a:defRPr sz="1800"/>
            </a:lvl5pPr>
          </a:lstStyle>
          <a:p>
            <a:pPr lvl="0"/>
            <a:r>
              <a:rPr lang="en-US"/>
              <a:t>Job role</a:t>
            </a:r>
          </a:p>
          <a:p>
            <a:pPr lvl="1"/>
            <a:r>
              <a:rPr lang="en-US"/>
              <a:t>Practice</a:t>
            </a:r>
          </a:p>
        </p:txBody>
      </p:sp>
      <p:sp>
        <p:nvSpPr>
          <p:cNvPr id="33" name="Text Placeholder 17">
            <a:extLst>
              <a:ext uri="{FF2B5EF4-FFF2-40B4-BE49-F238E27FC236}">
                <a16:creationId xmlns:a16="http://schemas.microsoft.com/office/drawing/2014/main" id="{E0873C2C-AFCF-68BB-FFD8-D31672DAD0C8}"/>
              </a:ext>
            </a:extLst>
          </p:cNvPr>
          <p:cNvSpPr>
            <a:spLocks noGrp="1"/>
          </p:cNvSpPr>
          <p:nvPr>
            <p:ph type="body" sz="quarter" idx="71" hasCustomPrompt="1"/>
          </p:nvPr>
        </p:nvSpPr>
        <p:spPr>
          <a:xfrm>
            <a:off x="611189" y="5827663"/>
            <a:ext cx="2024239" cy="72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33" dirty="0">
                <a:solidFill>
                  <a:schemeClr val="lt1">
                    <a:alpha val="0"/>
                  </a:schemeClr>
                </a:solidFill>
              </a:defRPr>
            </a:lvl1pPr>
          </a:lstStyle>
          <a:p>
            <a:pPr lvl="0" algn="ctr"/>
            <a:r>
              <a:rPr lang="en-US"/>
              <a:t>.</a:t>
            </a:r>
            <a:endParaRPr lang="en-GB"/>
          </a:p>
        </p:txBody>
      </p:sp>
      <p:sp>
        <p:nvSpPr>
          <p:cNvPr id="34" name="Picture Placeholder 18">
            <a:extLst>
              <a:ext uri="{FF2B5EF4-FFF2-40B4-BE49-F238E27FC236}">
                <a16:creationId xmlns:a16="http://schemas.microsoft.com/office/drawing/2014/main" id="{2B67D26D-7EAC-D72C-180E-29539A3DA27B}"/>
              </a:ext>
            </a:extLst>
          </p:cNvPr>
          <p:cNvSpPr>
            <a:spLocks noGrp="1"/>
          </p:cNvSpPr>
          <p:nvPr>
            <p:ph type="pic" sz="quarter" idx="72"/>
          </p:nvPr>
        </p:nvSpPr>
        <p:spPr>
          <a:xfrm>
            <a:off x="1793113" y="4816147"/>
            <a:ext cx="720000" cy="720000"/>
          </a:xfrm>
          <a:prstGeom prst="ellipse">
            <a:avLst/>
          </a:prstGeom>
          <a:solidFill>
            <a:schemeClr val="bg1"/>
          </a:solidFill>
        </p:spPr>
        <p:txBody>
          <a:bodyPr/>
          <a:lstStyle>
            <a:lvl1pPr algn="ctr">
              <a:defRPr sz="1051"/>
            </a:lvl1pPr>
          </a:lstStyle>
          <a:p>
            <a:endParaRPr lang="en-GB"/>
          </a:p>
        </p:txBody>
      </p:sp>
      <p:sp>
        <p:nvSpPr>
          <p:cNvPr id="36" name="Text Placeholder 16">
            <a:extLst>
              <a:ext uri="{FF2B5EF4-FFF2-40B4-BE49-F238E27FC236}">
                <a16:creationId xmlns:a16="http://schemas.microsoft.com/office/drawing/2014/main" id="{5DEDB022-7F82-B325-2B13-DDF9839100AE}"/>
              </a:ext>
            </a:extLst>
          </p:cNvPr>
          <p:cNvSpPr>
            <a:spLocks noGrp="1"/>
          </p:cNvSpPr>
          <p:nvPr>
            <p:ph type="body" sz="quarter" idx="73" hasCustomPrompt="1"/>
          </p:nvPr>
        </p:nvSpPr>
        <p:spPr>
          <a:xfrm>
            <a:off x="2846641" y="2024063"/>
            <a:ext cx="2023051" cy="16992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33" dirty="0">
                <a:solidFill>
                  <a:schemeClr val="lt1">
                    <a:alpha val="0"/>
                  </a:schemeClr>
                </a:solidFill>
              </a:defRPr>
            </a:lvl1pPr>
          </a:lstStyle>
          <a:p>
            <a:pPr lvl="0" algn="ctr"/>
            <a:r>
              <a:rPr lang="en-US"/>
              <a:t>.</a:t>
            </a:r>
            <a:endParaRPr lang="en-GB"/>
          </a:p>
        </p:txBody>
      </p:sp>
      <p:sp>
        <p:nvSpPr>
          <p:cNvPr id="37" name="Text Placeholder 53">
            <a:extLst>
              <a:ext uri="{FF2B5EF4-FFF2-40B4-BE49-F238E27FC236}">
                <a16:creationId xmlns:a16="http://schemas.microsoft.com/office/drawing/2014/main" id="{18D6185D-39B0-7F84-0B17-A945CF346A49}"/>
              </a:ext>
            </a:extLst>
          </p:cNvPr>
          <p:cNvSpPr>
            <a:spLocks noGrp="1"/>
          </p:cNvSpPr>
          <p:nvPr>
            <p:ph type="body" sz="quarter" idx="74" hasCustomPrompt="1"/>
          </p:nvPr>
        </p:nvSpPr>
        <p:spPr>
          <a:xfrm>
            <a:off x="2950517" y="2127682"/>
            <a:ext cx="1798051" cy="473164"/>
          </a:xfrm>
        </p:spPr>
        <p:txBody>
          <a:bodyPr anchor="t">
            <a:noAutofit/>
          </a:bodyPr>
          <a:lstStyle>
            <a:lvl1pPr>
              <a:lnSpc>
                <a:spcPct val="100000"/>
              </a:lnSpc>
              <a:defRPr sz="1400">
                <a:solidFill>
                  <a:schemeClr val="tx1"/>
                </a:solidFill>
              </a:defRPr>
            </a:lvl1pPr>
            <a:lvl2pPr>
              <a:defRPr sz="1800"/>
            </a:lvl2pPr>
            <a:lvl3pPr>
              <a:defRPr sz="1800"/>
            </a:lvl3pPr>
            <a:lvl4pPr>
              <a:defRPr sz="1800"/>
            </a:lvl4pPr>
            <a:lvl5pPr>
              <a:defRPr sz="1800"/>
            </a:lvl5pPr>
          </a:lstStyle>
          <a:p>
            <a:pPr lvl="0"/>
            <a:r>
              <a:rPr lang="en-US"/>
              <a:t>Name </a:t>
            </a:r>
            <a:br>
              <a:rPr lang="en-US"/>
            </a:br>
            <a:r>
              <a:rPr lang="en-US"/>
              <a:t>Surname</a:t>
            </a:r>
          </a:p>
        </p:txBody>
      </p:sp>
      <p:sp>
        <p:nvSpPr>
          <p:cNvPr id="38" name="Text Placeholder 53">
            <a:extLst>
              <a:ext uri="{FF2B5EF4-FFF2-40B4-BE49-F238E27FC236}">
                <a16:creationId xmlns:a16="http://schemas.microsoft.com/office/drawing/2014/main" id="{F5C4F05A-B8D2-FF05-BF81-C6C7CBE762E8}"/>
              </a:ext>
            </a:extLst>
          </p:cNvPr>
          <p:cNvSpPr>
            <a:spLocks noGrp="1"/>
          </p:cNvSpPr>
          <p:nvPr>
            <p:ph type="body" sz="quarter" idx="75" hasCustomPrompt="1"/>
          </p:nvPr>
        </p:nvSpPr>
        <p:spPr>
          <a:xfrm>
            <a:off x="2950517" y="2740258"/>
            <a:ext cx="1008963" cy="900000"/>
          </a:xfrm>
        </p:spPr>
        <p:txBody>
          <a:bodyPr anchor="t">
            <a:noAutofit/>
          </a:bodyPr>
          <a:lstStyle>
            <a:lvl1pPr>
              <a:lnSpc>
                <a:spcPct val="100000"/>
              </a:lnSpc>
              <a:spcAft>
                <a:spcPts val="0"/>
              </a:spcAft>
              <a:defRPr sz="1200" b="1">
                <a:solidFill>
                  <a:schemeClr val="accent4"/>
                </a:solidFill>
              </a:defRPr>
            </a:lvl1pPr>
            <a:lvl2pPr>
              <a:spcAft>
                <a:spcPts val="0"/>
              </a:spcAft>
              <a:defRPr sz="1200" b="0"/>
            </a:lvl2pPr>
            <a:lvl3pPr>
              <a:defRPr sz="1800"/>
            </a:lvl3pPr>
            <a:lvl4pPr>
              <a:defRPr sz="1800"/>
            </a:lvl4pPr>
            <a:lvl5pPr>
              <a:defRPr sz="1800"/>
            </a:lvl5pPr>
          </a:lstStyle>
          <a:p>
            <a:pPr lvl="0"/>
            <a:r>
              <a:rPr lang="en-US"/>
              <a:t>Job role</a:t>
            </a:r>
          </a:p>
          <a:p>
            <a:pPr lvl="1"/>
            <a:r>
              <a:rPr lang="en-US"/>
              <a:t>Practice</a:t>
            </a:r>
          </a:p>
        </p:txBody>
      </p:sp>
      <p:sp>
        <p:nvSpPr>
          <p:cNvPr id="40" name="Text Placeholder 17">
            <a:extLst>
              <a:ext uri="{FF2B5EF4-FFF2-40B4-BE49-F238E27FC236}">
                <a16:creationId xmlns:a16="http://schemas.microsoft.com/office/drawing/2014/main" id="{8143310F-C271-857F-6A4E-E0934C1002A7}"/>
              </a:ext>
            </a:extLst>
          </p:cNvPr>
          <p:cNvSpPr>
            <a:spLocks noGrp="1"/>
          </p:cNvSpPr>
          <p:nvPr>
            <p:ph type="body" sz="quarter" idx="76" hasCustomPrompt="1"/>
          </p:nvPr>
        </p:nvSpPr>
        <p:spPr>
          <a:xfrm>
            <a:off x="2846642" y="3740408"/>
            <a:ext cx="2024239" cy="72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33" dirty="0">
                <a:solidFill>
                  <a:schemeClr val="lt1">
                    <a:alpha val="0"/>
                  </a:schemeClr>
                </a:solidFill>
              </a:defRPr>
            </a:lvl1pPr>
          </a:lstStyle>
          <a:p>
            <a:pPr lvl="0" algn="ctr"/>
            <a:r>
              <a:rPr lang="en-US"/>
              <a:t>.</a:t>
            </a:r>
            <a:endParaRPr lang="en-GB"/>
          </a:p>
        </p:txBody>
      </p:sp>
      <p:sp>
        <p:nvSpPr>
          <p:cNvPr id="41" name="Picture Placeholder 18">
            <a:extLst>
              <a:ext uri="{FF2B5EF4-FFF2-40B4-BE49-F238E27FC236}">
                <a16:creationId xmlns:a16="http://schemas.microsoft.com/office/drawing/2014/main" id="{B1BCC763-A55C-0CC1-F5E8-467FF3F33033}"/>
              </a:ext>
            </a:extLst>
          </p:cNvPr>
          <p:cNvSpPr>
            <a:spLocks noGrp="1"/>
          </p:cNvSpPr>
          <p:nvPr>
            <p:ph type="pic" sz="quarter" idx="77"/>
          </p:nvPr>
        </p:nvSpPr>
        <p:spPr>
          <a:xfrm>
            <a:off x="4028567" y="2718119"/>
            <a:ext cx="720000" cy="720000"/>
          </a:xfrm>
          <a:prstGeom prst="ellipse">
            <a:avLst/>
          </a:prstGeom>
          <a:solidFill>
            <a:schemeClr val="bg1"/>
          </a:solidFill>
        </p:spPr>
        <p:txBody>
          <a:bodyPr/>
          <a:lstStyle>
            <a:lvl1pPr algn="ctr">
              <a:defRPr sz="1051"/>
            </a:lvl1pPr>
          </a:lstStyle>
          <a:p>
            <a:endParaRPr lang="en-GB"/>
          </a:p>
        </p:txBody>
      </p:sp>
      <p:sp>
        <p:nvSpPr>
          <p:cNvPr id="42" name="Text Placeholder 16">
            <a:extLst>
              <a:ext uri="{FF2B5EF4-FFF2-40B4-BE49-F238E27FC236}">
                <a16:creationId xmlns:a16="http://schemas.microsoft.com/office/drawing/2014/main" id="{5C53727A-5277-0CA0-8A01-531BD02B650F}"/>
              </a:ext>
            </a:extLst>
          </p:cNvPr>
          <p:cNvSpPr>
            <a:spLocks noGrp="1"/>
          </p:cNvSpPr>
          <p:nvPr>
            <p:ph type="body" sz="quarter" idx="78" hasCustomPrompt="1"/>
          </p:nvPr>
        </p:nvSpPr>
        <p:spPr>
          <a:xfrm>
            <a:off x="2846641" y="4122091"/>
            <a:ext cx="2023051" cy="16992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33" dirty="0">
                <a:solidFill>
                  <a:schemeClr val="lt1">
                    <a:alpha val="0"/>
                  </a:schemeClr>
                </a:solidFill>
              </a:defRPr>
            </a:lvl1pPr>
          </a:lstStyle>
          <a:p>
            <a:pPr lvl="0" algn="ctr"/>
            <a:r>
              <a:rPr lang="en-US"/>
              <a:t>.</a:t>
            </a:r>
            <a:endParaRPr lang="en-GB"/>
          </a:p>
        </p:txBody>
      </p:sp>
      <p:sp>
        <p:nvSpPr>
          <p:cNvPr id="44" name="Text Placeholder 53">
            <a:extLst>
              <a:ext uri="{FF2B5EF4-FFF2-40B4-BE49-F238E27FC236}">
                <a16:creationId xmlns:a16="http://schemas.microsoft.com/office/drawing/2014/main" id="{0EE14679-1D76-8FDB-1B61-0CA3456FBBB6}"/>
              </a:ext>
            </a:extLst>
          </p:cNvPr>
          <p:cNvSpPr>
            <a:spLocks noGrp="1"/>
          </p:cNvSpPr>
          <p:nvPr>
            <p:ph type="body" sz="quarter" idx="79" hasCustomPrompt="1"/>
          </p:nvPr>
        </p:nvSpPr>
        <p:spPr>
          <a:xfrm>
            <a:off x="2950517" y="4225710"/>
            <a:ext cx="1798051" cy="473164"/>
          </a:xfrm>
        </p:spPr>
        <p:txBody>
          <a:bodyPr anchor="t">
            <a:noAutofit/>
          </a:bodyPr>
          <a:lstStyle>
            <a:lvl1pPr>
              <a:lnSpc>
                <a:spcPct val="100000"/>
              </a:lnSpc>
              <a:defRPr sz="1400">
                <a:solidFill>
                  <a:schemeClr val="tx1"/>
                </a:solidFill>
              </a:defRPr>
            </a:lvl1pPr>
            <a:lvl2pPr>
              <a:defRPr sz="1800"/>
            </a:lvl2pPr>
            <a:lvl3pPr>
              <a:defRPr sz="1800"/>
            </a:lvl3pPr>
            <a:lvl4pPr>
              <a:defRPr sz="1800"/>
            </a:lvl4pPr>
            <a:lvl5pPr>
              <a:defRPr sz="1800"/>
            </a:lvl5pPr>
          </a:lstStyle>
          <a:p>
            <a:pPr lvl="0"/>
            <a:r>
              <a:rPr lang="en-US"/>
              <a:t>Name </a:t>
            </a:r>
            <a:br>
              <a:rPr lang="en-US"/>
            </a:br>
            <a:r>
              <a:rPr lang="en-US"/>
              <a:t>Surname</a:t>
            </a:r>
          </a:p>
        </p:txBody>
      </p:sp>
      <p:sp>
        <p:nvSpPr>
          <p:cNvPr id="45" name="Text Placeholder 53">
            <a:extLst>
              <a:ext uri="{FF2B5EF4-FFF2-40B4-BE49-F238E27FC236}">
                <a16:creationId xmlns:a16="http://schemas.microsoft.com/office/drawing/2014/main" id="{4153E27C-73AA-26B4-C81E-1AB377BE1A1A}"/>
              </a:ext>
            </a:extLst>
          </p:cNvPr>
          <p:cNvSpPr>
            <a:spLocks noGrp="1"/>
          </p:cNvSpPr>
          <p:nvPr>
            <p:ph type="body" sz="quarter" idx="80" hasCustomPrompt="1"/>
          </p:nvPr>
        </p:nvSpPr>
        <p:spPr>
          <a:xfrm>
            <a:off x="2950517" y="4838286"/>
            <a:ext cx="1008963" cy="900000"/>
          </a:xfrm>
        </p:spPr>
        <p:txBody>
          <a:bodyPr anchor="t">
            <a:noAutofit/>
          </a:bodyPr>
          <a:lstStyle>
            <a:lvl1pPr>
              <a:lnSpc>
                <a:spcPct val="100000"/>
              </a:lnSpc>
              <a:spcAft>
                <a:spcPts val="0"/>
              </a:spcAft>
              <a:defRPr sz="1200" b="1">
                <a:solidFill>
                  <a:schemeClr val="accent4"/>
                </a:solidFill>
              </a:defRPr>
            </a:lvl1pPr>
            <a:lvl2pPr>
              <a:spcAft>
                <a:spcPts val="0"/>
              </a:spcAft>
              <a:defRPr sz="1200" b="0"/>
            </a:lvl2pPr>
            <a:lvl3pPr>
              <a:defRPr sz="1800"/>
            </a:lvl3pPr>
            <a:lvl4pPr>
              <a:defRPr sz="1800"/>
            </a:lvl4pPr>
            <a:lvl5pPr>
              <a:defRPr sz="1800"/>
            </a:lvl5pPr>
          </a:lstStyle>
          <a:p>
            <a:pPr lvl="0"/>
            <a:r>
              <a:rPr lang="en-US"/>
              <a:t>Job role</a:t>
            </a:r>
          </a:p>
          <a:p>
            <a:pPr lvl="1"/>
            <a:r>
              <a:rPr lang="en-US"/>
              <a:t>Practice</a:t>
            </a:r>
          </a:p>
        </p:txBody>
      </p:sp>
      <p:sp>
        <p:nvSpPr>
          <p:cNvPr id="46" name="Text Placeholder 17">
            <a:extLst>
              <a:ext uri="{FF2B5EF4-FFF2-40B4-BE49-F238E27FC236}">
                <a16:creationId xmlns:a16="http://schemas.microsoft.com/office/drawing/2014/main" id="{988B99C2-3F86-18EE-CD87-C180B8A842BA}"/>
              </a:ext>
            </a:extLst>
          </p:cNvPr>
          <p:cNvSpPr>
            <a:spLocks noGrp="1"/>
          </p:cNvSpPr>
          <p:nvPr>
            <p:ph type="body" sz="quarter" idx="81" hasCustomPrompt="1"/>
          </p:nvPr>
        </p:nvSpPr>
        <p:spPr>
          <a:xfrm>
            <a:off x="2846642" y="5827663"/>
            <a:ext cx="2024239" cy="72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33" dirty="0">
                <a:solidFill>
                  <a:schemeClr val="lt1">
                    <a:alpha val="0"/>
                  </a:schemeClr>
                </a:solidFill>
              </a:defRPr>
            </a:lvl1pPr>
          </a:lstStyle>
          <a:p>
            <a:pPr lvl="0" algn="ctr"/>
            <a:r>
              <a:rPr lang="en-US"/>
              <a:t>.</a:t>
            </a:r>
            <a:endParaRPr lang="en-GB"/>
          </a:p>
        </p:txBody>
      </p:sp>
      <p:sp>
        <p:nvSpPr>
          <p:cNvPr id="48" name="Picture Placeholder 18">
            <a:extLst>
              <a:ext uri="{FF2B5EF4-FFF2-40B4-BE49-F238E27FC236}">
                <a16:creationId xmlns:a16="http://schemas.microsoft.com/office/drawing/2014/main" id="{6060DE79-7F12-63C9-1034-767748E6825A}"/>
              </a:ext>
            </a:extLst>
          </p:cNvPr>
          <p:cNvSpPr>
            <a:spLocks noGrp="1"/>
          </p:cNvSpPr>
          <p:nvPr>
            <p:ph type="pic" sz="quarter" idx="82"/>
          </p:nvPr>
        </p:nvSpPr>
        <p:spPr>
          <a:xfrm>
            <a:off x="4028567" y="4816147"/>
            <a:ext cx="720000" cy="720000"/>
          </a:xfrm>
          <a:prstGeom prst="ellipse">
            <a:avLst/>
          </a:prstGeom>
          <a:solidFill>
            <a:schemeClr val="bg1"/>
          </a:solidFill>
        </p:spPr>
        <p:txBody>
          <a:bodyPr/>
          <a:lstStyle>
            <a:lvl1pPr algn="ctr">
              <a:defRPr sz="1051"/>
            </a:lvl1pPr>
          </a:lstStyle>
          <a:p>
            <a:endParaRPr lang="en-GB"/>
          </a:p>
        </p:txBody>
      </p:sp>
      <p:sp>
        <p:nvSpPr>
          <p:cNvPr id="49" name="Text Placeholder 16">
            <a:extLst>
              <a:ext uri="{FF2B5EF4-FFF2-40B4-BE49-F238E27FC236}">
                <a16:creationId xmlns:a16="http://schemas.microsoft.com/office/drawing/2014/main" id="{A85562D5-EDA6-4626-2821-CBE55434267B}"/>
              </a:ext>
            </a:extLst>
          </p:cNvPr>
          <p:cNvSpPr>
            <a:spLocks noGrp="1"/>
          </p:cNvSpPr>
          <p:nvPr>
            <p:ph type="body" sz="quarter" idx="83" hasCustomPrompt="1"/>
          </p:nvPr>
        </p:nvSpPr>
        <p:spPr>
          <a:xfrm>
            <a:off x="5085269" y="2024063"/>
            <a:ext cx="2023051" cy="16992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33" dirty="0">
                <a:solidFill>
                  <a:schemeClr val="lt1">
                    <a:alpha val="0"/>
                  </a:schemeClr>
                </a:solidFill>
              </a:defRPr>
            </a:lvl1pPr>
          </a:lstStyle>
          <a:p>
            <a:pPr lvl="0" algn="ctr"/>
            <a:r>
              <a:rPr lang="en-US"/>
              <a:t>.</a:t>
            </a:r>
            <a:endParaRPr lang="en-GB"/>
          </a:p>
        </p:txBody>
      </p:sp>
      <p:sp>
        <p:nvSpPr>
          <p:cNvPr id="50" name="Text Placeholder 53">
            <a:extLst>
              <a:ext uri="{FF2B5EF4-FFF2-40B4-BE49-F238E27FC236}">
                <a16:creationId xmlns:a16="http://schemas.microsoft.com/office/drawing/2014/main" id="{EB35C4EB-34DE-F123-497B-E21B20F1F2A2}"/>
              </a:ext>
            </a:extLst>
          </p:cNvPr>
          <p:cNvSpPr>
            <a:spLocks noGrp="1"/>
          </p:cNvSpPr>
          <p:nvPr>
            <p:ph type="body" sz="quarter" idx="84" hasCustomPrompt="1"/>
          </p:nvPr>
        </p:nvSpPr>
        <p:spPr>
          <a:xfrm>
            <a:off x="5189145" y="2127682"/>
            <a:ext cx="1798051" cy="473164"/>
          </a:xfrm>
        </p:spPr>
        <p:txBody>
          <a:bodyPr anchor="t">
            <a:noAutofit/>
          </a:bodyPr>
          <a:lstStyle>
            <a:lvl1pPr>
              <a:lnSpc>
                <a:spcPct val="100000"/>
              </a:lnSpc>
              <a:defRPr sz="1400">
                <a:solidFill>
                  <a:schemeClr val="tx1"/>
                </a:solidFill>
              </a:defRPr>
            </a:lvl1pPr>
            <a:lvl2pPr>
              <a:defRPr sz="1800"/>
            </a:lvl2pPr>
            <a:lvl3pPr>
              <a:defRPr sz="1800"/>
            </a:lvl3pPr>
            <a:lvl4pPr>
              <a:defRPr sz="1800"/>
            </a:lvl4pPr>
            <a:lvl5pPr>
              <a:defRPr sz="1800"/>
            </a:lvl5pPr>
          </a:lstStyle>
          <a:p>
            <a:pPr lvl="0"/>
            <a:r>
              <a:rPr lang="en-US"/>
              <a:t>Name </a:t>
            </a:r>
            <a:br>
              <a:rPr lang="en-US"/>
            </a:br>
            <a:r>
              <a:rPr lang="en-US"/>
              <a:t>Surname</a:t>
            </a:r>
          </a:p>
        </p:txBody>
      </p:sp>
      <p:sp>
        <p:nvSpPr>
          <p:cNvPr id="52" name="Text Placeholder 53">
            <a:extLst>
              <a:ext uri="{FF2B5EF4-FFF2-40B4-BE49-F238E27FC236}">
                <a16:creationId xmlns:a16="http://schemas.microsoft.com/office/drawing/2014/main" id="{13A14D55-8E2A-D4A7-44C3-86160BF14225}"/>
              </a:ext>
            </a:extLst>
          </p:cNvPr>
          <p:cNvSpPr>
            <a:spLocks noGrp="1"/>
          </p:cNvSpPr>
          <p:nvPr>
            <p:ph type="body" sz="quarter" idx="85" hasCustomPrompt="1"/>
          </p:nvPr>
        </p:nvSpPr>
        <p:spPr>
          <a:xfrm>
            <a:off x="5189145" y="2740258"/>
            <a:ext cx="1008963" cy="900000"/>
          </a:xfrm>
        </p:spPr>
        <p:txBody>
          <a:bodyPr anchor="t">
            <a:noAutofit/>
          </a:bodyPr>
          <a:lstStyle>
            <a:lvl1pPr>
              <a:lnSpc>
                <a:spcPct val="100000"/>
              </a:lnSpc>
              <a:spcAft>
                <a:spcPts val="0"/>
              </a:spcAft>
              <a:defRPr sz="1200" b="1">
                <a:solidFill>
                  <a:schemeClr val="accent4"/>
                </a:solidFill>
              </a:defRPr>
            </a:lvl1pPr>
            <a:lvl2pPr>
              <a:spcAft>
                <a:spcPts val="0"/>
              </a:spcAft>
              <a:defRPr sz="1200" b="0"/>
            </a:lvl2pPr>
            <a:lvl3pPr>
              <a:defRPr sz="1800"/>
            </a:lvl3pPr>
            <a:lvl4pPr>
              <a:defRPr sz="1800"/>
            </a:lvl4pPr>
            <a:lvl5pPr>
              <a:defRPr sz="1800"/>
            </a:lvl5pPr>
          </a:lstStyle>
          <a:p>
            <a:pPr lvl="0"/>
            <a:r>
              <a:rPr lang="en-US"/>
              <a:t>Job role</a:t>
            </a:r>
          </a:p>
          <a:p>
            <a:pPr lvl="1"/>
            <a:r>
              <a:rPr lang="en-US"/>
              <a:t>Practice</a:t>
            </a:r>
          </a:p>
        </p:txBody>
      </p:sp>
      <p:sp>
        <p:nvSpPr>
          <p:cNvPr id="53" name="Text Placeholder 17">
            <a:extLst>
              <a:ext uri="{FF2B5EF4-FFF2-40B4-BE49-F238E27FC236}">
                <a16:creationId xmlns:a16="http://schemas.microsoft.com/office/drawing/2014/main" id="{BFE2C84D-7FAC-D0E7-4F29-C15B756F200E}"/>
              </a:ext>
            </a:extLst>
          </p:cNvPr>
          <p:cNvSpPr>
            <a:spLocks noGrp="1"/>
          </p:cNvSpPr>
          <p:nvPr>
            <p:ph type="body" sz="quarter" idx="86" hasCustomPrompt="1"/>
          </p:nvPr>
        </p:nvSpPr>
        <p:spPr>
          <a:xfrm>
            <a:off x="5085270" y="3740408"/>
            <a:ext cx="2024239" cy="72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33" dirty="0">
                <a:solidFill>
                  <a:schemeClr val="lt1">
                    <a:alpha val="0"/>
                  </a:schemeClr>
                </a:solidFill>
              </a:defRPr>
            </a:lvl1pPr>
          </a:lstStyle>
          <a:p>
            <a:pPr lvl="0" algn="ctr"/>
            <a:r>
              <a:rPr lang="en-US"/>
              <a:t>.</a:t>
            </a:r>
            <a:endParaRPr lang="en-GB"/>
          </a:p>
        </p:txBody>
      </p:sp>
      <p:sp>
        <p:nvSpPr>
          <p:cNvPr id="54" name="Picture Placeholder 18">
            <a:extLst>
              <a:ext uri="{FF2B5EF4-FFF2-40B4-BE49-F238E27FC236}">
                <a16:creationId xmlns:a16="http://schemas.microsoft.com/office/drawing/2014/main" id="{0D1FE5A6-32DE-B8B2-0D87-4F5252D4B5B4}"/>
              </a:ext>
            </a:extLst>
          </p:cNvPr>
          <p:cNvSpPr>
            <a:spLocks noGrp="1"/>
          </p:cNvSpPr>
          <p:nvPr>
            <p:ph type="pic" sz="quarter" idx="87"/>
          </p:nvPr>
        </p:nvSpPr>
        <p:spPr>
          <a:xfrm>
            <a:off x="6267195" y="2718119"/>
            <a:ext cx="720000" cy="720000"/>
          </a:xfrm>
          <a:prstGeom prst="ellipse">
            <a:avLst/>
          </a:prstGeom>
          <a:solidFill>
            <a:schemeClr val="bg1"/>
          </a:solidFill>
        </p:spPr>
        <p:txBody>
          <a:bodyPr/>
          <a:lstStyle>
            <a:lvl1pPr algn="ctr">
              <a:defRPr sz="1051"/>
            </a:lvl1pPr>
          </a:lstStyle>
          <a:p>
            <a:endParaRPr lang="en-GB"/>
          </a:p>
        </p:txBody>
      </p:sp>
      <p:sp>
        <p:nvSpPr>
          <p:cNvPr id="81" name="Text Placeholder 16">
            <a:extLst>
              <a:ext uri="{FF2B5EF4-FFF2-40B4-BE49-F238E27FC236}">
                <a16:creationId xmlns:a16="http://schemas.microsoft.com/office/drawing/2014/main" id="{ADD28795-2246-846F-AB8F-ECD0EF0254FE}"/>
              </a:ext>
            </a:extLst>
          </p:cNvPr>
          <p:cNvSpPr>
            <a:spLocks noGrp="1"/>
          </p:cNvSpPr>
          <p:nvPr>
            <p:ph type="body" sz="quarter" idx="88" hasCustomPrompt="1"/>
          </p:nvPr>
        </p:nvSpPr>
        <p:spPr>
          <a:xfrm>
            <a:off x="5085269" y="4122091"/>
            <a:ext cx="2023051" cy="16992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33" dirty="0">
                <a:solidFill>
                  <a:schemeClr val="lt1">
                    <a:alpha val="0"/>
                  </a:schemeClr>
                </a:solidFill>
              </a:defRPr>
            </a:lvl1pPr>
          </a:lstStyle>
          <a:p>
            <a:pPr lvl="0" algn="ctr"/>
            <a:r>
              <a:rPr lang="en-US"/>
              <a:t>.</a:t>
            </a:r>
            <a:endParaRPr lang="en-GB"/>
          </a:p>
        </p:txBody>
      </p:sp>
      <p:sp>
        <p:nvSpPr>
          <p:cNvPr id="82" name="Text Placeholder 53">
            <a:extLst>
              <a:ext uri="{FF2B5EF4-FFF2-40B4-BE49-F238E27FC236}">
                <a16:creationId xmlns:a16="http://schemas.microsoft.com/office/drawing/2014/main" id="{4D74C2EF-B967-285C-A528-08EC2B293E11}"/>
              </a:ext>
            </a:extLst>
          </p:cNvPr>
          <p:cNvSpPr>
            <a:spLocks noGrp="1"/>
          </p:cNvSpPr>
          <p:nvPr>
            <p:ph type="body" sz="quarter" idx="89" hasCustomPrompt="1"/>
          </p:nvPr>
        </p:nvSpPr>
        <p:spPr>
          <a:xfrm>
            <a:off x="5189145" y="4225710"/>
            <a:ext cx="1798051" cy="473164"/>
          </a:xfrm>
        </p:spPr>
        <p:txBody>
          <a:bodyPr anchor="t">
            <a:noAutofit/>
          </a:bodyPr>
          <a:lstStyle>
            <a:lvl1pPr>
              <a:lnSpc>
                <a:spcPct val="100000"/>
              </a:lnSpc>
              <a:defRPr sz="1400">
                <a:solidFill>
                  <a:schemeClr val="tx1"/>
                </a:solidFill>
              </a:defRPr>
            </a:lvl1pPr>
            <a:lvl2pPr>
              <a:defRPr sz="1800"/>
            </a:lvl2pPr>
            <a:lvl3pPr>
              <a:defRPr sz="1800"/>
            </a:lvl3pPr>
            <a:lvl4pPr>
              <a:defRPr sz="1800"/>
            </a:lvl4pPr>
            <a:lvl5pPr>
              <a:defRPr sz="1800"/>
            </a:lvl5pPr>
          </a:lstStyle>
          <a:p>
            <a:pPr lvl="0"/>
            <a:r>
              <a:rPr lang="en-US"/>
              <a:t>Name </a:t>
            </a:r>
            <a:br>
              <a:rPr lang="en-US"/>
            </a:br>
            <a:r>
              <a:rPr lang="en-US"/>
              <a:t>Surname</a:t>
            </a:r>
          </a:p>
        </p:txBody>
      </p:sp>
      <p:sp>
        <p:nvSpPr>
          <p:cNvPr id="83" name="Text Placeholder 53">
            <a:extLst>
              <a:ext uri="{FF2B5EF4-FFF2-40B4-BE49-F238E27FC236}">
                <a16:creationId xmlns:a16="http://schemas.microsoft.com/office/drawing/2014/main" id="{C8B9C4A4-6A77-E529-5065-958F94CD7D28}"/>
              </a:ext>
            </a:extLst>
          </p:cNvPr>
          <p:cNvSpPr>
            <a:spLocks noGrp="1"/>
          </p:cNvSpPr>
          <p:nvPr>
            <p:ph type="body" sz="quarter" idx="90" hasCustomPrompt="1"/>
          </p:nvPr>
        </p:nvSpPr>
        <p:spPr>
          <a:xfrm>
            <a:off x="5189145" y="4838286"/>
            <a:ext cx="1008963" cy="900000"/>
          </a:xfrm>
        </p:spPr>
        <p:txBody>
          <a:bodyPr anchor="t">
            <a:noAutofit/>
          </a:bodyPr>
          <a:lstStyle>
            <a:lvl1pPr>
              <a:lnSpc>
                <a:spcPct val="100000"/>
              </a:lnSpc>
              <a:spcAft>
                <a:spcPts val="0"/>
              </a:spcAft>
              <a:defRPr sz="1200" b="1">
                <a:solidFill>
                  <a:schemeClr val="accent4"/>
                </a:solidFill>
              </a:defRPr>
            </a:lvl1pPr>
            <a:lvl2pPr>
              <a:spcAft>
                <a:spcPts val="0"/>
              </a:spcAft>
              <a:defRPr sz="1200" b="0"/>
            </a:lvl2pPr>
            <a:lvl3pPr>
              <a:defRPr sz="1800"/>
            </a:lvl3pPr>
            <a:lvl4pPr>
              <a:defRPr sz="1800"/>
            </a:lvl4pPr>
            <a:lvl5pPr>
              <a:defRPr sz="1800"/>
            </a:lvl5pPr>
          </a:lstStyle>
          <a:p>
            <a:pPr lvl="0"/>
            <a:r>
              <a:rPr lang="en-US"/>
              <a:t>Job role</a:t>
            </a:r>
          </a:p>
          <a:p>
            <a:pPr lvl="1"/>
            <a:r>
              <a:rPr lang="en-US"/>
              <a:t>Practice</a:t>
            </a:r>
          </a:p>
        </p:txBody>
      </p:sp>
      <p:sp>
        <p:nvSpPr>
          <p:cNvPr id="84" name="Text Placeholder 17">
            <a:extLst>
              <a:ext uri="{FF2B5EF4-FFF2-40B4-BE49-F238E27FC236}">
                <a16:creationId xmlns:a16="http://schemas.microsoft.com/office/drawing/2014/main" id="{F3C3F443-0CC5-9A72-FA62-63C49B3F2DD6}"/>
              </a:ext>
            </a:extLst>
          </p:cNvPr>
          <p:cNvSpPr>
            <a:spLocks noGrp="1"/>
          </p:cNvSpPr>
          <p:nvPr>
            <p:ph type="body" sz="quarter" idx="91" hasCustomPrompt="1"/>
          </p:nvPr>
        </p:nvSpPr>
        <p:spPr>
          <a:xfrm>
            <a:off x="5085270" y="5827663"/>
            <a:ext cx="2024239" cy="72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33" dirty="0">
                <a:solidFill>
                  <a:schemeClr val="lt1">
                    <a:alpha val="0"/>
                  </a:schemeClr>
                </a:solidFill>
              </a:defRPr>
            </a:lvl1pPr>
          </a:lstStyle>
          <a:p>
            <a:pPr lvl="0" algn="ctr"/>
            <a:r>
              <a:rPr lang="en-US"/>
              <a:t>.</a:t>
            </a:r>
            <a:endParaRPr lang="en-GB"/>
          </a:p>
        </p:txBody>
      </p:sp>
      <p:sp>
        <p:nvSpPr>
          <p:cNvPr id="85" name="Picture Placeholder 18">
            <a:extLst>
              <a:ext uri="{FF2B5EF4-FFF2-40B4-BE49-F238E27FC236}">
                <a16:creationId xmlns:a16="http://schemas.microsoft.com/office/drawing/2014/main" id="{40596A77-1507-42B7-E8D1-932EF70FDC28}"/>
              </a:ext>
            </a:extLst>
          </p:cNvPr>
          <p:cNvSpPr>
            <a:spLocks noGrp="1"/>
          </p:cNvSpPr>
          <p:nvPr>
            <p:ph type="pic" sz="quarter" idx="92"/>
          </p:nvPr>
        </p:nvSpPr>
        <p:spPr>
          <a:xfrm>
            <a:off x="6267195" y="4816147"/>
            <a:ext cx="720000" cy="720000"/>
          </a:xfrm>
          <a:prstGeom prst="ellipse">
            <a:avLst/>
          </a:prstGeom>
          <a:solidFill>
            <a:schemeClr val="bg1"/>
          </a:solidFill>
        </p:spPr>
        <p:txBody>
          <a:bodyPr/>
          <a:lstStyle>
            <a:lvl1pPr algn="ctr">
              <a:defRPr sz="1051"/>
            </a:lvl1pPr>
          </a:lstStyle>
          <a:p>
            <a:endParaRPr lang="en-GB"/>
          </a:p>
        </p:txBody>
      </p:sp>
      <p:sp>
        <p:nvSpPr>
          <p:cNvPr id="86" name="Text Placeholder 16">
            <a:extLst>
              <a:ext uri="{FF2B5EF4-FFF2-40B4-BE49-F238E27FC236}">
                <a16:creationId xmlns:a16="http://schemas.microsoft.com/office/drawing/2014/main" id="{54803A19-D9DD-9F41-7449-54B0697DF68A}"/>
              </a:ext>
            </a:extLst>
          </p:cNvPr>
          <p:cNvSpPr>
            <a:spLocks noGrp="1"/>
          </p:cNvSpPr>
          <p:nvPr>
            <p:ph type="body" sz="quarter" idx="93" hasCustomPrompt="1"/>
          </p:nvPr>
        </p:nvSpPr>
        <p:spPr>
          <a:xfrm>
            <a:off x="7320721" y="2024063"/>
            <a:ext cx="2023051" cy="16992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33" dirty="0">
                <a:solidFill>
                  <a:schemeClr val="lt1">
                    <a:alpha val="0"/>
                  </a:schemeClr>
                </a:solidFill>
              </a:defRPr>
            </a:lvl1pPr>
          </a:lstStyle>
          <a:p>
            <a:pPr lvl="0" algn="ctr"/>
            <a:r>
              <a:rPr lang="en-US"/>
              <a:t>.</a:t>
            </a:r>
            <a:endParaRPr lang="en-GB"/>
          </a:p>
        </p:txBody>
      </p:sp>
      <p:sp>
        <p:nvSpPr>
          <p:cNvPr id="87" name="Text Placeholder 53">
            <a:extLst>
              <a:ext uri="{FF2B5EF4-FFF2-40B4-BE49-F238E27FC236}">
                <a16:creationId xmlns:a16="http://schemas.microsoft.com/office/drawing/2014/main" id="{7FDDDE87-27EA-7B15-6A76-FFAF3284591A}"/>
              </a:ext>
            </a:extLst>
          </p:cNvPr>
          <p:cNvSpPr>
            <a:spLocks noGrp="1"/>
          </p:cNvSpPr>
          <p:nvPr>
            <p:ph type="body" sz="quarter" idx="94" hasCustomPrompt="1"/>
          </p:nvPr>
        </p:nvSpPr>
        <p:spPr>
          <a:xfrm>
            <a:off x="7424597" y="2127682"/>
            <a:ext cx="1798051" cy="473164"/>
          </a:xfrm>
        </p:spPr>
        <p:txBody>
          <a:bodyPr anchor="t">
            <a:noAutofit/>
          </a:bodyPr>
          <a:lstStyle>
            <a:lvl1pPr>
              <a:lnSpc>
                <a:spcPct val="100000"/>
              </a:lnSpc>
              <a:defRPr sz="1400">
                <a:solidFill>
                  <a:schemeClr val="tx1"/>
                </a:solidFill>
              </a:defRPr>
            </a:lvl1pPr>
            <a:lvl2pPr>
              <a:defRPr sz="1800"/>
            </a:lvl2pPr>
            <a:lvl3pPr>
              <a:defRPr sz="1800"/>
            </a:lvl3pPr>
            <a:lvl4pPr>
              <a:defRPr sz="1800"/>
            </a:lvl4pPr>
            <a:lvl5pPr>
              <a:defRPr sz="1800"/>
            </a:lvl5pPr>
          </a:lstStyle>
          <a:p>
            <a:pPr lvl="0"/>
            <a:r>
              <a:rPr lang="en-US"/>
              <a:t>Name </a:t>
            </a:r>
            <a:br>
              <a:rPr lang="en-US"/>
            </a:br>
            <a:r>
              <a:rPr lang="en-US"/>
              <a:t>Surname</a:t>
            </a:r>
          </a:p>
        </p:txBody>
      </p:sp>
      <p:sp>
        <p:nvSpPr>
          <p:cNvPr id="88" name="Text Placeholder 53">
            <a:extLst>
              <a:ext uri="{FF2B5EF4-FFF2-40B4-BE49-F238E27FC236}">
                <a16:creationId xmlns:a16="http://schemas.microsoft.com/office/drawing/2014/main" id="{89D37FD6-997C-78B5-F197-1A9FC8D9310A}"/>
              </a:ext>
            </a:extLst>
          </p:cNvPr>
          <p:cNvSpPr>
            <a:spLocks noGrp="1"/>
          </p:cNvSpPr>
          <p:nvPr>
            <p:ph type="body" sz="quarter" idx="95" hasCustomPrompt="1"/>
          </p:nvPr>
        </p:nvSpPr>
        <p:spPr>
          <a:xfrm>
            <a:off x="7424597" y="2740258"/>
            <a:ext cx="1008963" cy="900000"/>
          </a:xfrm>
        </p:spPr>
        <p:txBody>
          <a:bodyPr anchor="t">
            <a:noAutofit/>
          </a:bodyPr>
          <a:lstStyle>
            <a:lvl1pPr>
              <a:lnSpc>
                <a:spcPct val="100000"/>
              </a:lnSpc>
              <a:spcAft>
                <a:spcPts val="0"/>
              </a:spcAft>
              <a:defRPr sz="1200" b="1">
                <a:solidFill>
                  <a:schemeClr val="accent4"/>
                </a:solidFill>
              </a:defRPr>
            </a:lvl1pPr>
            <a:lvl2pPr>
              <a:spcAft>
                <a:spcPts val="0"/>
              </a:spcAft>
              <a:defRPr sz="1200" b="0"/>
            </a:lvl2pPr>
            <a:lvl3pPr>
              <a:defRPr sz="1800"/>
            </a:lvl3pPr>
            <a:lvl4pPr>
              <a:defRPr sz="1800"/>
            </a:lvl4pPr>
            <a:lvl5pPr>
              <a:defRPr sz="1800"/>
            </a:lvl5pPr>
          </a:lstStyle>
          <a:p>
            <a:pPr lvl="0"/>
            <a:r>
              <a:rPr lang="en-US"/>
              <a:t>Job role</a:t>
            </a:r>
          </a:p>
          <a:p>
            <a:pPr lvl="1"/>
            <a:r>
              <a:rPr lang="en-US"/>
              <a:t>Practice</a:t>
            </a:r>
          </a:p>
        </p:txBody>
      </p:sp>
      <p:sp>
        <p:nvSpPr>
          <p:cNvPr id="89" name="Text Placeholder 17">
            <a:extLst>
              <a:ext uri="{FF2B5EF4-FFF2-40B4-BE49-F238E27FC236}">
                <a16:creationId xmlns:a16="http://schemas.microsoft.com/office/drawing/2014/main" id="{28960214-B52E-25A0-5DD1-994426351A53}"/>
              </a:ext>
            </a:extLst>
          </p:cNvPr>
          <p:cNvSpPr>
            <a:spLocks noGrp="1"/>
          </p:cNvSpPr>
          <p:nvPr>
            <p:ph type="body" sz="quarter" idx="96" hasCustomPrompt="1"/>
          </p:nvPr>
        </p:nvSpPr>
        <p:spPr>
          <a:xfrm>
            <a:off x="7320722" y="3740408"/>
            <a:ext cx="2024239" cy="72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33" dirty="0">
                <a:solidFill>
                  <a:schemeClr val="lt1">
                    <a:alpha val="0"/>
                  </a:schemeClr>
                </a:solidFill>
              </a:defRPr>
            </a:lvl1pPr>
          </a:lstStyle>
          <a:p>
            <a:pPr lvl="0" algn="ctr"/>
            <a:r>
              <a:rPr lang="en-US"/>
              <a:t>.</a:t>
            </a:r>
            <a:endParaRPr lang="en-GB"/>
          </a:p>
        </p:txBody>
      </p:sp>
      <p:sp>
        <p:nvSpPr>
          <p:cNvPr id="90" name="Picture Placeholder 18">
            <a:extLst>
              <a:ext uri="{FF2B5EF4-FFF2-40B4-BE49-F238E27FC236}">
                <a16:creationId xmlns:a16="http://schemas.microsoft.com/office/drawing/2014/main" id="{F1AAC9E9-2977-9BB0-8571-6FC7D0619F62}"/>
              </a:ext>
            </a:extLst>
          </p:cNvPr>
          <p:cNvSpPr>
            <a:spLocks noGrp="1"/>
          </p:cNvSpPr>
          <p:nvPr>
            <p:ph type="pic" sz="quarter" idx="97"/>
          </p:nvPr>
        </p:nvSpPr>
        <p:spPr>
          <a:xfrm>
            <a:off x="8502647" y="2718119"/>
            <a:ext cx="720000" cy="720000"/>
          </a:xfrm>
          <a:prstGeom prst="ellipse">
            <a:avLst/>
          </a:prstGeom>
          <a:solidFill>
            <a:schemeClr val="bg1"/>
          </a:solidFill>
        </p:spPr>
        <p:txBody>
          <a:bodyPr/>
          <a:lstStyle>
            <a:lvl1pPr algn="ctr">
              <a:defRPr sz="1051"/>
            </a:lvl1pPr>
          </a:lstStyle>
          <a:p>
            <a:endParaRPr lang="en-GB"/>
          </a:p>
        </p:txBody>
      </p:sp>
      <p:sp>
        <p:nvSpPr>
          <p:cNvPr id="91" name="Text Placeholder 16">
            <a:extLst>
              <a:ext uri="{FF2B5EF4-FFF2-40B4-BE49-F238E27FC236}">
                <a16:creationId xmlns:a16="http://schemas.microsoft.com/office/drawing/2014/main" id="{BBE37C11-6CC9-558C-5372-D2A5287D4F90}"/>
              </a:ext>
            </a:extLst>
          </p:cNvPr>
          <p:cNvSpPr>
            <a:spLocks noGrp="1"/>
          </p:cNvSpPr>
          <p:nvPr>
            <p:ph type="body" sz="quarter" idx="98" hasCustomPrompt="1"/>
          </p:nvPr>
        </p:nvSpPr>
        <p:spPr>
          <a:xfrm>
            <a:off x="7320721" y="4122091"/>
            <a:ext cx="2023051" cy="16992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33" dirty="0">
                <a:solidFill>
                  <a:schemeClr val="lt1">
                    <a:alpha val="0"/>
                  </a:schemeClr>
                </a:solidFill>
              </a:defRPr>
            </a:lvl1pPr>
          </a:lstStyle>
          <a:p>
            <a:pPr lvl="0" algn="ctr"/>
            <a:r>
              <a:rPr lang="en-US"/>
              <a:t>.</a:t>
            </a:r>
            <a:endParaRPr lang="en-GB"/>
          </a:p>
        </p:txBody>
      </p:sp>
      <p:sp>
        <p:nvSpPr>
          <p:cNvPr id="92" name="Text Placeholder 53">
            <a:extLst>
              <a:ext uri="{FF2B5EF4-FFF2-40B4-BE49-F238E27FC236}">
                <a16:creationId xmlns:a16="http://schemas.microsoft.com/office/drawing/2014/main" id="{B0FECE3E-F074-05BE-E875-272629F1D021}"/>
              </a:ext>
            </a:extLst>
          </p:cNvPr>
          <p:cNvSpPr>
            <a:spLocks noGrp="1"/>
          </p:cNvSpPr>
          <p:nvPr>
            <p:ph type="body" sz="quarter" idx="99" hasCustomPrompt="1"/>
          </p:nvPr>
        </p:nvSpPr>
        <p:spPr>
          <a:xfrm>
            <a:off x="7424597" y="4225710"/>
            <a:ext cx="1798051" cy="473164"/>
          </a:xfrm>
        </p:spPr>
        <p:txBody>
          <a:bodyPr anchor="t">
            <a:noAutofit/>
          </a:bodyPr>
          <a:lstStyle>
            <a:lvl1pPr>
              <a:lnSpc>
                <a:spcPct val="100000"/>
              </a:lnSpc>
              <a:defRPr sz="1400">
                <a:solidFill>
                  <a:schemeClr val="tx1"/>
                </a:solidFill>
              </a:defRPr>
            </a:lvl1pPr>
            <a:lvl2pPr>
              <a:defRPr sz="1800"/>
            </a:lvl2pPr>
            <a:lvl3pPr>
              <a:defRPr sz="1800"/>
            </a:lvl3pPr>
            <a:lvl4pPr>
              <a:defRPr sz="1800"/>
            </a:lvl4pPr>
            <a:lvl5pPr>
              <a:defRPr sz="1800"/>
            </a:lvl5pPr>
          </a:lstStyle>
          <a:p>
            <a:pPr lvl="0"/>
            <a:r>
              <a:rPr lang="en-US"/>
              <a:t>Name </a:t>
            </a:r>
            <a:br>
              <a:rPr lang="en-US"/>
            </a:br>
            <a:r>
              <a:rPr lang="en-US"/>
              <a:t>Surname</a:t>
            </a:r>
          </a:p>
        </p:txBody>
      </p:sp>
      <p:sp>
        <p:nvSpPr>
          <p:cNvPr id="93" name="Text Placeholder 53">
            <a:extLst>
              <a:ext uri="{FF2B5EF4-FFF2-40B4-BE49-F238E27FC236}">
                <a16:creationId xmlns:a16="http://schemas.microsoft.com/office/drawing/2014/main" id="{0F0240C9-BEC0-B630-5EC4-DDC0F43D2E6B}"/>
              </a:ext>
            </a:extLst>
          </p:cNvPr>
          <p:cNvSpPr>
            <a:spLocks noGrp="1"/>
          </p:cNvSpPr>
          <p:nvPr>
            <p:ph type="body" sz="quarter" idx="100" hasCustomPrompt="1"/>
          </p:nvPr>
        </p:nvSpPr>
        <p:spPr>
          <a:xfrm>
            <a:off x="7424597" y="4838286"/>
            <a:ext cx="1008963" cy="900000"/>
          </a:xfrm>
        </p:spPr>
        <p:txBody>
          <a:bodyPr anchor="t">
            <a:noAutofit/>
          </a:bodyPr>
          <a:lstStyle>
            <a:lvl1pPr>
              <a:lnSpc>
                <a:spcPct val="100000"/>
              </a:lnSpc>
              <a:spcAft>
                <a:spcPts val="0"/>
              </a:spcAft>
              <a:defRPr sz="1200" b="1">
                <a:solidFill>
                  <a:schemeClr val="accent4"/>
                </a:solidFill>
              </a:defRPr>
            </a:lvl1pPr>
            <a:lvl2pPr>
              <a:spcAft>
                <a:spcPts val="0"/>
              </a:spcAft>
              <a:defRPr sz="1200" b="0"/>
            </a:lvl2pPr>
            <a:lvl3pPr>
              <a:defRPr sz="1800"/>
            </a:lvl3pPr>
            <a:lvl4pPr>
              <a:defRPr sz="1800"/>
            </a:lvl4pPr>
            <a:lvl5pPr>
              <a:defRPr sz="1800"/>
            </a:lvl5pPr>
          </a:lstStyle>
          <a:p>
            <a:pPr lvl="0"/>
            <a:r>
              <a:rPr lang="en-US"/>
              <a:t>Job role</a:t>
            </a:r>
          </a:p>
          <a:p>
            <a:pPr lvl="1"/>
            <a:r>
              <a:rPr lang="en-US"/>
              <a:t>Practice</a:t>
            </a:r>
          </a:p>
        </p:txBody>
      </p:sp>
      <p:sp>
        <p:nvSpPr>
          <p:cNvPr id="94" name="Text Placeholder 17">
            <a:extLst>
              <a:ext uri="{FF2B5EF4-FFF2-40B4-BE49-F238E27FC236}">
                <a16:creationId xmlns:a16="http://schemas.microsoft.com/office/drawing/2014/main" id="{CB388AF1-3D1A-DC62-AA3E-3471305B22E2}"/>
              </a:ext>
            </a:extLst>
          </p:cNvPr>
          <p:cNvSpPr>
            <a:spLocks noGrp="1"/>
          </p:cNvSpPr>
          <p:nvPr>
            <p:ph type="body" sz="quarter" idx="101" hasCustomPrompt="1"/>
          </p:nvPr>
        </p:nvSpPr>
        <p:spPr>
          <a:xfrm>
            <a:off x="7320722" y="5827663"/>
            <a:ext cx="2024239" cy="72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33" dirty="0">
                <a:solidFill>
                  <a:schemeClr val="lt1">
                    <a:alpha val="0"/>
                  </a:schemeClr>
                </a:solidFill>
              </a:defRPr>
            </a:lvl1pPr>
          </a:lstStyle>
          <a:p>
            <a:pPr lvl="0" algn="ctr"/>
            <a:r>
              <a:rPr lang="en-US"/>
              <a:t>.</a:t>
            </a:r>
            <a:endParaRPr lang="en-GB"/>
          </a:p>
        </p:txBody>
      </p:sp>
      <p:sp>
        <p:nvSpPr>
          <p:cNvPr id="95" name="Picture Placeholder 18">
            <a:extLst>
              <a:ext uri="{FF2B5EF4-FFF2-40B4-BE49-F238E27FC236}">
                <a16:creationId xmlns:a16="http://schemas.microsoft.com/office/drawing/2014/main" id="{A2E2252E-9578-64DC-58B5-0F05C3E0D243}"/>
              </a:ext>
            </a:extLst>
          </p:cNvPr>
          <p:cNvSpPr>
            <a:spLocks noGrp="1"/>
          </p:cNvSpPr>
          <p:nvPr>
            <p:ph type="pic" sz="quarter" idx="102"/>
          </p:nvPr>
        </p:nvSpPr>
        <p:spPr>
          <a:xfrm>
            <a:off x="8502647" y="4816147"/>
            <a:ext cx="720000" cy="720000"/>
          </a:xfrm>
          <a:prstGeom prst="ellipse">
            <a:avLst/>
          </a:prstGeom>
          <a:solidFill>
            <a:schemeClr val="bg1"/>
          </a:solidFill>
        </p:spPr>
        <p:txBody>
          <a:bodyPr/>
          <a:lstStyle>
            <a:lvl1pPr algn="ctr">
              <a:defRPr sz="1051"/>
            </a:lvl1pPr>
          </a:lstStyle>
          <a:p>
            <a:endParaRPr lang="en-GB"/>
          </a:p>
        </p:txBody>
      </p:sp>
      <p:sp>
        <p:nvSpPr>
          <p:cNvPr id="96" name="Text Placeholder 16">
            <a:extLst>
              <a:ext uri="{FF2B5EF4-FFF2-40B4-BE49-F238E27FC236}">
                <a16:creationId xmlns:a16="http://schemas.microsoft.com/office/drawing/2014/main" id="{D7FA05A4-9307-B3B5-463F-B1679E65C22A}"/>
              </a:ext>
            </a:extLst>
          </p:cNvPr>
          <p:cNvSpPr>
            <a:spLocks noGrp="1"/>
          </p:cNvSpPr>
          <p:nvPr>
            <p:ph type="body" sz="quarter" idx="103" hasCustomPrompt="1"/>
          </p:nvPr>
        </p:nvSpPr>
        <p:spPr>
          <a:xfrm>
            <a:off x="9554985" y="2024063"/>
            <a:ext cx="2023051" cy="16992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33" dirty="0">
                <a:solidFill>
                  <a:schemeClr val="lt1">
                    <a:alpha val="0"/>
                  </a:schemeClr>
                </a:solidFill>
              </a:defRPr>
            </a:lvl1pPr>
          </a:lstStyle>
          <a:p>
            <a:pPr lvl="0" algn="ctr"/>
            <a:r>
              <a:rPr lang="en-US"/>
              <a:t>.</a:t>
            </a:r>
            <a:endParaRPr lang="en-GB"/>
          </a:p>
        </p:txBody>
      </p:sp>
      <p:sp>
        <p:nvSpPr>
          <p:cNvPr id="97" name="Text Placeholder 53">
            <a:extLst>
              <a:ext uri="{FF2B5EF4-FFF2-40B4-BE49-F238E27FC236}">
                <a16:creationId xmlns:a16="http://schemas.microsoft.com/office/drawing/2014/main" id="{1A96000D-F67F-2A98-F60C-A63ED5A2FC03}"/>
              </a:ext>
            </a:extLst>
          </p:cNvPr>
          <p:cNvSpPr>
            <a:spLocks noGrp="1"/>
          </p:cNvSpPr>
          <p:nvPr>
            <p:ph type="body" sz="quarter" idx="104" hasCustomPrompt="1"/>
          </p:nvPr>
        </p:nvSpPr>
        <p:spPr>
          <a:xfrm>
            <a:off x="9658861" y="2127682"/>
            <a:ext cx="1798051" cy="473164"/>
          </a:xfrm>
        </p:spPr>
        <p:txBody>
          <a:bodyPr anchor="t">
            <a:noAutofit/>
          </a:bodyPr>
          <a:lstStyle>
            <a:lvl1pPr>
              <a:lnSpc>
                <a:spcPct val="100000"/>
              </a:lnSpc>
              <a:defRPr sz="1400">
                <a:solidFill>
                  <a:schemeClr val="tx1"/>
                </a:solidFill>
              </a:defRPr>
            </a:lvl1pPr>
            <a:lvl2pPr>
              <a:defRPr sz="1800"/>
            </a:lvl2pPr>
            <a:lvl3pPr>
              <a:defRPr sz="1800"/>
            </a:lvl3pPr>
            <a:lvl4pPr>
              <a:defRPr sz="1800"/>
            </a:lvl4pPr>
            <a:lvl5pPr>
              <a:defRPr sz="1800"/>
            </a:lvl5pPr>
          </a:lstStyle>
          <a:p>
            <a:pPr lvl="0"/>
            <a:r>
              <a:rPr lang="en-US"/>
              <a:t>Name </a:t>
            </a:r>
            <a:br>
              <a:rPr lang="en-US"/>
            </a:br>
            <a:r>
              <a:rPr lang="en-US"/>
              <a:t>Surname</a:t>
            </a:r>
          </a:p>
        </p:txBody>
      </p:sp>
      <p:sp>
        <p:nvSpPr>
          <p:cNvPr id="98" name="Text Placeholder 53">
            <a:extLst>
              <a:ext uri="{FF2B5EF4-FFF2-40B4-BE49-F238E27FC236}">
                <a16:creationId xmlns:a16="http://schemas.microsoft.com/office/drawing/2014/main" id="{B3AAE111-32DB-15C6-3DED-478AF13B44E3}"/>
              </a:ext>
            </a:extLst>
          </p:cNvPr>
          <p:cNvSpPr>
            <a:spLocks noGrp="1"/>
          </p:cNvSpPr>
          <p:nvPr>
            <p:ph type="body" sz="quarter" idx="105" hasCustomPrompt="1"/>
          </p:nvPr>
        </p:nvSpPr>
        <p:spPr>
          <a:xfrm>
            <a:off x="9658861" y="2740258"/>
            <a:ext cx="1008963" cy="900000"/>
          </a:xfrm>
        </p:spPr>
        <p:txBody>
          <a:bodyPr anchor="t">
            <a:noAutofit/>
          </a:bodyPr>
          <a:lstStyle>
            <a:lvl1pPr>
              <a:lnSpc>
                <a:spcPct val="100000"/>
              </a:lnSpc>
              <a:spcAft>
                <a:spcPts val="0"/>
              </a:spcAft>
              <a:defRPr sz="1200" b="1">
                <a:solidFill>
                  <a:schemeClr val="accent4"/>
                </a:solidFill>
              </a:defRPr>
            </a:lvl1pPr>
            <a:lvl2pPr>
              <a:spcAft>
                <a:spcPts val="0"/>
              </a:spcAft>
              <a:defRPr sz="1200" b="0"/>
            </a:lvl2pPr>
            <a:lvl3pPr>
              <a:defRPr sz="1800"/>
            </a:lvl3pPr>
            <a:lvl4pPr>
              <a:defRPr sz="1800"/>
            </a:lvl4pPr>
            <a:lvl5pPr>
              <a:defRPr sz="1800"/>
            </a:lvl5pPr>
          </a:lstStyle>
          <a:p>
            <a:pPr lvl="0"/>
            <a:r>
              <a:rPr lang="en-US"/>
              <a:t>Job role</a:t>
            </a:r>
          </a:p>
          <a:p>
            <a:pPr lvl="1"/>
            <a:r>
              <a:rPr lang="en-US"/>
              <a:t>Practice</a:t>
            </a:r>
          </a:p>
        </p:txBody>
      </p:sp>
      <p:sp>
        <p:nvSpPr>
          <p:cNvPr id="99" name="Text Placeholder 17">
            <a:extLst>
              <a:ext uri="{FF2B5EF4-FFF2-40B4-BE49-F238E27FC236}">
                <a16:creationId xmlns:a16="http://schemas.microsoft.com/office/drawing/2014/main" id="{569F874D-4E15-30FC-03E8-B05FFBBE9810}"/>
              </a:ext>
            </a:extLst>
          </p:cNvPr>
          <p:cNvSpPr>
            <a:spLocks noGrp="1"/>
          </p:cNvSpPr>
          <p:nvPr>
            <p:ph type="body" sz="quarter" idx="106" hasCustomPrompt="1"/>
          </p:nvPr>
        </p:nvSpPr>
        <p:spPr>
          <a:xfrm>
            <a:off x="9554987" y="3740408"/>
            <a:ext cx="2024239" cy="72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33" dirty="0">
                <a:solidFill>
                  <a:schemeClr val="lt1">
                    <a:alpha val="0"/>
                  </a:schemeClr>
                </a:solidFill>
              </a:defRPr>
            </a:lvl1pPr>
          </a:lstStyle>
          <a:p>
            <a:pPr lvl="0" algn="ctr"/>
            <a:r>
              <a:rPr lang="en-US"/>
              <a:t>.</a:t>
            </a:r>
            <a:endParaRPr lang="en-GB"/>
          </a:p>
        </p:txBody>
      </p:sp>
      <p:sp>
        <p:nvSpPr>
          <p:cNvPr id="100" name="Picture Placeholder 18">
            <a:extLst>
              <a:ext uri="{FF2B5EF4-FFF2-40B4-BE49-F238E27FC236}">
                <a16:creationId xmlns:a16="http://schemas.microsoft.com/office/drawing/2014/main" id="{2B626748-69F8-A2EC-4BEE-A277756E040C}"/>
              </a:ext>
            </a:extLst>
          </p:cNvPr>
          <p:cNvSpPr>
            <a:spLocks noGrp="1"/>
          </p:cNvSpPr>
          <p:nvPr>
            <p:ph type="pic" sz="quarter" idx="107"/>
          </p:nvPr>
        </p:nvSpPr>
        <p:spPr>
          <a:xfrm>
            <a:off x="10736911" y="2718119"/>
            <a:ext cx="720000" cy="720000"/>
          </a:xfrm>
          <a:prstGeom prst="ellipse">
            <a:avLst/>
          </a:prstGeom>
          <a:solidFill>
            <a:schemeClr val="bg1"/>
          </a:solidFill>
        </p:spPr>
        <p:txBody>
          <a:bodyPr/>
          <a:lstStyle>
            <a:lvl1pPr algn="ctr">
              <a:defRPr sz="1051"/>
            </a:lvl1pPr>
          </a:lstStyle>
          <a:p>
            <a:endParaRPr lang="en-GB"/>
          </a:p>
        </p:txBody>
      </p:sp>
      <p:sp>
        <p:nvSpPr>
          <p:cNvPr id="101" name="Text Placeholder 16">
            <a:extLst>
              <a:ext uri="{FF2B5EF4-FFF2-40B4-BE49-F238E27FC236}">
                <a16:creationId xmlns:a16="http://schemas.microsoft.com/office/drawing/2014/main" id="{C2AAF196-7617-E27C-9083-D2B11F4923FA}"/>
              </a:ext>
            </a:extLst>
          </p:cNvPr>
          <p:cNvSpPr>
            <a:spLocks noGrp="1"/>
          </p:cNvSpPr>
          <p:nvPr>
            <p:ph type="body" sz="quarter" idx="108" hasCustomPrompt="1"/>
          </p:nvPr>
        </p:nvSpPr>
        <p:spPr>
          <a:xfrm>
            <a:off x="9554985" y="4122091"/>
            <a:ext cx="2023051" cy="16992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33" dirty="0">
                <a:solidFill>
                  <a:schemeClr val="lt1">
                    <a:alpha val="0"/>
                  </a:schemeClr>
                </a:solidFill>
              </a:defRPr>
            </a:lvl1pPr>
          </a:lstStyle>
          <a:p>
            <a:pPr lvl="0" algn="ctr"/>
            <a:r>
              <a:rPr lang="en-US"/>
              <a:t>.</a:t>
            </a:r>
            <a:endParaRPr lang="en-GB"/>
          </a:p>
        </p:txBody>
      </p:sp>
      <p:sp>
        <p:nvSpPr>
          <p:cNvPr id="102" name="Text Placeholder 53">
            <a:extLst>
              <a:ext uri="{FF2B5EF4-FFF2-40B4-BE49-F238E27FC236}">
                <a16:creationId xmlns:a16="http://schemas.microsoft.com/office/drawing/2014/main" id="{2F4B00AD-A255-14DA-5005-165E75880249}"/>
              </a:ext>
            </a:extLst>
          </p:cNvPr>
          <p:cNvSpPr>
            <a:spLocks noGrp="1"/>
          </p:cNvSpPr>
          <p:nvPr>
            <p:ph type="body" sz="quarter" idx="109" hasCustomPrompt="1"/>
          </p:nvPr>
        </p:nvSpPr>
        <p:spPr>
          <a:xfrm>
            <a:off x="9658861" y="4225710"/>
            <a:ext cx="1798051" cy="473164"/>
          </a:xfrm>
        </p:spPr>
        <p:txBody>
          <a:bodyPr anchor="t">
            <a:noAutofit/>
          </a:bodyPr>
          <a:lstStyle>
            <a:lvl1pPr>
              <a:lnSpc>
                <a:spcPct val="100000"/>
              </a:lnSpc>
              <a:defRPr sz="1400">
                <a:solidFill>
                  <a:schemeClr val="tx1"/>
                </a:solidFill>
              </a:defRPr>
            </a:lvl1pPr>
            <a:lvl2pPr>
              <a:defRPr sz="1800"/>
            </a:lvl2pPr>
            <a:lvl3pPr>
              <a:defRPr sz="1800"/>
            </a:lvl3pPr>
            <a:lvl4pPr>
              <a:defRPr sz="1800"/>
            </a:lvl4pPr>
            <a:lvl5pPr>
              <a:defRPr sz="1800"/>
            </a:lvl5pPr>
          </a:lstStyle>
          <a:p>
            <a:pPr lvl="0"/>
            <a:r>
              <a:rPr lang="en-US"/>
              <a:t>Name </a:t>
            </a:r>
            <a:br>
              <a:rPr lang="en-US"/>
            </a:br>
            <a:r>
              <a:rPr lang="en-US"/>
              <a:t>Surname</a:t>
            </a:r>
          </a:p>
        </p:txBody>
      </p:sp>
      <p:sp>
        <p:nvSpPr>
          <p:cNvPr id="103" name="Text Placeholder 53">
            <a:extLst>
              <a:ext uri="{FF2B5EF4-FFF2-40B4-BE49-F238E27FC236}">
                <a16:creationId xmlns:a16="http://schemas.microsoft.com/office/drawing/2014/main" id="{7734E242-0755-E620-57ED-795DEF4DA207}"/>
              </a:ext>
            </a:extLst>
          </p:cNvPr>
          <p:cNvSpPr>
            <a:spLocks noGrp="1"/>
          </p:cNvSpPr>
          <p:nvPr>
            <p:ph type="body" sz="quarter" idx="110" hasCustomPrompt="1"/>
          </p:nvPr>
        </p:nvSpPr>
        <p:spPr>
          <a:xfrm>
            <a:off x="9658861" y="4838286"/>
            <a:ext cx="1008963" cy="900000"/>
          </a:xfrm>
        </p:spPr>
        <p:txBody>
          <a:bodyPr anchor="t">
            <a:noAutofit/>
          </a:bodyPr>
          <a:lstStyle>
            <a:lvl1pPr>
              <a:lnSpc>
                <a:spcPct val="100000"/>
              </a:lnSpc>
              <a:spcAft>
                <a:spcPts val="0"/>
              </a:spcAft>
              <a:defRPr sz="1200" b="1">
                <a:solidFill>
                  <a:schemeClr val="accent4"/>
                </a:solidFill>
              </a:defRPr>
            </a:lvl1pPr>
            <a:lvl2pPr>
              <a:spcAft>
                <a:spcPts val="0"/>
              </a:spcAft>
              <a:defRPr sz="1200" b="0"/>
            </a:lvl2pPr>
            <a:lvl3pPr>
              <a:defRPr sz="1800"/>
            </a:lvl3pPr>
            <a:lvl4pPr>
              <a:defRPr sz="1800"/>
            </a:lvl4pPr>
            <a:lvl5pPr>
              <a:defRPr sz="1800"/>
            </a:lvl5pPr>
          </a:lstStyle>
          <a:p>
            <a:pPr lvl="0"/>
            <a:r>
              <a:rPr lang="en-US"/>
              <a:t>Job role</a:t>
            </a:r>
          </a:p>
          <a:p>
            <a:pPr lvl="1"/>
            <a:r>
              <a:rPr lang="en-US"/>
              <a:t>Practice</a:t>
            </a:r>
          </a:p>
        </p:txBody>
      </p:sp>
      <p:sp>
        <p:nvSpPr>
          <p:cNvPr id="104" name="Text Placeholder 17">
            <a:extLst>
              <a:ext uri="{FF2B5EF4-FFF2-40B4-BE49-F238E27FC236}">
                <a16:creationId xmlns:a16="http://schemas.microsoft.com/office/drawing/2014/main" id="{DDE8B2FC-7E60-6C1D-D810-A81D04D0B474}"/>
              </a:ext>
            </a:extLst>
          </p:cNvPr>
          <p:cNvSpPr>
            <a:spLocks noGrp="1"/>
          </p:cNvSpPr>
          <p:nvPr>
            <p:ph type="body" sz="quarter" idx="111" hasCustomPrompt="1"/>
          </p:nvPr>
        </p:nvSpPr>
        <p:spPr>
          <a:xfrm>
            <a:off x="9554987" y="5827663"/>
            <a:ext cx="2024239" cy="72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33" dirty="0">
                <a:solidFill>
                  <a:schemeClr val="lt1">
                    <a:alpha val="0"/>
                  </a:schemeClr>
                </a:solidFill>
              </a:defRPr>
            </a:lvl1pPr>
          </a:lstStyle>
          <a:p>
            <a:pPr lvl="0" algn="ctr"/>
            <a:r>
              <a:rPr lang="en-US"/>
              <a:t>.</a:t>
            </a:r>
            <a:endParaRPr lang="en-GB"/>
          </a:p>
        </p:txBody>
      </p:sp>
      <p:sp>
        <p:nvSpPr>
          <p:cNvPr id="105" name="Picture Placeholder 18">
            <a:extLst>
              <a:ext uri="{FF2B5EF4-FFF2-40B4-BE49-F238E27FC236}">
                <a16:creationId xmlns:a16="http://schemas.microsoft.com/office/drawing/2014/main" id="{C9D13FD1-2FE0-3D47-9943-9ACFBCF59DEB}"/>
              </a:ext>
            </a:extLst>
          </p:cNvPr>
          <p:cNvSpPr>
            <a:spLocks noGrp="1"/>
          </p:cNvSpPr>
          <p:nvPr>
            <p:ph type="pic" sz="quarter" idx="112"/>
          </p:nvPr>
        </p:nvSpPr>
        <p:spPr>
          <a:xfrm>
            <a:off x="10736911" y="4816147"/>
            <a:ext cx="720000" cy="720000"/>
          </a:xfrm>
          <a:prstGeom prst="ellipse">
            <a:avLst/>
          </a:prstGeom>
          <a:solidFill>
            <a:schemeClr val="bg1"/>
          </a:solidFill>
        </p:spPr>
        <p:txBody>
          <a:bodyPr/>
          <a:lstStyle>
            <a:lvl1pPr algn="ctr">
              <a:defRPr sz="1051"/>
            </a:lvl1pPr>
          </a:lstStyle>
          <a:p>
            <a:endParaRPr lang="en-GB"/>
          </a:p>
        </p:txBody>
      </p:sp>
      <p:sp>
        <p:nvSpPr>
          <p:cNvPr id="6" name="Text Placeholder 11">
            <a:extLst>
              <a:ext uri="{FF2B5EF4-FFF2-40B4-BE49-F238E27FC236}">
                <a16:creationId xmlns:a16="http://schemas.microsoft.com/office/drawing/2014/main" id="{5059AF7F-C3C8-24B5-3A0E-AC03394F550B}"/>
              </a:ext>
            </a:extLst>
          </p:cNvPr>
          <p:cNvSpPr>
            <a:spLocks noGrp="1"/>
          </p:cNvSpPr>
          <p:nvPr>
            <p:ph type="body" sz="quarter" idx="13" hasCustomPrompt="1"/>
          </p:nvPr>
        </p:nvSpPr>
        <p:spPr>
          <a:xfrm>
            <a:off x="611190" y="5988292"/>
            <a:ext cx="10958511" cy="246221"/>
          </a:xfrm>
        </p:spPr>
        <p:txBody>
          <a:bodyPr anchor="b">
            <a:spAutoFit/>
          </a:bodyPr>
          <a:lstStyle>
            <a:lvl1pPr marL="0" indent="0">
              <a:lnSpc>
                <a:spcPct val="100000"/>
              </a:lnSpc>
              <a:spcAft>
                <a:spcPts val="0"/>
              </a:spcAft>
              <a:buFont typeface="Arial" panose="020B0604020202020204" pitchFamily="34" charset="0"/>
              <a:buNone/>
              <a:defRPr sz="800" b="0" i="1">
                <a:solidFill>
                  <a:schemeClr val="bg1">
                    <a:lumMod val="50000"/>
                  </a:schemeClr>
                </a:solidFill>
              </a:defRPr>
            </a:lvl1pPr>
            <a:lvl2pPr marL="0" indent="0">
              <a:lnSpc>
                <a:spcPct val="100000"/>
              </a:lnSpc>
              <a:spcAft>
                <a:spcPts val="0"/>
              </a:spcAft>
              <a:buNone/>
              <a:defRPr sz="700" i="1">
                <a:solidFill>
                  <a:schemeClr val="bg1">
                    <a:lumMod val="50000"/>
                  </a:schemeClr>
                </a:solidFill>
              </a:defRPr>
            </a:lvl2pPr>
            <a:lvl3pPr marL="0" indent="0">
              <a:lnSpc>
                <a:spcPct val="100000"/>
              </a:lnSpc>
              <a:spcAft>
                <a:spcPts val="0"/>
              </a:spcAft>
              <a:buNone/>
              <a:defRPr sz="700" i="1">
                <a:solidFill>
                  <a:schemeClr val="bg1">
                    <a:lumMod val="50000"/>
                  </a:schemeClr>
                </a:solidFill>
              </a:defRPr>
            </a:lvl3pPr>
            <a:lvl4pPr marL="0" indent="0">
              <a:lnSpc>
                <a:spcPct val="100000"/>
              </a:lnSpc>
              <a:spcAft>
                <a:spcPts val="0"/>
              </a:spcAft>
              <a:buNone/>
              <a:defRPr sz="700" i="1">
                <a:solidFill>
                  <a:schemeClr val="bg1">
                    <a:lumMod val="50000"/>
                  </a:schemeClr>
                </a:solidFill>
              </a:defRPr>
            </a:lvl4pPr>
            <a:lvl5pPr marL="0" indent="0">
              <a:lnSpc>
                <a:spcPct val="100000"/>
              </a:lnSpc>
              <a:spcAft>
                <a:spcPts val="0"/>
              </a:spcAft>
              <a:buNone/>
              <a:defRPr sz="700" i="1">
                <a:solidFill>
                  <a:schemeClr val="bg1">
                    <a:lumMod val="50000"/>
                  </a:schemeClr>
                </a:solidFill>
              </a:defRPr>
            </a:lvl5pPr>
          </a:lstStyle>
          <a:p>
            <a:pPr lvl="0"/>
            <a:r>
              <a:rPr lang="en-US"/>
              <a:t>Source: Insert source here</a:t>
            </a:r>
            <a:br>
              <a:rPr lang="en-US"/>
            </a:br>
            <a:r>
              <a:rPr lang="en-US"/>
              <a:t>Notes: Insert notes here</a:t>
            </a:r>
          </a:p>
        </p:txBody>
      </p:sp>
      <p:sp>
        <p:nvSpPr>
          <p:cNvPr id="57"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611191" y="6401514"/>
            <a:ext cx="1838645" cy="123111"/>
          </a:xfrm>
          <a:prstGeom prst="rect">
            <a:avLst/>
          </a:prstGeom>
        </p:spPr>
        <p:txBody>
          <a:bodyPr vert="horz" wrap="none" lIns="0" tIns="0" rIns="0" bIns="0" rtlCol="0" anchor="ctr">
            <a:spAutoFit/>
          </a:bodyPr>
          <a:lstStyle>
            <a:lvl1pPr algn="l">
              <a:defRPr sz="800">
                <a:solidFill>
                  <a:schemeClr val="bg1">
                    <a:lumMod val="50000"/>
                  </a:schemeClr>
                </a:solidFill>
                <a:latin typeface="+mj-lt"/>
              </a:defRPr>
            </a:lvl1pPr>
          </a:lstStyle>
          <a:p>
            <a:r>
              <a:rPr lang="en-US">
                <a:cs typeface="Arial" panose="020B0604020202020204" pitchFamily="34" charset="0"/>
              </a:rPr>
              <a:t>©2024 ARTHUR J. GALLAGHER &amp; CO.</a:t>
            </a:r>
          </a:p>
        </p:txBody>
      </p:sp>
      <p:sp>
        <p:nvSpPr>
          <p:cNvPr id="58"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11409291" y="6378430"/>
            <a:ext cx="171522" cy="169277"/>
          </a:xfrm>
          <a:prstGeom prst="rect">
            <a:avLst/>
          </a:prstGeom>
          <a:noFill/>
        </p:spPr>
        <p:txBody>
          <a:bodyPr wrap="none" lIns="0" tIns="0" rIns="0" bIns="0" rtlCol="0">
            <a:spAutoFit/>
          </a:bodyPr>
          <a:lstStyle>
            <a:lvl1pPr algn="r">
              <a:defRPr lang="en-GB" sz="1100"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a:p>
        </p:txBody>
      </p:sp>
    </p:spTree>
    <p:extLst>
      <p:ext uri="{BB962C8B-B14F-4D97-AF65-F5344CB8AC3E}">
        <p14:creationId xmlns:p14="http://schemas.microsoft.com/office/powerpoint/2010/main" val="4083872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am bio">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66F7A820-4B79-8D4D-3101-8E4BBDE9225B}"/>
              </a:ext>
            </a:extLst>
          </p:cNvPr>
          <p:cNvSpPr>
            <a:spLocks noGrp="1"/>
          </p:cNvSpPr>
          <p:nvPr>
            <p:ph type="body" sz="quarter" idx="17" hasCustomPrompt="1"/>
          </p:nvPr>
        </p:nvSpPr>
        <p:spPr>
          <a:xfrm>
            <a:off x="6205071" y="2024068"/>
            <a:ext cx="5364629" cy="3818516"/>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33" dirty="0">
                <a:solidFill>
                  <a:schemeClr val="lt1">
                    <a:alpha val="0"/>
                  </a:schemeClr>
                </a:solidFill>
              </a:defRPr>
            </a:lvl1pPr>
          </a:lstStyle>
          <a:p>
            <a:pPr lvl="0" algn="ctr"/>
            <a:r>
              <a:rPr lang="en-US"/>
              <a:t>.</a:t>
            </a:r>
            <a:endParaRPr lang="en-GB"/>
          </a:p>
        </p:txBody>
      </p:sp>
      <p:sp>
        <p:nvSpPr>
          <p:cNvPr id="18" name="Text Placeholder 17">
            <a:extLst>
              <a:ext uri="{FF2B5EF4-FFF2-40B4-BE49-F238E27FC236}">
                <a16:creationId xmlns:a16="http://schemas.microsoft.com/office/drawing/2014/main" id="{B6BCED3B-A739-D725-A683-F6519143D65C}"/>
              </a:ext>
            </a:extLst>
          </p:cNvPr>
          <p:cNvSpPr>
            <a:spLocks noGrp="1"/>
          </p:cNvSpPr>
          <p:nvPr>
            <p:ph type="body" sz="quarter" idx="34" hasCustomPrompt="1"/>
          </p:nvPr>
        </p:nvSpPr>
        <p:spPr>
          <a:xfrm>
            <a:off x="621359" y="2024064"/>
            <a:ext cx="5364629" cy="3889374"/>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33" dirty="0">
                <a:solidFill>
                  <a:schemeClr val="lt1">
                    <a:alpha val="0"/>
                  </a:schemeClr>
                </a:solidFill>
              </a:defRPr>
            </a:lvl1pPr>
          </a:lstStyle>
          <a:p>
            <a:pPr lvl="0" algn="ctr"/>
            <a:r>
              <a:rPr lang="en-US"/>
              <a:t>.</a:t>
            </a:r>
            <a:endParaRPr lang="en-GB"/>
          </a:p>
        </p:txBody>
      </p:sp>
      <p:sp>
        <p:nvSpPr>
          <p:cNvPr id="5" name="Picture Placeholder 18">
            <a:extLst>
              <a:ext uri="{FF2B5EF4-FFF2-40B4-BE49-F238E27FC236}">
                <a16:creationId xmlns:a16="http://schemas.microsoft.com/office/drawing/2014/main" id="{054D8168-68E3-49E7-ADA3-50A9EB0E511C}"/>
              </a:ext>
            </a:extLst>
          </p:cNvPr>
          <p:cNvSpPr>
            <a:spLocks noGrp="1"/>
          </p:cNvSpPr>
          <p:nvPr>
            <p:ph type="pic" sz="quarter" idx="18"/>
          </p:nvPr>
        </p:nvSpPr>
        <p:spPr>
          <a:xfrm>
            <a:off x="4459401" y="2170918"/>
            <a:ext cx="1393795" cy="1393795"/>
          </a:xfrm>
          <a:prstGeom prst="ellipse">
            <a:avLst/>
          </a:prstGeom>
          <a:solidFill>
            <a:schemeClr val="bg1"/>
          </a:solidFill>
        </p:spPr>
        <p:txBody>
          <a:bodyPr/>
          <a:lstStyle/>
          <a:p>
            <a:endParaRPr lang="en-GB"/>
          </a:p>
        </p:txBody>
      </p:sp>
      <p:sp>
        <p:nvSpPr>
          <p:cNvPr id="10" name="Text Placeholder 9">
            <a:extLst>
              <a:ext uri="{FF2B5EF4-FFF2-40B4-BE49-F238E27FC236}">
                <a16:creationId xmlns:a16="http://schemas.microsoft.com/office/drawing/2014/main" id="{539D0C0D-095F-7655-2116-F1F543D02A94}"/>
              </a:ext>
            </a:extLst>
          </p:cNvPr>
          <p:cNvSpPr>
            <a:spLocks noGrp="1"/>
          </p:cNvSpPr>
          <p:nvPr>
            <p:ph type="body" sz="quarter" idx="28"/>
          </p:nvPr>
        </p:nvSpPr>
        <p:spPr>
          <a:xfrm>
            <a:off x="6337857" y="2170918"/>
            <a:ext cx="5099051" cy="3527749"/>
          </a:xfrm>
        </p:spPr>
        <p:txBody>
          <a:bodyPr>
            <a:normAutofit/>
          </a:bodyPr>
          <a:lstStyle>
            <a:lvl1pPr>
              <a:defRPr sz="1200"/>
            </a:lvl1pPr>
            <a:lvl2pPr>
              <a:defRPr sz="1200"/>
            </a:lvl2pPr>
            <a:lvl3pPr>
              <a:defRPr sz="1051"/>
            </a:lvl3pPr>
            <a:lvl4pPr>
              <a:defRPr sz="1051"/>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1" name="Text Placeholder 53">
            <a:extLst>
              <a:ext uri="{FF2B5EF4-FFF2-40B4-BE49-F238E27FC236}">
                <a16:creationId xmlns:a16="http://schemas.microsoft.com/office/drawing/2014/main" id="{CF9E18C3-0114-EF09-CE07-B2BCA408E1A2}"/>
              </a:ext>
            </a:extLst>
          </p:cNvPr>
          <p:cNvSpPr>
            <a:spLocks noGrp="1"/>
          </p:cNvSpPr>
          <p:nvPr>
            <p:ph type="body" sz="quarter" idx="47" hasCustomPrompt="1"/>
          </p:nvPr>
        </p:nvSpPr>
        <p:spPr>
          <a:xfrm>
            <a:off x="754149" y="2170914"/>
            <a:ext cx="3378001" cy="450000"/>
          </a:xfrm>
        </p:spPr>
        <p:txBody>
          <a:bodyPr anchor="ctr">
            <a:noAutofit/>
          </a:bodyPr>
          <a:lstStyle>
            <a:lvl1pPr>
              <a:lnSpc>
                <a:spcPct val="100000"/>
              </a:lnSpc>
              <a:defRPr sz="2000">
                <a:solidFill>
                  <a:schemeClr val="bg1"/>
                </a:solidFill>
              </a:defRPr>
            </a:lvl1pPr>
            <a:lvl2pPr>
              <a:defRPr sz="1800"/>
            </a:lvl2pPr>
            <a:lvl3pPr>
              <a:defRPr sz="1800"/>
            </a:lvl3pPr>
            <a:lvl4pPr>
              <a:defRPr sz="1800"/>
            </a:lvl4pPr>
            <a:lvl5pPr>
              <a:defRPr sz="1800"/>
            </a:lvl5pPr>
          </a:lstStyle>
          <a:p>
            <a:pPr lvl="0"/>
            <a:r>
              <a:rPr lang="en-US"/>
              <a:t>Name Surname</a:t>
            </a:r>
          </a:p>
        </p:txBody>
      </p:sp>
      <p:sp>
        <p:nvSpPr>
          <p:cNvPr id="53" name="Text Placeholder 53">
            <a:extLst>
              <a:ext uri="{FF2B5EF4-FFF2-40B4-BE49-F238E27FC236}">
                <a16:creationId xmlns:a16="http://schemas.microsoft.com/office/drawing/2014/main" id="{54E9B4C7-C774-4C2C-7FD4-066FB8ADDF8A}"/>
              </a:ext>
            </a:extLst>
          </p:cNvPr>
          <p:cNvSpPr>
            <a:spLocks noGrp="1"/>
          </p:cNvSpPr>
          <p:nvPr>
            <p:ph type="body" sz="quarter" idx="49" hasCustomPrompt="1"/>
          </p:nvPr>
        </p:nvSpPr>
        <p:spPr>
          <a:xfrm>
            <a:off x="754149" y="2740164"/>
            <a:ext cx="3378001" cy="228792"/>
          </a:xfrm>
        </p:spPr>
        <p:txBody>
          <a:bodyPr anchor="ctr">
            <a:noAutofit/>
          </a:bodyPr>
          <a:lstStyle>
            <a:lvl1pPr>
              <a:lnSpc>
                <a:spcPct val="100000"/>
              </a:lnSpc>
              <a:defRPr sz="1400" b="0">
                <a:solidFill>
                  <a:schemeClr val="bg1"/>
                </a:solidFill>
              </a:defRPr>
            </a:lvl1pPr>
            <a:lvl2pPr>
              <a:defRPr sz="1800"/>
            </a:lvl2pPr>
            <a:lvl3pPr>
              <a:defRPr sz="1800"/>
            </a:lvl3pPr>
            <a:lvl4pPr>
              <a:defRPr sz="1800"/>
            </a:lvl4pPr>
            <a:lvl5pPr>
              <a:defRPr sz="1800"/>
            </a:lvl5pPr>
          </a:lstStyle>
          <a:p>
            <a:r>
              <a:rPr lang="en-GB"/>
              <a:t>Name_Surname@ajg.com</a:t>
            </a:r>
          </a:p>
        </p:txBody>
      </p:sp>
      <p:sp>
        <p:nvSpPr>
          <p:cNvPr id="4" name="Text Placeholder 9">
            <a:extLst>
              <a:ext uri="{FF2B5EF4-FFF2-40B4-BE49-F238E27FC236}">
                <a16:creationId xmlns:a16="http://schemas.microsoft.com/office/drawing/2014/main" id="{4893C758-ADE8-7528-08D7-1A41F307CEFE}"/>
              </a:ext>
            </a:extLst>
          </p:cNvPr>
          <p:cNvSpPr>
            <a:spLocks noGrp="1"/>
          </p:cNvSpPr>
          <p:nvPr>
            <p:ph type="body" sz="quarter" idx="53"/>
          </p:nvPr>
        </p:nvSpPr>
        <p:spPr>
          <a:xfrm>
            <a:off x="754145" y="3952878"/>
            <a:ext cx="5099051" cy="1868413"/>
          </a:xfrm>
        </p:spPr>
        <p:txBody>
          <a:bodyPr>
            <a:normAutofit/>
          </a:bodyPr>
          <a:lstStyle>
            <a:lvl1pPr>
              <a:defRPr sz="1200">
                <a:solidFill>
                  <a:schemeClr val="bg1"/>
                </a:solidFill>
              </a:defRPr>
            </a:lvl1pPr>
            <a:lvl2pPr>
              <a:defRPr sz="1200">
                <a:solidFill>
                  <a:schemeClr val="bg1"/>
                </a:solidFill>
              </a:defRPr>
            </a:lvl2pPr>
            <a:lvl3pPr>
              <a:defRPr sz="1051">
                <a:solidFill>
                  <a:schemeClr val="bg1"/>
                </a:solidFill>
              </a:defRPr>
            </a:lvl3pPr>
            <a:lvl4pPr>
              <a:defRPr sz="1051">
                <a:solidFill>
                  <a:schemeClr val="bg1"/>
                </a:solidFill>
              </a:defRPr>
            </a:lvl4pPr>
            <a:lvl5pPr>
              <a:defRPr sz="1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3">
            <a:extLst>
              <a:ext uri="{FF2B5EF4-FFF2-40B4-BE49-F238E27FC236}">
                <a16:creationId xmlns:a16="http://schemas.microsoft.com/office/drawing/2014/main" id="{0DECE778-6ED9-9F12-1B0E-3708A9E21B03}"/>
              </a:ext>
            </a:extLst>
          </p:cNvPr>
          <p:cNvSpPr>
            <a:spLocks noGrp="1"/>
          </p:cNvSpPr>
          <p:nvPr>
            <p:ph type="body" sz="quarter" idx="54" hasCustomPrompt="1"/>
          </p:nvPr>
        </p:nvSpPr>
        <p:spPr>
          <a:xfrm>
            <a:off x="754149" y="3333486"/>
            <a:ext cx="3378001" cy="403314"/>
          </a:xfrm>
        </p:spPr>
        <p:txBody>
          <a:bodyPr anchor="ctr">
            <a:noAutofit/>
          </a:bodyPr>
          <a:lstStyle>
            <a:lvl1pPr>
              <a:lnSpc>
                <a:spcPct val="100000"/>
              </a:lnSpc>
              <a:defRPr sz="2000">
                <a:solidFill>
                  <a:schemeClr val="bg1"/>
                </a:solidFill>
              </a:defRPr>
            </a:lvl1pPr>
            <a:lvl2pPr>
              <a:defRPr sz="1800"/>
            </a:lvl2pPr>
            <a:lvl3pPr>
              <a:defRPr sz="1800"/>
            </a:lvl3pPr>
            <a:lvl4pPr>
              <a:defRPr sz="1800"/>
            </a:lvl4pPr>
            <a:lvl5pPr>
              <a:defRPr sz="1800"/>
            </a:lvl5pPr>
          </a:lstStyle>
          <a:p>
            <a:pPr lvl="0"/>
            <a:r>
              <a:rPr lang="en-US"/>
              <a:t>Job role</a:t>
            </a:r>
          </a:p>
        </p:txBody>
      </p:sp>
      <p:sp>
        <p:nvSpPr>
          <p:cNvPr id="2" name="Text Placeholder 21">
            <a:extLst>
              <a:ext uri="{FF2B5EF4-FFF2-40B4-BE49-F238E27FC236}">
                <a16:creationId xmlns:a16="http://schemas.microsoft.com/office/drawing/2014/main" id="{0DCAF368-8074-B635-360A-3A0240671EB1}"/>
              </a:ext>
            </a:extLst>
          </p:cNvPr>
          <p:cNvSpPr>
            <a:spLocks noGrp="1"/>
          </p:cNvSpPr>
          <p:nvPr>
            <p:ph type="body" sz="quarter" idx="15"/>
          </p:nvPr>
        </p:nvSpPr>
        <p:spPr>
          <a:xfrm>
            <a:off x="611190" y="1170155"/>
            <a:ext cx="10968036" cy="540000"/>
          </a:xfrm>
        </p:spPr>
        <p:txBody>
          <a:bodyPr>
            <a:noAutofit/>
          </a:bodyPr>
          <a:lstStyle>
            <a:lvl1pPr marL="0" indent="0">
              <a:lnSpc>
                <a:spcPct val="100000"/>
              </a:lnSpc>
              <a:spcAft>
                <a:spcPts val="0"/>
              </a:spcAft>
              <a:buFont typeface="Arial" panose="020B0604020202020204" pitchFamily="34" charset="0"/>
              <a:buNone/>
              <a:defRPr sz="1600" b="1">
                <a:solidFill>
                  <a:schemeClr val="accent1"/>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Click to edit Master text styles</a:t>
            </a:r>
          </a:p>
        </p:txBody>
      </p:sp>
      <p:sp>
        <p:nvSpPr>
          <p:cNvPr id="11" name="Title 1">
            <a:extLst>
              <a:ext uri="{FF2B5EF4-FFF2-40B4-BE49-F238E27FC236}">
                <a16:creationId xmlns:a16="http://schemas.microsoft.com/office/drawing/2014/main" id="{6B6B1737-7520-DE17-15F9-47E66CF2459A}"/>
              </a:ext>
            </a:extLst>
          </p:cNvPr>
          <p:cNvSpPr>
            <a:spLocks noGrp="1"/>
          </p:cNvSpPr>
          <p:nvPr>
            <p:ph type="title"/>
          </p:nvPr>
        </p:nvSpPr>
        <p:spPr>
          <a:xfrm>
            <a:off x="611191" y="623487"/>
            <a:ext cx="9340887" cy="481900"/>
          </a:xfrm>
        </p:spPr>
        <p:txBody>
          <a:bodyPr/>
          <a:lstStyle/>
          <a:p>
            <a:r>
              <a:rPr lang="en-US"/>
              <a:t>Click to edit Master title style</a:t>
            </a:r>
            <a:endParaRPr lang="en-GB"/>
          </a:p>
        </p:txBody>
      </p:sp>
      <p:sp>
        <p:nvSpPr>
          <p:cNvPr id="8" name="Text Placeholder 11">
            <a:extLst>
              <a:ext uri="{FF2B5EF4-FFF2-40B4-BE49-F238E27FC236}">
                <a16:creationId xmlns:a16="http://schemas.microsoft.com/office/drawing/2014/main" id="{CB2B3B26-1998-745F-A651-1C1FAF6AA8E8}"/>
              </a:ext>
            </a:extLst>
          </p:cNvPr>
          <p:cNvSpPr>
            <a:spLocks noGrp="1"/>
          </p:cNvSpPr>
          <p:nvPr>
            <p:ph type="body" sz="quarter" idx="84" hasCustomPrompt="1"/>
          </p:nvPr>
        </p:nvSpPr>
        <p:spPr>
          <a:xfrm>
            <a:off x="611190" y="5988292"/>
            <a:ext cx="10958511" cy="246221"/>
          </a:xfrm>
        </p:spPr>
        <p:txBody>
          <a:bodyPr anchor="b">
            <a:spAutoFit/>
          </a:bodyPr>
          <a:lstStyle>
            <a:lvl1pPr marL="0" indent="0">
              <a:lnSpc>
                <a:spcPct val="100000"/>
              </a:lnSpc>
              <a:spcAft>
                <a:spcPts val="0"/>
              </a:spcAft>
              <a:buFont typeface="Arial" panose="020B0604020202020204" pitchFamily="34" charset="0"/>
              <a:buNone/>
              <a:defRPr sz="800" b="0" i="1">
                <a:solidFill>
                  <a:schemeClr val="bg1">
                    <a:lumMod val="50000"/>
                  </a:schemeClr>
                </a:solidFill>
              </a:defRPr>
            </a:lvl1pPr>
            <a:lvl2pPr marL="0" indent="0">
              <a:lnSpc>
                <a:spcPct val="100000"/>
              </a:lnSpc>
              <a:spcAft>
                <a:spcPts val="0"/>
              </a:spcAft>
              <a:buNone/>
              <a:defRPr sz="700" i="1">
                <a:solidFill>
                  <a:schemeClr val="bg1">
                    <a:lumMod val="50000"/>
                  </a:schemeClr>
                </a:solidFill>
              </a:defRPr>
            </a:lvl2pPr>
            <a:lvl3pPr marL="0" indent="0">
              <a:lnSpc>
                <a:spcPct val="100000"/>
              </a:lnSpc>
              <a:spcAft>
                <a:spcPts val="0"/>
              </a:spcAft>
              <a:buNone/>
              <a:defRPr sz="700" i="1">
                <a:solidFill>
                  <a:schemeClr val="bg1">
                    <a:lumMod val="50000"/>
                  </a:schemeClr>
                </a:solidFill>
              </a:defRPr>
            </a:lvl3pPr>
            <a:lvl4pPr marL="0" indent="0">
              <a:lnSpc>
                <a:spcPct val="100000"/>
              </a:lnSpc>
              <a:spcAft>
                <a:spcPts val="0"/>
              </a:spcAft>
              <a:buNone/>
              <a:defRPr sz="700" i="1">
                <a:solidFill>
                  <a:schemeClr val="bg1">
                    <a:lumMod val="50000"/>
                  </a:schemeClr>
                </a:solidFill>
              </a:defRPr>
            </a:lvl4pPr>
            <a:lvl5pPr marL="0" indent="0">
              <a:lnSpc>
                <a:spcPct val="100000"/>
              </a:lnSpc>
              <a:spcAft>
                <a:spcPts val="0"/>
              </a:spcAft>
              <a:buNone/>
              <a:defRPr sz="700" i="1">
                <a:solidFill>
                  <a:schemeClr val="bg1">
                    <a:lumMod val="50000"/>
                  </a:schemeClr>
                </a:solidFill>
              </a:defRPr>
            </a:lvl5pPr>
          </a:lstStyle>
          <a:p>
            <a:pPr lvl="0"/>
            <a:r>
              <a:rPr lang="en-US"/>
              <a:t>Source: Insert source here</a:t>
            </a:r>
            <a:br>
              <a:rPr lang="en-US"/>
            </a:br>
            <a:r>
              <a:rPr lang="en-US"/>
              <a:t>Notes: Insert notes here</a:t>
            </a:r>
          </a:p>
        </p:txBody>
      </p:sp>
      <p:sp>
        <p:nvSpPr>
          <p:cNvPr id="13" name="Text Placeholder 17">
            <a:extLst>
              <a:ext uri="{FF2B5EF4-FFF2-40B4-BE49-F238E27FC236}">
                <a16:creationId xmlns:a16="http://schemas.microsoft.com/office/drawing/2014/main" id="{D257936E-E21C-5F53-AD19-CBBCBE273721}"/>
              </a:ext>
            </a:extLst>
          </p:cNvPr>
          <p:cNvSpPr>
            <a:spLocks noGrp="1"/>
          </p:cNvSpPr>
          <p:nvPr>
            <p:ph type="body" sz="quarter" idx="60" hasCustomPrompt="1"/>
          </p:nvPr>
        </p:nvSpPr>
        <p:spPr>
          <a:xfrm>
            <a:off x="6206016" y="5842584"/>
            <a:ext cx="5364000" cy="72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33" dirty="0">
                <a:solidFill>
                  <a:schemeClr val="lt1">
                    <a:alpha val="0"/>
                  </a:schemeClr>
                </a:solidFill>
              </a:defRPr>
            </a:lvl1pPr>
          </a:lstStyle>
          <a:p>
            <a:pPr lvl="0" algn="ctr"/>
            <a:r>
              <a:rPr lang="en-US"/>
              <a:t>.</a:t>
            </a:r>
            <a:endParaRPr lang="en-GB"/>
          </a:p>
        </p:txBody>
      </p:sp>
      <p:sp>
        <p:nvSpPr>
          <p:cNvPr id="16"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611191" y="6401514"/>
            <a:ext cx="1838645" cy="123111"/>
          </a:xfrm>
          <a:prstGeom prst="rect">
            <a:avLst/>
          </a:prstGeom>
        </p:spPr>
        <p:txBody>
          <a:bodyPr vert="horz" wrap="none" lIns="0" tIns="0" rIns="0" bIns="0" rtlCol="0" anchor="ctr">
            <a:spAutoFit/>
          </a:bodyPr>
          <a:lstStyle>
            <a:lvl1pPr algn="l">
              <a:defRPr sz="800">
                <a:solidFill>
                  <a:schemeClr val="bg1">
                    <a:lumMod val="50000"/>
                  </a:schemeClr>
                </a:solidFill>
                <a:latin typeface="+mj-lt"/>
              </a:defRPr>
            </a:lvl1pPr>
          </a:lstStyle>
          <a:p>
            <a:r>
              <a:rPr lang="en-US">
                <a:cs typeface="Arial" panose="020B0604020202020204" pitchFamily="34" charset="0"/>
              </a:rPr>
              <a:t>©2024 ARTHUR J. GALLAGHER &amp; CO.</a:t>
            </a:r>
          </a:p>
        </p:txBody>
      </p:sp>
      <p:sp>
        <p:nvSpPr>
          <p:cNvPr id="19"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11409291" y="6378430"/>
            <a:ext cx="171522" cy="169277"/>
          </a:xfrm>
          <a:prstGeom prst="rect">
            <a:avLst/>
          </a:prstGeom>
          <a:noFill/>
        </p:spPr>
        <p:txBody>
          <a:bodyPr wrap="none" lIns="0" tIns="0" rIns="0" bIns="0" rtlCol="0">
            <a:spAutoFit/>
          </a:bodyPr>
          <a:lstStyle>
            <a:lvl1pPr algn="r">
              <a:defRPr lang="en-GB" sz="1100"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a:p>
        </p:txBody>
      </p:sp>
    </p:spTree>
    <p:extLst>
      <p:ext uri="{BB962C8B-B14F-4D97-AF65-F5344CB8AC3E}">
        <p14:creationId xmlns:p14="http://schemas.microsoft.com/office/powerpoint/2010/main" val="2771922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am bio 2x">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66F7A820-4B79-8D4D-3101-8E4BBDE9225B}"/>
              </a:ext>
            </a:extLst>
          </p:cNvPr>
          <p:cNvSpPr>
            <a:spLocks noGrp="1"/>
          </p:cNvSpPr>
          <p:nvPr>
            <p:ph type="body" sz="quarter" idx="17" hasCustomPrompt="1"/>
          </p:nvPr>
        </p:nvSpPr>
        <p:spPr>
          <a:xfrm>
            <a:off x="621359" y="2024064"/>
            <a:ext cx="5364629" cy="3818519"/>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33" dirty="0">
                <a:solidFill>
                  <a:schemeClr val="lt1">
                    <a:alpha val="0"/>
                  </a:schemeClr>
                </a:solidFill>
              </a:defRPr>
            </a:lvl1pPr>
          </a:lstStyle>
          <a:p>
            <a:pPr lvl="0" algn="ctr"/>
            <a:r>
              <a:rPr lang="en-US"/>
              <a:t>.</a:t>
            </a:r>
            <a:endParaRPr lang="en-GB"/>
          </a:p>
        </p:txBody>
      </p:sp>
      <p:sp>
        <p:nvSpPr>
          <p:cNvPr id="18" name="Text Placeholder 17">
            <a:extLst>
              <a:ext uri="{FF2B5EF4-FFF2-40B4-BE49-F238E27FC236}">
                <a16:creationId xmlns:a16="http://schemas.microsoft.com/office/drawing/2014/main" id="{B6BCED3B-A739-D725-A683-F6519143D65C}"/>
              </a:ext>
            </a:extLst>
          </p:cNvPr>
          <p:cNvSpPr>
            <a:spLocks noGrp="1"/>
          </p:cNvSpPr>
          <p:nvPr>
            <p:ph type="body" sz="quarter" idx="34" hasCustomPrompt="1"/>
          </p:nvPr>
        </p:nvSpPr>
        <p:spPr>
          <a:xfrm>
            <a:off x="621359" y="2024063"/>
            <a:ext cx="5364629" cy="1152792"/>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33" dirty="0">
                <a:solidFill>
                  <a:schemeClr val="lt1">
                    <a:alpha val="0"/>
                  </a:schemeClr>
                </a:solidFill>
              </a:defRPr>
            </a:lvl1pPr>
          </a:lstStyle>
          <a:p>
            <a:pPr lvl="0" algn="ctr"/>
            <a:r>
              <a:rPr lang="en-US"/>
              <a:t>.</a:t>
            </a:r>
            <a:endParaRPr lang="en-GB"/>
          </a:p>
        </p:txBody>
      </p:sp>
      <p:sp>
        <p:nvSpPr>
          <p:cNvPr id="5" name="Picture Placeholder 18">
            <a:extLst>
              <a:ext uri="{FF2B5EF4-FFF2-40B4-BE49-F238E27FC236}">
                <a16:creationId xmlns:a16="http://schemas.microsoft.com/office/drawing/2014/main" id="{054D8168-68E3-49E7-ADA3-50A9EB0E511C}"/>
              </a:ext>
            </a:extLst>
          </p:cNvPr>
          <p:cNvSpPr>
            <a:spLocks noGrp="1"/>
          </p:cNvSpPr>
          <p:nvPr>
            <p:ph type="pic" sz="quarter" idx="18"/>
          </p:nvPr>
        </p:nvSpPr>
        <p:spPr>
          <a:xfrm>
            <a:off x="4459401" y="2479148"/>
            <a:ext cx="1393795" cy="1393795"/>
          </a:xfrm>
          <a:prstGeom prst="ellipse">
            <a:avLst/>
          </a:prstGeom>
          <a:solidFill>
            <a:schemeClr val="bg1"/>
          </a:solidFill>
        </p:spPr>
        <p:txBody>
          <a:bodyPr/>
          <a:lstStyle/>
          <a:p>
            <a:endParaRPr lang="en-GB"/>
          </a:p>
        </p:txBody>
      </p:sp>
      <p:sp>
        <p:nvSpPr>
          <p:cNvPr id="10" name="Text Placeholder 9">
            <a:extLst>
              <a:ext uri="{FF2B5EF4-FFF2-40B4-BE49-F238E27FC236}">
                <a16:creationId xmlns:a16="http://schemas.microsoft.com/office/drawing/2014/main" id="{539D0C0D-095F-7655-2116-F1F543D02A94}"/>
              </a:ext>
            </a:extLst>
          </p:cNvPr>
          <p:cNvSpPr>
            <a:spLocks noGrp="1"/>
          </p:cNvSpPr>
          <p:nvPr>
            <p:ph type="body" sz="quarter" idx="28"/>
          </p:nvPr>
        </p:nvSpPr>
        <p:spPr>
          <a:xfrm>
            <a:off x="754145" y="3888557"/>
            <a:ext cx="5099051" cy="1824086"/>
          </a:xfrm>
        </p:spPr>
        <p:txBody>
          <a:bodyPr>
            <a:normAutofit/>
          </a:bodyPr>
          <a:lstStyle>
            <a:lvl1pPr>
              <a:defRPr sz="1200"/>
            </a:lvl1pPr>
            <a:lvl2pPr>
              <a:defRPr sz="1200"/>
            </a:lvl2pPr>
            <a:lvl3pPr>
              <a:defRPr sz="1051"/>
            </a:lvl3pPr>
            <a:lvl4pPr>
              <a:defRPr sz="1051"/>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1" name="Text Placeholder 53">
            <a:extLst>
              <a:ext uri="{FF2B5EF4-FFF2-40B4-BE49-F238E27FC236}">
                <a16:creationId xmlns:a16="http://schemas.microsoft.com/office/drawing/2014/main" id="{CF9E18C3-0114-EF09-CE07-B2BCA408E1A2}"/>
              </a:ext>
            </a:extLst>
          </p:cNvPr>
          <p:cNvSpPr>
            <a:spLocks noGrp="1"/>
          </p:cNvSpPr>
          <p:nvPr>
            <p:ph type="body" sz="quarter" idx="47" hasCustomPrompt="1"/>
          </p:nvPr>
        </p:nvSpPr>
        <p:spPr>
          <a:xfrm>
            <a:off x="754149" y="2170914"/>
            <a:ext cx="3378001" cy="450000"/>
          </a:xfrm>
        </p:spPr>
        <p:txBody>
          <a:bodyPr anchor="ctr">
            <a:noAutofit/>
          </a:bodyPr>
          <a:lstStyle>
            <a:lvl1pPr>
              <a:lnSpc>
                <a:spcPct val="100000"/>
              </a:lnSpc>
              <a:defRPr sz="2000">
                <a:solidFill>
                  <a:schemeClr val="bg1"/>
                </a:solidFill>
              </a:defRPr>
            </a:lvl1pPr>
            <a:lvl2pPr>
              <a:defRPr sz="1800"/>
            </a:lvl2pPr>
            <a:lvl3pPr>
              <a:defRPr sz="1800"/>
            </a:lvl3pPr>
            <a:lvl4pPr>
              <a:defRPr sz="1800"/>
            </a:lvl4pPr>
            <a:lvl5pPr>
              <a:defRPr sz="1800"/>
            </a:lvl5pPr>
          </a:lstStyle>
          <a:p>
            <a:pPr lvl="0"/>
            <a:r>
              <a:rPr lang="en-US"/>
              <a:t>Name Surname</a:t>
            </a:r>
          </a:p>
        </p:txBody>
      </p:sp>
      <p:sp>
        <p:nvSpPr>
          <p:cNvPr id="53" name="Text Placeholder 53">
            <a:extLst>
              <a:ext uri="{FF2B5EF4-FFF2-40B4-BE49-F238E27FC236}">
                <a16:creationId xmlns:a16="http://schemas.microsoft.com/office/drawing/2014/main" id="{54E9B4C7-C774-4C2C-7FD4-066FB8ADDF8A}"/>
              </a:ext>
            </a:extLst>
          </p:cNvPr>
          <p:cNvSpPr>
            <a:spLocks noGrp="1"/>
          </p:cNvSpPr>
          <p:nvPr>
            <p:ph type="body" sz="quarter" idx="49" hasCustomPrompt="1"/>
          </p:nvPr>
        </p:nvSpPr>
        <p:spPr>
          <a:xfrm>
            <a:off x="754149" y="2740164"/>
            <a:ext cx="3378001" cy="228792"/>
          </a:xfrm>
        </p:spPr>
        <p:txBody>
          <a:bodyPr anchor="ctr">
            <a:noAutofit/>
          </a:bodyPr>
          <a:lstStyle>
            <a:lvl1pPr>
              <a:lnSpc>
                <a:spcPct val="100000"/>
              </a:lnSpc>
              <a:defRPr sz="1400" b="0">
                <a:solidFill>
                  <a:schemeClr val="bg1"/>
                </a:solidFill>
              </a:defRPr>
            </a:lvl1pPr>
            <a:lvl2pPr>
              <a:defRPr sz="1800"/>
            </a:lvl2pPr>
            <a:lvl3pPr>
              <a:defRPr sz="1800"/>
            </a:lvl3pPr>
            <a:lvl4pPr>
              <a:defRPr sz="1800"/>
            </a:lvl4pPr>
            <a:lvl5pPr>
              <a:defRPr sz="1800"/>
            </a:lvl5pPr>
          </a:lstStyle>
          <a:p>
            <a:r>
              <a:rPr lang="en-GB"/>
              <a:t>Name_Surname@ajg.com</a:t>
            </a:r>
          </a:p>
        </p:txBody>
      </p:sp>
      <p:sp>
        <p:nvSpPr>
          <p:cNvPr id="54" name="Text Placeholder 53">
            <a:extLst>
              <a:ext uri="{FF2B5EF4-FFF2-40B4-BE49-F238E27FC236}">
                <a16:creationId xmlns:a16="http://schemas.microsoft.com/office/drawing/2014/main" id="{2B738F3A-7819-16CA-CE44-D5E88AB28ABB}"/>
              </a:ext>
            </a:extLst>
          </p:cNvPr>
          <p:cNvSpPr>
            <a:spLocks noGrp="1"/>
          </p:cNvSpPr>
          <p:nvPr>
            <p:ph type="body" sz="quarter" idx="50" hasCustomPrompt="1"/>
          </p:nvPr>
        </p:nvSpPr>
        <p:spPr>
          <a:xfrm>
            <a:off x="754149" y="3333486"/>
            <a:ext cx="3378001" cy="403314"/>
          </a:xfrm>
        </p:spPr>
        <p:txBody>
          <a:bodyPr anchor="ctr">
            <a:noAutofit/>
          </a:bodyPr>
          <a:lstStyle>
            <a:lvl1pPr>
              <a:lnSpc>
                <a:spcPct val="100000"/>
              </a:lnSpc>
              <a:defRPr sz="2000">
                <a:solidFill>
                  <a:schemeClr val="tx1"/>
                </a:solidFill>
              </a:defRPr>
            </a:lvl1pPr>
            <a:lvl2pPr>
              <a:defRPr sz="1800"/>
            </a:lvl2pPr>
            <a:lvl3pPr>
              <a:defRPr sz="1800"/>
            </a:lvl3pPr>
            <a:lvl4pPr>
              <a:defRPr sz="1800"/>
            </a:lvl4pPr>
            <a:lvl5pPr>
              <a:defRPr sz="1800"/>
            </a:lvl5pPr>
          </a:lstStyle>
          <a:p>
            <a:pPr lvl="0"/>
            <a:r>
              <a:rPr lang="en-US"/>
              <a:t>Job role</a:t>
            </a:r>
          </a:p>
        </p:txBody>
      </p:sp>
      <p:sp>
        <p:nvSpPr>
          <p:cNvPr id="56" name="Text Placeholder 17">
            <a:extLst>
              <a:ext uri="{FF2B5EF4-FFF2-40B4-BE49-F238E27FC236}">
                <a16:creationId xmlns:a16="http://schemas.microsoft.com/office/drawing/2014/main" id="{8F330105-9AD7-C4C1-B4C7-B4A57AF06133}"/>
              </a:ext>
            </a:extLst>
          </p:cNvPr>
          <p:cNvSpPr>
            <a:spLocks noGrp="1"/>
          </p:cNvSpPr>
          <p:nvPr>
            <p:ph type="body" sz="quarter" idx="52" hasCustomPrompt="1"/>
          </p:nvPr>
        </p:nvSpPr>
        <p:spPr>
          <a:xfrm>
            <a:off x="621356" y="5842584"/>
            <a:ext cx="5364000" cy="72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33" dirty="0">
                <a:solidFill>
                  <a:schemeClr val="lt1">
                    <a:alpha val="0"/>
                  </a:schemeClr>
                </a:solidFill>
              </a:defRPr>
            </a:lvl1pPr>
          </a:lstStyle>
          <a:p>
            <a:pPr lvl="0" algn="ctr"/>
            <a:r>
              <a:rPr lang="en-US"/>
              <a:t>.</a:t>
            </a:r>
            <a:endParaRPr lang="en-GB"/>
          </a:p>
        </p:txBody>
      </p:sp>
      <p:sp>
        <p:nvSpPr>
          <p:cNvPr id="57" name="Text Placeholder 16">
            <a:extLst>
              <a:ext uri="{FF2B5EF4-FFF2-40B4-BE49-F238E27FC236}">
                <a16:creationId xmlns:a16="http://schemas.microsoft.com/office/drawing/2014/main" id="{372049DA-5A79-BC1A-2CCE-87E50B7DC0EB}"/>
              </a:ext>
            </a:extLst>
          </p:cNvPr>
          <p:cNvSpPr>
            <a:spLocks noGrp="1"/>
          </p:cNvSpPr>
          <p:nvPr>
            <p:ph type="body" sz="quarter" idx="53" hasCustomPrompt="1"/>
          </p:nvPr>
        </p:nvSpPr>
        <p:spPr>
          <a:xfrm>
            <a:off x="6206019" y="2024064"/>
            <a:ext cx="5364629" cy="3818519"/>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bg2"/>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33" dirty="0">
                <a:solidFill>
                  <a:schemeClr val="lt1">
                    <a:alpha val="0"/>
                  </a:schemeClr>
                </a:solidFill>
              </a:defRPr>
            </a:lvl1pPr>
          </a:lstStyle>
          <a:p>
            <a:pPr lvl="0" algn="ctr"/>
            <a:r>
              <a:rPr lang="en-US"/>
              <a:t>.</a:t>
            </a:r>
            <a:endParaRPr lang="en-GB"/>
          </a:p>
        </p:txBody>
      </p:sp>
      <p:sp>
        <p:nvSpPr>
          <p:cNvPr id="58" name="Text Placeholder 17">
            <a:extLst>
              <a:ext uri="{FF2B5EF4-FFF2-40B4-BE49-F238E27FC236}">
                <a16:creationId xmlns:a16="http://schemas.microsoft.com/office/drawing/2014/main" id="{25488702-46E4-E742-2B7A-7AF0EB3D4452}"/>
              </a:ext>
            </a:extLst>
          </p:cNvPr>
          <p:cNvSpPr>
            <a:spLocks noGrp="1"/>
          </p:cNvSpPr>
          <p:nvPr>
            <p:ph type="body" sz="quarter" idx="54" hasCustomPrompt="1"/>
          </p:nvPr>
        </p:nvSpPr>
        <p:spPr>
          <a:xfrm>
            <a:off x="6206019" y="2024063"/>
            <a:ext cx="5364629" cy="1152792"/>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33" dirty="0">
                <a:solidFill>
                  <a:schemeClr val="lt1">
                    <a:alpha val="0"/>
                  </a:schemeClr>
                </a:solidFill>
              </a:defRPr>
            </a:lvl1pPr>
          </a:lstStyle>
          <a:p>
            <a:pPr lvl="0" algn="ctr"/>
            <a:r>
              <a:rPr lang="en-US"/>
              <a:t>.</a:t>
            </a:r>
            <a:endParaRPr lang="en-GB"/>
          </a:p>
        </p:txBody>
      </p:sp>
      <p:sp>
        <p:nvSpPr>
          <p:cNvPr id="59" name="Picture Placeholder 18">
            <a:extLst>
              <a:ext uri="{FF2B5EF4-FFF2-40B4-BE49-F238E27FC236}">
                <a16:creationId xmlns:a16="http://schemas.microsoft.com/office/drawing/2014/main" id="{A327D524-8DF1-2D10-EEED-23CEB035726D}"/>
              </a:ext>
            </a:extLst>
          </p:cNvPr>
          <p:cNvSpPr>
            <a:spLocks noGrp="1"/>
          </p:cNvSpPr>
          <p:nvPr>
            <p:ph type="pic" sz="quarter" idx="55"/>
          </p:nvPr>
        </p:nvSpPr>
        <p:spPr>
          <a:xfrm>
            <a:off x="10044061" y="2479148"/>
            <a:ext cx="1393795" cy="1393795"/>
          </a:xfrm>
          <a:prstGeom prst="ellipse">
            <a:avLst/>
          </a:prstGeom>
          <a:solidFill>
            <a:schemeClr val="bg1"/>
          </a:solidFill>
        </p:spPr>
        <p:txBody>
          <a:bodyPr/>
          <a:lstStyle/>
          <a:p>
            <a:endParaRPr lang="en-GB"/>
          </a:p>
        </p:txBody>
      </p:sp>
      <p:sp>
        <p:nvSpPr>
          <p:cNvPr id="60" name="Text Placeholder 9">
            <a:extLst>
              <a:ext uri="{FF2B5EF4-FFF2-40B4-BE49-F238E27FC236}">
                <a16:creationId xmlns:a16="http://schemas.microsoft.com/office/drawing/2014/main" id="{95006F28-B0F3-3D24-03B0-F16309C5F169}"/>
              </a:ext>
            </a:extLst>
          </p:cNvPr>
          <p:cNvSpPr>
            <a:spLocks noGrp="1"/>
          </p:cNvSpPr>
          <p:nvPr>
            <p:ph type="body" sz="quarter" idx="56"/>
          </p:nvPr>
        </p:nvSpPr>
        <p:spPr>
          <a:xfrm>
            <a:off x="6338805" y="3888557"/>
            <a:ext cx="5099051" cy="1824086"/>
          </a:xfrm>
        </p:spPr>
        <p:txBody>
          <a:bodyPr>
            <a:normAutofit/>
          </a:bodyPr>
          <a:lstStyle>
            <a:lvl1pPr>
              <a:defRPr sz="1200"/>
            </a:lvl1pPr>
            <a:lvl2pPr>
              <a:defRPr sz="1200"/>
            </a:lvl2pPr>
            <a:lvl3pPr>
              <a:defRPr sz="1051"/>
            </a:lvl3pPr>
            <a:lvl4pPr>
              <a:defRPr sz="1051"/>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1" name="Text Placeholder 53">
            <a:extLst>
              <a:ext uri="{FF2B5EF4-FFF2-40B4-BE49-F238E27FC236}">
                <a16:creationId xmlns:a16="http://schemas.microsoft.com/office/drawing/2014/main" id="{D65A4F07-9F80-C339-8E4B-0A1893FC1A2B}"/>
              </a:ext>
            </a:extLst>
          </p:cNvPr>
          <p:cNvSpPr>
            <a:spLocks noGrp="1"/>
          </p:cNvSpPr>
          <p:nvPr>
            <p:ph type="body" sz="quarter" idx="57" hasCustomPrompt="1"/>
          </p:nvPr>
        </p:nvSpPr>
        <p:spPr>
          <a:xfrm>
            <a:off x="6338809" y="2170914"/>
            <a:ext cx="3378001" cy="450000"/>
          </a:xfrm>
        </p:spPr>
        <p:txBody>
          <a:bodyPr anchor="ctr">
            <a:noAutofit/>
          </a:bodyPr>
          <a:lstStyle>
            <a:lvl1pPr>
              <a:lnSpc>
                <a:spcPct val="100000"/>
              </a:lnSpc>
              <a:defRPr sz="2000">
                <a:solidFill>
                  <a:schemeClr val="bg1"/>
                </a:solidFill>
              </a:defRPr>
            </a:lvl1pPr>
            <a:lvl2pPr>
              <a:defRPr sz="1800"/>
            </a:lvl2pPr>
            <a:lvl3pPr>
              <a:defRPr sz="1800"/>
            </a:lvl3pPr>
            <a:lvl4pPr>
              <a:defRPr sz="1800"/>
            </a:lvl4pPr>
            <a:lvl5pPr>
              <a:defRPr sz="1800"/>
            </a:lvl5pPr>
          </a:lstStyle>
          <a:p>
            <a:pPr lvl="0"/>
            <a:r>
              <a:rPr lang="en-US"/>
              <a:t>Name Surname</a:t>
            </a:r>
          </a:p>
        </p:txBody>
      </p:sp>
      <p:sp>
        <p:nvSpPr>
          <p:cNvPr id="62" name="Text Placeholder 53">
            <a:extLst>
              <a:ext uri="{FF2B5EF4-FFF2-40B4-BE49-F238E27FC236}">
                <a16:creationId xmlns:a16="http://schemas.microsoft.com/office/drawing/2014/main" id="{EF673083-EAB9-B229-C959-AD4CC47B4108}"/>
              </a:ext>
            </a:extLst>
          </p:cNvPr>
          <p:cNvSpPr>
            <a:spLocks noGrp="1"/>
          </p:cNvSpPr>
          <p:nvPr>
            <p:ph type="body" sz="quarter" idx="58" hasCustomPrompt="1"/>
          </p:nvPr>
        </p:nvSpPr>
        <p:spPr>
          <a:xfrm>
            <a:off x="6338809" y="2740164"/>
            <a:ext cx="3378001" cy="228792"/>
          </a:xfrm>
        </p:spPr>
        <p:txBody>
          <a:bodyPr anchor="ctr">
            <a:noAutofit/>
          </a:bodyPr>
          <a:lstStyle>
            <a:lvl1pPr>
              <a:lnSpc>
                <a:spcPct val="100000"/>
              </a:lnSpc>
              <a:defRPr sz="1400" b="0">
                <a:solidFill>
                  <a:schemeClr val="bg1"/>
                </a:solidFill>
              </a:defRPr>
            </a:lvl1pPr>
            <a:lvl2pPr>
              <a:defRPr sz="1800"/>
            </a:lvl2pPr>
            <a:lvl3pPr>
              <a:defRPr sz="1800"/>
            </a:lvl3pPr>
            <a:lvl4pPr>
              <a:defRPr sz="1800"/>
            </a:lvl4pPr>
            <a:lvl5pPr>
              <a:defRPr sz="1800"/>
            </a:lvl5pPr>
          </a:lstStyle>
          <a:p>
            <a:r>
              <a:rPr lang="en-GB"/>
              <a:t>Name_Surname@ajg.com</a:t>
            </a:r>
          </a:p>
        </p:txBody>
      </p:sp>
      <p:sp>
        <p:nvSpPr>
          <p:cNvPr id="63" name="Text Placeholder 53">
            <a:extLst>
              <a:ext uri="{FF2B5EF4-FFF2-40B4-BE49-F238E27FC236}">
                <a16:creationId xmlns:a16="http://schemas.microsoft.com/office/drawing/2014/main" id="{E59F1EAD-491C-C1B0-D4A7-534DDB7F04B1}"/>
              </a:ext>
            </a:extLst>
          </p:cNvPr>
          <p:cNvSpPr>
            <a:spLocks noGrp="1"/>
          </p:cNvSpPr>
          <p:nvPr>
            <p:ph type="body" sz="quarter" idx="59" hasCustomPrompt="1"/>
          </p:nvPr>
        </p:nvSpPr>
        <p:spPr>
          <a:xfrm>
            <a:off x="6338809" y="3333486"/>
            <a:ext cx="3378001" cy="403314"/>
          </a:xfrm>
        </p:spPr>
        <p:txBody>
          <a:bodyPr anchor="ctr">
            <a:noAutofit/>
          </a:bodyPr>
          <a:lstStyle>
            <a:lvl1pPr>
              <a:lnSpc>
                <a:spcPct val="100000"/>
              </a:lnSpc>
              <a:defRPr sz="2000">
                <a:solidFill>
                  <a:schemeClr val="tx1"/>
                </a:solidFill>
              </a:defRPr>
            </a:lvl1pPr>
            <a:lvl2pPr>
              <a:defRPr sz="1800"/>
            </a:lvl2pPr>
            <a:lvl3pPr>
              <a:defRPr sz="1800"/>
            </a:lvl3pPr>
            <a:lvl4pPr>
              <a:defRPr sz="1800"/>
            </a:lvl4pPr>
            <a:lvl5pPr>
              <a:defRPr sz="1800"/>
            </a:lvl5pPr>
          </a:lstStyle>
          <a:p>
            <a:pPr lvl="0"/>
            <a:r>
              <a:rPr lang="en-US"/>
              <a:t>Job role</a:t>
            </a:r>
          </a:p>
        </p:txBody>
      </p:sp>
      <p:sp>
        <p:nvSpPr>
          <p:cNvPr id="64" name="Text Placeholder 17">
            <a:extLst>
              <a:ext uri="{FF2B5EF4-FFF2-40B4-BE49-F238E27FC236}">
                <a16:creationId xmlns:a16="http://schemas.microsoft.com/office/drawing/2014/main" id="{BD27C612-5A5F-C76A-A4CF-89404B19BC92}"/>
              </a:ext>
            </a:extLst>
          </p:cNvPr>
          <p:cNvSpPr>
            <a:spLocks noGrp="1"/>
          </p:cNvSpPr>
          <p:nvPr>
            <p:ph type="body" sz="quarter" idx="60" hasCustomPrompt="1"/>
          </p:nvPr>
        </p:nvSpPr>
        <p:spPr>
          <a:xfrm>
            <a:off x="6206016" y="5842584"/>
            <a:ext cx="5364000" cy="72000"/>
          </a:xfrm>
          <a:custGeom>
            <a:avLst/>
            <a:gdLst>
              <a:gd name="connsiteX0" fmla="*/ 0 w 7775749"/>
              <a:gd name="connsiteY0" fmla="*/ 0 h 4373859"/>
              <a:gd name="connsiteX1" fmla="*/ 7775749 w 7775749"/>
              <a:gd name="connsiteY1" fmla="*/ 0 h 4373859"/>
              <a:gd name="connsiteX2" fmla="*/ 7775749 w 7775749"/>
              <a:gd name="connsiteY2" fmla="*/ 4373859 h 4373859"/>
              <a:gd name="connsiteX3" fmla="*/ 0 w 7775749"/>
              <a:gd name="connsiteY3" fmla="*/ 4373859 h 4373859"/>
            </a:gdLst>
            <a:ahLst/>
            <a:cxnLst>
              <a:cxn ang="0">
                <a:pos x="connsiteX0" y="connsiteY0"/>
              </a:cxn>
              <a:cxn ang="0">
                <a:pos x="connsiteX1" y="connsiteY1"/>
              </a:cxn>
              <a:cxn ang="0">
                <a:pos x="connsiteX2" y="connsiteY2"/>
              </a:cxn>
              <a:cxn ang="0">
                <a:pos x="connsiteX3" y="connsiteY3"/>
              </a:cxn>
            </a:cxnLst>
            <a:rect l="l" t="t" r="r" b="b"/>
            <a:pathLst>
              <a:path w="7775749" h="4373859">
                <a:moveTo>
                  <a:pt x="0" y="0"/>
                </a:moveTo>
                <a:lnTo>
                  <a:pt x="7775749" y="0"/>
                </a:lnTo>
                <a:lnTo>
                  <a:pt x="7775749" y="4373859"/>
                </a:lnTo>
                <a:lnTo>
                  <a:pt x="0" y="4373859"/>
                </a:lnTo>
                <a:close/>
              </a:path>
            </a:pathLst>
          </a:cu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lvl1pPr>
              <a:defRPr lang="en-GB" sz="133" dirty="0">
                <a:solidFill>
                  <a:schemeClr val="lt1">
                    <a:alpha val="0"/>
                  </a:schemeClr>
                </a:solidFill>
              </a:defRPr>
            </a:lvl1pPr>
          </a:lstStyle>
          <a:p>
            <a:pPr lvl="0" algn="ctr"/>
            <a:r>
              <a:rPr lang="en-US"/>
              <a:t>.</a:t>
            </a:r>
            <a:endParaRPr lang="en-GB"/>
          </a:p>
        </p:txBody>
      </p:sp>
      <p:sp>
        <p:nvSpPr>
          <p:cNvPr id="11" name="Text Placeholder 21">
            <a:extLst>
              <a:ext uri="{FF2B5EF4-FFF2-40B4-BE49-F238E27FC236}">
                <a16:creationId xmlns:a16="http://schemas.microsoft.com/office/drawing/2014/main" id="{8C766BFB-1203-F79D-B9C4-A8D8427C8BE5}"/>
              </a:ext>
            </a:extLst>
          </p:cNvPr>
          <p:cNvSpPr>
            <a:spLocks noGrp="1"/>
          </p:cNvSpPr>
          <p:nvPr>
            <p:ph type="body" sz="quarter" idx="15"/>
          </p:nvPr>
        </p:nvSpPr>
        <p:spPr>
          <a:xfrm>
            <a:off x="611190" y="1170155"/>
            <a:ext cx="10968036" cy="540000"/>
          </a:xfrm>
        </p:spPr>
        <p:txBody>
          <a:bodyPr>
            <a:noAutofit/>
          </a:bodyPr>
          <a:lstStyle>
            <a:lvl1pPr marL="0" indent="0">
              <a:lnSpc>
                <a:spcPct val="100000"/>
              </a:lnSpc>
              <a:spcAft>
                <a:spcPts val="0"/>
              </a:spcAft>
              <a:buFont typeface="Arial" panose="020B0604020202020204" pitchFamily="34" charset="0"/>
              <a:buNone/>
              <a:defRPr sz="1600" b="1">
                <a:solidFill>
                  <a:schemeClr val="accent1"/>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Click to edit Master text styles</a:t>
            </a:r>
          </a:p>
        </p:txBody>
      </p:sp>
      <p:sp>
        <p:nvSpPr>
          <p:cNvPr id="12" name="Title 1">
            <a:extLst>
              <a:ext uri="{FF2B5EF4-FFF2-40B4-BE49-F238E27FC236}">
                <a16:creationId xmlns:a16="http://schemas.microsoft.com/office/drawing/2014/main" id="{AA49C796-6B02-3E68-AC5E-1ED57222F959}"/>
              </a:ext>
            </a:extLst>
          </p:cNvPr>
          <p:cNvSpPr>
            <a:spLocks noGrp="1"/>
          </p:cNvSpPr>
          <p:nvPr>
            <p:ph type="title"/>
          </p:nvPr>
        </p:nvSpPr>
        <p:spPr>
          <a:xfrm>
            <a:off x="611191" y="623487"/>
            <a:ext cx="9340887" cy="481900"/>
          </a:xfrm>
        </p:spPr>
        <p:txBody>
          <a:bodyPr/>
          <a:lstStyle/>
          <a:p>
            <a:r>
              <a:rPr lang="en-US"/>
              <a:t>Click to edit Master title style</a:t>
            </a:r>
            <a:endParaRPr lang="en-GB"/>
          </a:p>
        </p:txBody>
      </p:sp>
      <p:sp>
        <p:nvSpPr>
          <p:cNvPr id="2" name="Text Placeholder 11">
            <a:extLst>
              <a:ext uri="{FF2B5EF4-FFF2-40B4-BE49-F238E27FC236}">
                <a16:creationId xmlns:a16="http://schemas.microsoft.com/office/drawing/2014/main" id="{476D5312-3C61-9D39-3CD9-320CEC4F45AD}"/>
              </a:ext>
            </a:extLst>
          </p:cNvPr>
          <p:cNvSpPr>
            <a:spLocks noGrp="1"/>
          </p:cNvSpPr>
          <p:nvPr>
            <p:ph type="body" sz="quarter" idx="13" hasCustomPrompt="1"/>
          </p:nvPr>
        </p:nvSpPr>
        <p:spPr>
          <a:xfrm>
            <a:off x="611190" y="5988292"/>
            <a:ext cx="10958511" cy="246221"/>
          </a:xfrm>
        </p:spPr>
        <p:txBody>
          <a:bodyPr anchor="b">
            <a:spAutoFit/>
          </a:bodyPr>
          <a:lstStyle>
            <a:lvl1pPr marL="0" indent="0">
              <a:lnSpc>
                <a:spcPct val="100000"/>
              </a:lnSpc>
              <a:spcAft>
                <a:spcPts val="0"/>
              </a:spcAft>
              <a:buFont typeface="Arial" panose="020B0604020202020204" pitchFamily="34" charset="0"/>
              <a:buNone/>
              <a:defRPr sz="800" b="0" i="1">
                <a:solidFill>
                  <a:schemeClr val="bg1">
                    <a:lumMod val="50000"/>
                  </a:schemeClr>
                </a:solidFill>
              </a:defRPr>
            </a:lvl1pPr>
            <a:lvl2pPr marL="0" indent="0">
              <a:lnSpc>
                <a:spcPct val="100000"/>
              </a:lnSpc>
              <a:spcAft>
                <a:spcPts val="0"/>
              </a:spcAft>
              <a:buNone/>
              <a:defRPr sz="700" i="1">
                <a:solidFill>
                  <a:schemeClr val="bg1">
                    <a:lumMod val="50000"/>
                  </a:schemeClr>
                </a:solidFill>
              </a:defRPr>
            </a:lvl2pPr>
            <a:lvl3pPr marL="0" indent="0">
              <a:lnSpc>
                <a:spcPct val="100000"/>
              </a:lnSpc>
              <a:spcAft>
                <a:spcPts val="0"/>
              </a:spcAft>
              <a:buNone/>
              <a:defRPr sz="700" i="1">
                <a:solidFill>
                  <a:schemeClr val="bg1">
                    <a:lumMod val="50000"/>
                  </a:schemeClr>
                </a:solidFill>
              </a:defRPr>
            </a:lvl3pPr>
            <a:lvl4pPr marL="0" indent="0">
              <a:lnSpc>
                <a:spcPct val="100000"/>
              </a:lnSpc>
              <a:spcAft>
                <a:spcPts val="0"/>
              </a:spcAft>
              <a:buNone/>
              <a:defRPr sz="700" i="1">
                <a:solidFill>
                  <a:schemeClr val="bg1">
                    <a:lumMod val="50000"/>
                  </a:schemeClr>
                </a:solidFill>
              </a:defRPr>
            </a:lvl4pPr>
            <a:lvl5pPr marL="0" indent="0">
              <a:lnSpc>
                <a:spcPct val="100000"/>
              </a:lnSpc>
              <a:spcAft>
                <a:spcPts val="0"/>
              </a:spcAft>
              <a:buNone/>
              <a:defRPr sz="700" i="1">
                <a:solidFill>
                  <a:schemeClr val="bg1">
                    <a:lumMod val="50000"/>
                  </a:schemeClr>
                </a:solidFill>
              </a:defRPr>
            </a:lvl5pPr>
          </a:lstStyle>
          <a:p>
            <a:pPr lvl="0"/>
            <a:r>
              <a:rPr lang="en-US"/>
              <a:t>Source: Insert source here</a:t>
            </a:r>
            <a:br>
              <a:rPr lang="en-US"/>
            </a:br>
            <a:r>
              <a:rPr lang="en-US"/>
              <a:t>Notes: Insert notes here</a:t>
            </a:r>
          </a:p>
        </p:txBody>
      </p:sp>
      <p:sp>
        <p:nvSpPr>
          <p:cNvPr id="23"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611191" y="6401514"/>
            <a:ext cx="1838645" cy="123111"/>
          </a:xfrm>
          <a:prstGeom prst="rect">
            <a:avLst/>
          </a:prstGeom>
        </p:spPr>
        <p:txBody>
          <a:bodyPr vert="horz" wrap="none" lIns="0" tIns="0" rIns="0" bIns="0" rtlCol="0" anchor="ctr">
            <a:spAutoFit/>
          </a:bodyPr>
          <a:lstStyle>
            <a:lvl1pPr algn="l">
              <a:defRPr sz="800">
                <a:solidFill>
                  <a:schemeClr val="bg1">
                    <a:lumMod val="50000"/>
                  </a:schemeClr>
                </a:solidFill>
                <a:latin typeface="+mj-lt"/>
              </a:defRPr>
            </a:lvl1pPr>
          </a:lstStyle>
          <a:p>
            <a:r>
              <a:rPr lang="en-US">
                <a:cs typeface="Arial" panose="020B0604020202020204" pitchFamily="34" charset="0"/>
              </a:rPr>
              <a:t>©2024 ARTHUR J. GALLAGHER &amp; CO.</a:t>
            </a:r>
          </a:p>
        </p:txBody>
      </p:sp>
      <p:sp>
        <p:nvSpPr>
          <p:cNvPr id="24"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11409291" y="6378430"/>
            <a:ext cx="171522" cy="169277"/>
          </a:xfrm>
          <a:prstGeom prst="rect">
            <a:avLst/>
          </a:prstGeom>
          <a:noFill/>
        </p:spPr>
        <p:txBody>
          <a:bodyPr wrap="none" lIns="0" tIns="0" rIns="0" bIns="0" rtlCol="0">
            <a:spAutoFit/>
          </a:bodyPr>
          <a:lstStyle>
            <a:lvl1pPr algn="r">
              <a:defRPr lang="en-GB" sz="1100"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a:p>
        </p:txBody>
      </p:sp>
    </p:spTree>
    <p:extLst>
      <p:ext uri="{BB962C8B-B14F-4D97-AF65-F5344CB8AC3E}">
        <p14:creationId xmlns:p14="http://schemas.microsoft.com/office/powerpoint/2010/main" val="4009501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 Laptop">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AB3BC6-3F6C-D5C0-7D60-F884616D8B39}"/>
              </a:ext>
            </a:extLst>
          </p:cNvPr>
          <p:cNvSpPr>
            <a:spLocks noGrp="1"/>
          </p:cNvSpPr>
          <p:nvPr>
            <p:ph type="sldNum" sz="quarter" idx="11"/>
          </p:nvPr>
        </p:nvSpPr>
        <p:spPr/>
        <p:txBody>
          <a:bodyPr/>
          <a:lstStyle/>
          <a:p>
            <a:pPr algn="r"/>
            <a:fld id="{40AA5F45-CDE6-4EA8-991E-B18CC5F21F47}" type="slidenum">
              <a:rPr lang="en-GB" smtClean="0"/>
              <a:pPr algn="r"/>
              <a:t>‹#›</a:t>
            </a:fld>
            <a:endParaRPr lang="en-GB"/>
          </a:p>
        </p:txBody>
      </p:sp>
      <p:pic>
        <p:nvPicPr>
          <p:cNvPr id="5" name="Picture 4">
            <a:extLst>
              <a:ext uri="{FF2B5EF4-FFF2-40B4-BE49-F238E27FC236}">
                <a16:creationId xmlns:a16="http://schemas.microsoft.com/office/drawing/2014/main" id="{6771079A-0921-0924-1834-7D76ED073A6B}"/>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155441" y="1537735"/>
            <a:ext cx="7837715" cy="4782354"/>
          </a:xfrm>
          <a:prstGeom prst="rect">
            <a:avLst/>
          </a:prstGeom>
        </p:spPr>
      </p:pic>
      <p:sp>
        <p:nvSpPr>
          <p:cNvPr id="6" name="Picture Placeholder 14">
            <a:extLst>
              <a:ext uri="{FF2B5EF4-FFF2-40B4-BE49-F238E27FC236}">
                <a16:creationId xmlns:a16="http://schemas.microsoft.com/office/drawing/2014/main" id="{DFE161B2-EC8F-C7C4-B22E-465A2A423EC0}"/>
              </a:ext>
            </a:extLst>
          </p:cNvPr>
          <p:cNvSpPr>
            <a:spLocks noGrp="1"/>
          </p:cNvSpPr>
          <p:nvPr>
            <p:ph type="pic" sz="quarter" idx="18"/>
          </p:nvPr>
        </p:nvSpPr>
        <p:spPr>
          <a:xfrm>
            <a:off x="5158209" y="1987550"/>
            <a:ext cx="5836617" cy="3683906"/>
          </a:xfrm>
          <a:prstGeom prst="roundRect">
            <a:avLst>
              <a:gd name="adj" fmla="val 1766"/>
            </a:avLst>
          </a:prstGeom>
          <a:solidFill>
            <a:schemeClr val="bg2"/>
          </a:solidFill>
        </p:spPr>
        <p:txBody>
          <a:bodyPr wrap="square">
            <a:noAutofit/>
          </a:bodyPr>
          <a:lstStyle/>
          <a:p>
            <a:endParaRPr lang="en-GB"/>
          </a:p>
        </p:txBody>
      </p:sp>
      <p:sp>
        <p:nvSpPr>
          <p:cNvPr id="7" name="Content Placeholder 2">
            <a:extLst>
              <a:ext uri="{FF2B5EF4-FFF2-40B4-BE49-F238E27FC236}">
                <a16:creationId xmlns:a16="http://schemas.microsoft.com/office/drawing/2014/main" id="{62F8F539-C46F-2072-F787-A8AE5E71CAD1}"/>
              </a:ext>
            </a:extLst>
          </p:cNvPr>
          <p:cNvSpPr>
            <a:spLocks noGrp="1"/>
          </p:cNvSpPr>
          <p:nvPr>
            <p:ph idx="19"/>
          </p:nvPr>
        </p:nvSpPr>
        <p:spPr>
          <a:xfrm>
            <a:off x="611190" y="2019298"/>
            <a:ext cx="3511551" cy="3894139"/>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21">
            <a:extLst>
              <a:ext uri="{FF2B5EF4-FFF2-40B4-BE49-F238E27FC236}">
                <a16:creationId xmlns:a16="http://schemas.microsoft.com/office/drawing/2014/main" id="{E9CA92B4-A5AD-E082-2F33-84D07E8D9B63}"/>
              </a:ext>
            </a:extLst>
          </p:cNvPr>
          <p:cNvSpPr>
            <a:spLocks noGrp="1"/>
          </p:cNvSpPr>
          <p:nvPr>
            <p:ph type="body" sz="quarter" idx="15"/>
          </p:nvPr>
        </p:nvSpPr>
        <p:spPr>
          <a:xfrm>
            <a:off x="611190" y="1170155"/>
            <a:ext cx="10968036" cy="540000"/>
          </a:xfrm>
        </p:spPr>
        <p:txBody>
          <a:bodyPr>
            <a:noAutofit/>
          </a:bodyPr>
          <a:lstStyle>
            <a:lvl1pPr marL="0" indent="0">
              <a:lnSpc>
                <a:spcPct val="100000"/>
              </a:lnSpc>
              <a:spcAft>
                <a:spcPts val="0"/>
              </a:spcAft>
              <a:buFont typeface="Arial" panose="020B0604020202020204" pitchFamily="34" charset="0"/>
              <a:buNone/>
              <a:defRPr sz="1600" b="1">
                <a:solidFill>
                  <a:schemeClr val="accent1"/>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Click to edit Master text styles</a:t>
            </a:r>
          </a:p>
        </p:txBody>
      </p:sp>
      <p:sp>
        <p:nvSpPr>
          <p:cNvPr id="9" name="Title 1">
            <a:extLst>
              <a:ext uri="{FF2B5EF4-FFF2-40B4-BE49-F238E27FC236}">
                <a16:creationId xmlns:a16="http://schemas.microsoft.com/office/drawing/2014/main" id="{FFD60178-DCC4-DB99-D709-3A665B1E75BF}"/>
              </a:ext>
            </a:extLst>
          </p:cNvPr>
          <p:cNvSpPr>
            <a:spLocks noGrp="1"/>
          </p:cNvSpPr>
          <p:nvPr>
            <p:ph type="title"/>
          </p:nvPr>
        </p:nvSpPr>
        <p:spPr>
          <a:xfrm>
            <a:off x="611191" y="623487"/>
            <a:ext cx="9340887" cy="481900"/>
          </a:xfrm>
        </p:spPr>
        <p:txBody>
          <a:bodyPr/>
          <a:lstStyle/>
          <a:p>
            <a:r>
              <a:rPr lang="en-US"/>
              <a:t>Click to edit Master title style</a:t>
            </a:r>
            <a:endParaRPr lang="en-GB"/>
          </a:p>
        </p:txBody>
      </p:sp>
      <p:sp>
        <p:nvSpPr>
          <p:cNvPr id="11" name="Text Placeholder 11">
            <a:extLst>
              <a:ext uri="{FF2B5EF4-FFF2-40B4-BE49-F238E27FC236}">
                <a16:creationId xmlns:a16="http://schemas.microsoft.com/office/drawing/2014/main" id="{D7A25311-D2F8-CDDA-7E91-46D782874B5F}"/>
              </a:ext>
            </a:extLst>
          </p:cNvPr>
          <p:cNvSpPr>
            <a:spLocks noGrp="1"/>
          </p:cNvSpPr>
          <p:nvPr>
            <p:ph type="body" sz="quarter" idx="13" hasCustomPrompt="1"/>
          </p:nvPr>
        </p:nvSpPr>
        <p:spPr>
          <a:xfrm>
            <a:off x="611188" y="5988292"/>
            <a:ext cx="3510000" cy="246221"/>
          </a:xfrm>
        </p:spPr>
        <p:txBody>
          <a:bodyPr anchor="b">
            <a:spAutoFit/>
          </a:bodyPr>
          <a:lstStyle>
            <a:lvl1pPr marL="0" indent="0">
              <a:lnSpc>
                <a:spcPct val="100000"/>
              </a:lnSpc>
              <a:spcAft>
                <a:spcPts val="0"/>
              </a:spcAft>
              <a:buFont typeface="Arial" panose="020B0604020202020204" pitchFamily="34" charset="0"/>
              <a:buNone/>
              <a:defRPr sz="800" b="0" i="1">
                <a:solidFill>
                  <a:schemeClr val="bg1">
                    <a:lumMod val="50000"/>
                  </a:schemeClr>
                </a:solidFill>
              </a:defRPr>
            </a:lvl1pPr>
            <a:lvl2pPr marL="0" indent="0">
              <a:lnSpc>
                <a:spcPct val="100000"/>
              </a:lnSpc>
              <a:spcAft>
                <a:spcPts val="0"/>
              </a:spcAft>
              <a:buNone/>
              <a:defRPr sz="700" i="1">
                <a:solidFill>
                  <a:schemeClr val="bg1">
                    <a:lumMod val="50000"/>
                  </a:schemeClr>
                </a:solidFill>
              </a:defRPr>
            </a:lvl2pPr>
            <a:lvl3pPr marL="0" indent="0">
              <a:lnSpc>
                <a:spcPct val="100000"/>
              </a:lnSpc>
              <a:spcAft>
                <a:spcPts val="0"/>
              </a:spcAft>
              <a:buNone/>
              <a:defRPr sz="700" i="1">
                <a:solidFill>
                  <a:schemeClr val="bg1">
                    <a:lumMod val="50000"/>
                  </a:schemeClr>
                </a:solidFill>
              </a:defRPr>
            </a:lvl3pPr>
            <a:lvl4pPr marL="0" indent="0">
              <a:lnSpc>
                <a:spcPct val="100000"/>
              </a:lnSpc>
              <a:spcAft>
                <a:spcPts val="0"/>
              </a:spcAft>
              <a:buNone/>
              <a:defRPr sz="700" i="1">
                <a:solidFill>
                  <a:schemeClr val="bg1">
                    <a:lumMod val="50000"/>
                  </a:schemeClr>
                </a:solidFill>
              </a:defRPr>
            </a:lvl4pPr>
            <a:lvl5pPr marL="0" indent="0">
              <a:lnSpc>
                <a:spcPct val="100000"/>
              </a:lnSpc>
              <a:spcAft>
                <a:spcPts val="0"/>
              </a:spcAft>
              <a:buNone/>
              <a:defRPr sz="700" i="1">
                <a:solidFill>
                  <a:schemeClr val="bg1">
                    <a:lumMod val="50000"/>
                  </a:schemeClr>
                </a:solidFill>
              </a:defRPr>
            </a:lvl5pPr>
          </a:lstStyle>
          <a:p>
            <a:pPr lvl="0"/>
            <a:r>
              <a:rPr lang="en-US"/>
              <a:t>Source: Insert source here</a:t>
            </a:r>
            <a:br>
              <a:rPr lang="en-US"/>
            </a:br>
            <a:r>
              <a:rPr lang="en-US"/>
              <a:t>Notes: Insert notes here</a:t>
            </a:r>
          </a:p>
        </p:txBody>
      </p:sp>
      <p:sp>
        <p:nvSpPr>
          <p:cNvPr id="10"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611191" y="6401514"/>
            <a:ext cx="1838645" cy="123111"/>
          </a:xfrm>
          <a:prstGeom prst="rect">
            <a:avLst/>
          </a:prstGeom>
        </p:spPr>
        <p:txBody>
          <a:bodyPr vert="horz" wrap="none" lIns="0" tIns="0" rIns="0" bIns="0" rtlCol="0" anchor="ctr">
            <a:spAutoFit/>
          </a:bodyPr>
          <a:lstStyle>
            <a:lvl1pPr algn="l">
              <a:defRPr sz="800">
                <a:solidFill>
                  <a:schemeClr val="bg1">
                    <a:lumMod val="50000"/>
                  </a:schemeClr>
                </a:solidFill>
                <a:latin typeface="+mj-lt"/>
              </a:defRPr>
            </a:lvl1pPr>
          </a:lstStyle>
          <a:p>
            <a:r>
              <a:rPr lang="en-US">
                <a:cs typeface="Arial" panose="020B0604020202020204" pitchFamily="34" charset="0"/>
              </a:rPr>
              <a:t>©2024 ARTHUR J. GALLAGHER &amp; CO.</a:t>
            </a:r>
          </a:p>
        </p:txBody>
      </p:sp>
    </p:spTree>
    <p:extLst>
      <p:ext uri="{BB962C8B-B14F-4D97-AF65-F5344CB8AC3E}">
        <p14:creationId xmlns:p14="http://schemas.microsoft.com/office/powerpoint/2010/main" val="3199432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 Tablet">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AB3BC6-3F6C-D5C0-7D60-F884616D8B39}"/>
              </a:ext>
            </a:extLst>
          </p:cNvPr>
          <p:cNvSpPr>
            <a:spLocks noGrp="1"/>
          </p:cNvSpPr>
          <p:nvPr>
            <p:ph type="sldNum" sz="quarter" idx="11"/>
          </p:nvPr>
        </p:nvSpPr>
        <p:spPr/>
        <p:txBody>
          <a:bodyPr/>
          <a:lstStyle/>
          <a:p>
            <a:pPr algn="r"/>
            <a:fld id="{40AA5F45-CDE6-4EA8-991E-B18CC5F21F47}" type="slidenum">
              <a:rPr lang="en-GB" smtClean="0"/>
              <a:pPr algn="r"/>
              <a:t>‹#›</a:t>
            </a:fld>
            <a:endParaRPr lang="en-GB"/>
          </a:p>
        </p:txBody>
      </p:sp>
      <p:grpSp>
        <p:nvGrpSpPr>
          <p:cNvPr id="2" name="Group 1">
            <a:extLst>
              <a:ext uri="{FF2B5EF4-FFF2-40B4-BE49-F238E27FC236}">
                <a16:creationId xmlns:a16="http://schemas.microsoft.com/office/drawing/2014/main" id="{6513FED5-6F86-BBB0-47F2-8E92B9A6D6CA}"/>
              </a:ext>
            </a:extLst>
          </p:cNvPr>
          <p:cNvGrpSpPr/>
          <p:nvPr userDrawn="1"/>
        </p:nvGrpSpPr>
        <p:grpSpPr>
          <a:xfrm>
            <a:off x="4896523" y="1023218"/>
            <a:ext cx="6562180" cy="5547672"/>
            <a:chOff x="4079874" y="0"/>
            <a:chExt cx="8112125" cy="6858000"/>
          </a:xfrm>
        </p:grpSpPr>
        <p:pic>
          <p:nvPicPr>
            <p:cNvPr id="10" name="Picture 9">
              <a:extLst>
                <a:ext uri="{FF2B5EF4-FFF2-40B4-BE49-F238E27FC236}">
                  <a16:creationId xmlns:a16="http://schemas.microsoft.com/office/drawing/2014/main" id="{1D8326AF-A5D9-1773-61B4-A01A2FCCA4C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079874" y="0"/>
              <a:ext cx="8112125" cy="6858000"/>
            </a:xfrm>
            <a:prstGeom prst="rect">
              <a:avLst/>
            </a:prstGeom>
          </p:spPr>
        </p:pic>
        <p:sp>
          <p:nvSpPr>
            <p:cNvPr id="11" name="Rectangle 10">
              <a:extLst>
                <a:ext uri="{FF2B5EF4-FFF2-40B4-BE49-F238E27FC236}">
                  <a16:creationId xmlns:a16="http://schemas.microsoft.com/office/drawing/2014/main" id="{A6FB4472-648A-C97B-D726-823922ED45A5}"/>
                </a:ext>
              </a:extLst>
            </p:cNvPr>
            <p:cNvSpPr/>
            <p:nvPr userDrawn="1"/>
          </p:nvSpPr>
          <p:spPr>
            <a:xfrm rot="16200000">
              <a:off x="5645671" y="141478"/>
              <a:ext cx="4726534" cy="659768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grpSp>
      <p:sp>
        <p:nvSpPr>
          <p:cNvPr id="14" name="Picture Placeholder 20">
            <a:extLst>
              <a:ext uri="{FF2B5EF4-FFF2-40B4-BE49-F238E27FC236}">
                <a16:creationId xmlns:a16="http://schemas.microsoft.com/office/drawing/2014/main" id="{429CE1DA-BB76-939D-A278-B66EABF66C88}"/>
              </a:ext>
            </a:extLst>
          </p:cNvPr>
          <p:cNvSpPr>
            <a:spLocks noGrp="1"/>
          </p:cNvSpPr>
          <p:nvPr>
            <p:ph type="pic" sz="quarter" idx="17"/>
          </p:nvPr>
        </p:nvSpPr>
        <p:spPr>
          <a:xfrm>
            <a:off x="5390149" y="1949854"/>
            <a:ext cx="5320387" cy="3701660"/>
          </a:xfrm>
          <a:prstGeom prst="roundRect">
            <a:avLst>
              <a:gd name="adj" fmla="val 1535"/>
            </a:avLst>
          </a:prstGeom>
          <a:solidFill>
            <a:schemeClr val="bg2"/>
          </a:solidFill>
        </p:spPr>
        <p:txBody>
          <a:bodyPr wrap="square">
            <a:noAutofit/>
          </a:bodyPr>
          <a:lstStyle/>
          <a:p>
            <a:endParaRPr lang="en-GB"/>
          </a:p>
        </p:txBody>
      </p:sp>
      <p:sp>
        <p:nvSpPr>
          <p:cNvPr id="8" name="Text Placeholder 21">
            <a:extLst>
              <a:ext uri="{FF2B5EF4-FFF2-40B4-BE49-F238E27FC236}">
                <a16:creationId xmlns:a16="http://schemas.microsoft.com/office/drawing/2014/main" id="{E1C181E1-6826-6B5E-DD92-193706DD5D20}"/>
              </a:ext>
            </a:extLst>
          </p:cNvPr>
          <p:cNvSpPr>
            <a:spLocks noGrp="1"/>
          </p:cNvSpPr>
          <p:nvPr>
            <p:ph type="body" sz="quarter" idx="15"/>
          </p:nvPr>
        </p:nvSpPr>
        <p:spPr>
          <a:xfrm>
            <a:off x="611190" y="1170155"/>
            <a:ext cx="10968036" cy="540000"/>
          </a:xfrm>
        </p:spPr>
        <p:txBody>
          <a:bodyPr>
            <a:noAutofit/>
          </a:bodyPr>
          <a:lstStyle>
            <a:lvl1pPr marL="0" indent="0">
              <a:lnSpc>
                <a:spcPct val="100000"/>
              </a:lnSpc>
              <a:spcAft>
                <a:spcPts val="0"/>
              </a:spcAft>
              <a:buFont typeface="Arial" panose="020B0604020202020204" pitchFamily="34" charset="0"/>
              <a:buNone/>
              <a:defRPr sz="1600" b="1">
                <a:solidFill>
                  <a:schemeClr val="accent1"/>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Click to edit Master text styles</a:t>
            </a:r>
          </a:p>
        </p:txBody>
      </p:sp>
      <p:sp>
        <p:nvSpPr>
          <p:cNvPr id="9" name="Title 1">
            <a:extLst>
              <a:ext uri="{FF2B5EF4-FFF2-40B4-BE49-F238E27FC236}">
                <a16:creationId xmlns:a16="http://schemas.microsoft.com/office/drawing/2014/main" id="{2ADBBD85-1800-A661-75A4-928B310A0B23}"/>
              </a:ext>
            </a:extLst>
          </p:cNvPr>
          <p:cNvSpPr>
            <a:spLocks noGrp="1"/>
          </p:cNvSpPr>
          <p:nvPr>
            <p:ph type="title"/>
          </p:nvPr>
        </p:nvSpPr>
        <p:spPr>
          <a:xfrm>
            <a:off x="611191" y="623487"/>
            <a:ext cx="9340887" cy="481900"/>
          </a:xfrm>
        </p:spPr>
        <p:txBody>
          <a:bodyPr/>
          <a:lstStyle/>
          <a:p>
            <a:r>
              <a:rPr lang="en-US"/>
              <a:t>Click to edit Master title style</a:t>
            </a:r>
            <a:endParaRPr lang="en-GB"/>
          </a:p>
        </p:txBody>
      </p:sp>
      <p:sp>
        <p:nvSpPr>
          <p:cNvPr id="5" name="Content Placeholder 2">
            <a:extLst>
              <a:ext uri="{FF2B5EF4-FFF2-40B4-BE49-F238E27FC236}">
                <a16:creationId xmlns:a16="http://schemas.microsoft.com/office/drawing/2014/main" id="{F2364E5E-6C2E-DF8A-B62E-7D36433FCF01}"/>
              </a:ext>
            </a:extLst>
          </p:cNvPr>
          <p:cNvSpPr>
            <a:spLocks noGrp="1"/>
          </p:cNvSpPr>
          <p:nvPr>
            <p:ph idx="19"/>
          </p:nvPr>
        </p:nvSpPr>
        <p:spPr>
          <a:xfrm>
            <a:off x="611190" y="2019298"/>
            <a:ext cx="3511551" cy="3894139"/>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11">
            <a:extLst>
              <a:ext uri="{FF2B5EF4-FFF2-40B4-BE49-F238E27FC236}">
                <a16:creationId xmlns:a16="http://schemas.microsoft.com/office/drawing/2014/main" id="{C5CBE8F2-1F4F-7A60-3ECC-591951C98CFE}"/>
              </a:ext>
            </a:extLst>
          </p:cNvPr>
          <p:cNvSpPr>
            <a:spLocks noGrp="1"/>
          </p:cNvSpPr>
          <p:nvPr>
            <p:ph type="body" sz="quarter" idx="13" hasCustomPrompt="1"/>
          </p:nvPr>
        </p:nvSpPr>
        <p:spPr>
          <a:xfrm>
            <a:off x="611188" y="5988292"/>
            <a:ext cx="3510000" cy="246221"/>
          </a:xfrm>
        </p:spPr>
        <p:txBody>
          <a:bodyPr anchor="b">
            <a:spAutoFit/>
          </a:bodyPr>
          <a:lstStyle>
            <a:lvl1pPr marL="0" indent="0">
              <a:lnSpc>
                <a:spcPct val="100000"/>
              </a:lnSpc>
              <a:spcAft>
                <a:spcPts val="0"/>
              </a:spcAft>
              <a:buFont typeface="Arial" panose="020B0604020202020204" pitchFamily="34" charset="0"/>
              <a:buNone/>
              <a:defRPr sz="800" b="0" i="1">
                <a:solidFill>
                  <a:schemeClr val="bg1">
                    <a:lumMod val="50000"/>
                  </a:schemeClr>
                </a:solidFill>
              </a:defRPr>
            </a:lvl1pPr>
            <a:lvl2pPr marL="0" indent="0">
              <a:lnSpc>
                <a:spcPct val="100000"/>
              </a:lnSpc>
              <a:spcAft>
                <a:spcPts val="0"/>
              </a:spcAft>
              <a:buNone/>
              <a:defRPr sz="700" i="1">
                <a:solidFill>
                  <a:schemeClr val="bg1">
                    <a:lumMod val="50000"/>
                  </a:schemeClr>
                </a:solidFill>
              </a:defRPr>
            </a:lvl2pPr>
            <a:lvl3pPr marL="0" indent="0">
              <a:lnSpc>
                <a:spcPct val="100000"/>
              </a:lnSpc>
              <a:spcAft>
                <a:spcPts val="0"/>
              </a:spcAft>
              <a:buNone/>
              <a:defRPr sz="700" i="1">
                <a:solidFill>
                  <a:schemeClr val="bg1">
                    <a:lumMod val="50000"/>
                  </a:schemeClr>
                </a:solidFill>
              </a:defRPr>
            </a:lvl3pPr>
            <a:lvl4pPr marL="0" indent="0">
              <a:lnSpc>
                <a:spcPct val="100000"/>
              </a:lnSpc>
              <a:spcAft>
                <a:spcPts val="0"/>
              </a:spcAft>
              <a:buNone/>
              <a:defRPr sz="700" i="1">
                <a:solidFill>
                  <a:schemeClr val="bg1">
                    <a:lumMod val="50000"/>
                  </a:schemeClr>
                </a:solidFill>
              </a:defRPr>
            </a:lvl4pPr>
            <a:lvl5pPr marL="0" indent="0">
              <a:lnSpc>
                <a:spcPct val="100000"/>
              </a:lnSpc>
              <a:spcAft>
                <a:spcPts val="0"/>
              </a:spcAft>
              <a:buNone/>
              <a:defRPr sz="700" i="1">
                <a:solidFill>
                  <a:schemeClr val="bg1">
                    <a:lumMod val="50000"/>
                  </a:schemeClr>
                </a:solidFill>
              </a:defRPr>
            </a:lvl5pPr>
          </a:lstStyle>
          <a:p>
            <a:pPr lvl="0"/>
            <a:r>
              <a:rPr lang="en-US"/>
              <a:t>Source: Insert source here</a:t>
            </a:r>
            <a:br>
              <a:rPr lang="en-US"/>
            </a:br>
            <a:r>
              <a:rPr lang="en-US"/>
              <a:t>Notes: Insert notes here</a:t>
            </a:r>
          </a:p>
        </p:txBody>
      </p:sp>
      <p:sp>
        <p:nvSpPr>
          <p:cNvPr id="12"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611191" y="6401514"/>
            <a:ext cx="1838645" cy="123111"/>
          </a:xfrm>
          <a:prstGeom prst="rect">
            <a:avLst/>
          </a:prstGeom>
        </p:spPr>
        <p:txBody>
          <a:bodyPr vert="horz" wrap="none" lIns="0" tIns="0" rIns="0" bIns="0" rtlCol="0" anchor="ctr">
            <a:spAutoFit/>
          </a:bodyPr>
          <a:lstStyle>
            <a:lvl1pPr algn="l">
              <a:defRPr sz="800">
                <a:solidFill>
                  <a:schemeClr val="bg1">
                    <a:lumMod val="50000"/>
                  </a:schemeClr>
                </a:solidFill>
                <a:latin typeface="+mj-lt"/>
              </a:defRPr>
            </a:lvl1pPr>
          </a:lstStyle>
          <a:p>
            <a:r>
              <a:rPr lang="en-US">
                <a:cs typeface="Arial" panose="020B0604020202020204" pitchFamily="34" charset="0"/>
              </a:rPr>
              <a:t>©2024 ARTHUR J. GALLAGHER &amp; CO.</a:t>
            </a:r>
          </a:p>
        </p:txBody>
      </p:sp>
    </p:spTree>
    <p:extLst>
      <p:ext uri="{BB962C8B-B14F-4D97-AF65-F5344CB8AC3E}">
        <p14:creationId xmlns:p14="http://schemas.microsoft.com/office/powerpoint/2010/main" val="2351413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 Mobil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AB3BC6-3F6C-D5C0-7D60-F884616D8B39}"/>
              </a:ext>
            </a:extLst>
          </p:cNvPr>
          <p:cNvSpPr>
            <a:spLocks noGrp="1"/>
          </p:cNvSpPr>
          <p:nvPr>
            <p:ph type="sldNum" sz="quarter" idx="11"/>
          </p:nvPr>
        </p:nvSpPr>
        <p:spPr/>
        <p:txBody>
          <a:bodyPr/>
          <a:lstStyle/>
          <a:p>
            <a:pPr algn="r"/>
            <a:fld id="{40AA5F45-CDE6-4EA8-991E-B18CC5F21F47}" type="slidenum">
              <a:rPr lang="en-GB" smtClean="0"/>
              <a:pPr algn="r"/>
              <a:t>‹#›</a:t>
            </a:fld>
            <a:endParaRPr lang="en-GB"/>
          </a:p>
        </p:txBody>
      </p:sp>
      <p:pic>
        <p:nvPicPr>
          <p:cNvPr id="5" name="Picture 4">
            <a:extLst>
              <a:ext uri="{FF2B5EF4-FFF2-40B4-BE49-F238E27FC236}">
                <a16:creationId xmlns:a16="http://schemas.microsoft.com/office/drawing/2014/main" id="{D4353FBB-28CF-53C6-AF7A-6477B7B944F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755068" y="612776"/>
            <a:ext cx="4259104" cy="6012852"/>
          </a:xfrm>
          <a:prstGeom prst="rect">
            <a:avLst/>
          </a:prstGeom>
        </p:spPr>
      </p:pic>
      <p:sp>
        <p:nvSpPr>
          <p:cNvPr id="6" name="Picture Placeholder 13">
            <a:extLst>
              <a:ext uri="{FF2B5EF4-FFF2-40B4-BE49-F238E27FC236}">
                <a16:creationId xmlns:a16="http://schemas.microsoft.com/office/drawing/2014/main" id="{0AD6D2D3-7B1C-F12C-E5C7-620C707835A8}"/>
              </a:ext>
            </a:extLst>
          </p:cNvPr>
          <p:cNvSpPr>
            <a:spLocks noGrp="1"/>
          </p:cNvSpPr>
          <p:nvPr>
            <p:ph type="pic" sz="quarter" idx="20"/>
          </p:nvPr>
        </p:nvSpPr>
        <p:spPr>
          <a:xfrm>
            <a:off x="7765213" y="1055223"/>
            <a:ext cx="2225592" cy="4814458"/>
          </a:xfrm>
          <a:custGeom>
            <a:avLst/>
            <a:gdLst>
              <a:gd name="connsiteX0" fmla="*/ 270671 w 2538413"/>
              <a:gd name="connsiteY0" fmla="*/ 0 h 5491163"/>
              <a:gd name="connsiteX1" fmla="*/ 560784 w 2538413"/>
              <a:gd name="connsiteY1" fmla="*/ 0 h 5491163"/>
              <a:gd name="connsiteX2" fmla="*/ 560784 w 2538413"/>
              <a:gd name="connsiteY2" fmla="*/ 42568 h 5491163"/>
              <a:gd name="connsiteX3" fmla="*/ 723005 w 2538413"/>
              <a:gd name="connsiteY3" fmla="*/ 204789 h 5491163"/>
              <a:gd name="connsiteX4" fmla="*/ 1817788 w 2538413"/>
              <a:gd name="connsiteY4" fmla="*/ 204789 h 5491163"/>
              <a:gd name="connsiteX5" fmla="*/ 1980009 w 2538413"/>
              <a:gd name="connsiteY5" fmla="*/ 42568 h 5491163"/>
              <a:gd name="connsiteX6" fmla="*/ 1980009 w 2538413"/>
              <a:gd name="connsiteY6" fmla="*/ 0 h 5491163"/>
              <a:gd name="connsiteX7" fmla="*/ 2267742 w 2538413"/>
              <a:gd name="connsiteY7" fmla="*/ 0 h 5491163"/>
              <a:gd name="connsiteX8" fmla="*/ 2538413 w 2538413"/>
              <a:gd name="connsiteY8" fmla="*/ 270671 h 5491163"/>
              <a:gd name="connsiteX9" fmla="*/ 2538413 w 2538413"/>
              <a:gd name="connsiteY9" fmla="*/ 5220492 h 5491163"/>
              <a:gd name="connsiteX10" fmla="*/ 2267742 w 2538413"/>
              <a:gd name="connsiteY10" fmla="*/ 5491163 h 5491163"/>
              <a:gd name="connsiteX11" fmla="*/ 270671 w 2538413"/>
              <a:gd name="connsiteY11" fmla="*/ 5491163 h 5491163"/>
              <a:gd name="connsiteX12" fmla="*/ 0 w 2538413"/>
              <a:gd name="connsiteY12" fmla="*/ 5220492 h 5491163"/>
              <a:gd name="connsiteX13" fmla="*/ 0 w 2538413"/>
              <a:gd name="connsiteY13" fmla="*/ 270671 h 5491163"/>
              <a:gd name="connsiteX14" fmla="*/ 270671 w 2538413"/>
              <a:gd name="connsiteY14" fmla="*/ 0 h 5491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38413" h="5491163">
                <a:moveTo>
                  <a:pt x="270671" y="0"/>
                </a:moveTo>
                <a:lnTo>
                  <a:pt x="560784" y="0"/>
                </a:lnTo>
                <a:lnTo>
                  <a:pt x="560784" y="42568"/>
                </a:lnTo>
                <a:cubicBezTo>
                  <a:pt x="560784" y="132160"/>
                  <a:pt x="633413" y="204789"/>
                  <a:pt x="723005" y="204789"/>
                </a:cubicBezTo>
                <a:lnTo>
                  <a:pt x="1817788" y="204789"/>
                </a:lnTo>
                <a:cubicBezTo>
                  <a:pt x="1907380" y="204789"/>
                  <a:pt x="1980009" y="132160"/>
                  <a:pt x="1980009" y="42568"/>
                </a:cubicBezTo>
                <a:lnTo>
                  <a:pt x="1980009" y="0"/>
                </a:lnTo>
                <a:lnTo>
                  <a:pt x="2267742" y="0"/>
                </a:lnTo>
                <a:cubicBezTo>
                  <a:pt x="2417229" y="0"/>
                  <a:pt x="2538413" y="121184"/>
                  <a:pt x="2538413" y="270671"/>
                </a:cubicBezTo>
                <a:lnTo>
                  <a:pt x="2538413" y="5220492"/>
                </a:lnTo>
                <a:cubicBezTo>
                  <a:pt x="2538413" y="5369979"/>
                  <a:pt x="2417229" y="5491163"/>
                  <a:pt x="2267742" y="5491163"/>
                </a:cubicBezTo>
                <a:lnTo>
                  <a:pt x="270671" y="5491163"/>
                </a:lnTo>
                <a:cubicBezTo>
                  <a:pt x="121184" y="5491163"/>
                  <a:pt x="0" y="5369979"/>
                  <a:pt x="0" y="5220492"/>
                </a:cubicBezTo>
                <a:lnTo>
                  <a:pt x="0" y="270671"/>
                </a:lnTo>
                <a:cubicBezTo>
                  <a:pt x="0" y="121184"/>
                  <a:pt x="121184" y="0"/>
                  <a:pt x="270671" y="0"/>
                </a:cubicBezTo>
                <a:close/>
              </a:path>
            </a:pathLst>
          </a:custGeom>
          <a:solidFill>
            <a:schemeClr val="bg2"/>
          </a:solidFill>
        </p:spPr>
        <p:txBody>
          <a:bodyPr wrap="square" anchor="ctr">
            <a:noAutofit/>
          </a:bodyPr>
          <a:lstStyle>
            <a:lvl1pPr algn="ctr">
              <a:defRPr/>
            </a:lvl1pPr>
          </a:lstStyle>
          <a:p>
            <a:endParaRPr lang="en-GB"/>
          </a:p>
        </p:txBody>
      </p:sp>
      <p:sp>
        <p:nvSpPr>
          <p:cNvPr id="8" name="Text Placeholder 21">
            <a:extLst>
              <a:ext uri="{FF2B5EF4-FFF2-40B4-BE49-F238E27FC236}">
                <a16:creationId xmlns:a16="http://schemas.microsoft.com/office/drawing/2014/main" id="{1DB61F64-7930-CDC7-6804-548F7DE9AB09}"/>
              </a:ext>
            </a:extLst>
          </p:cNvPr>
          <p:cNvSpPr>
            <a:spLocks noGrp="1"/>
          </p:cNvSpPr>
          <p:nvPr>
            <p:ph type="body" sz="quarter" idx="15"/>
          </p:nvPr>
        </p:nvSpPr>
        <p:spPr>
          <a:xfrm>
            <a:off x="611189" y="1170155"/>
            <a:ext cx="5375275" cy="540000"/>
          </a:xfrm>
        </p:spPr>
        <p:txBody>
          <a:bodyPr>
            <a:noAutofit/>
          </a:bodyPr>
          <a:lstStyle>
            <a:lvl1pPr marL="0" indent="0">
              <a:lnSpc>
                <a:spcPct val="100000"/>
              </a:lnSpc>
              <a:spcAft>
                <a:spcPts val="0"/>
              </a:spcAft>
              <a:buFont typeface="Arial" panose="020B0604020202020204" pitchFamily="34" charset="0"/>
              <a:buNone/>
              <a:defRPr sz="1600" b="1">
                <a:solidFill>
                  <a:schemeClr val="accent1"/>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Click to edit Master text styles</a:t>
            </a:r>
          </a:p>
        </p:txBody>
      </p:sp>
      <p:sp>
        <p:nvSpPr>
          <p:cNvPr id="9" name="Title 1">
            <a:extLst>
              <a:ext uri="{FF2B5EF4-FFF2-40B4-BE49-F238E27FC236}">
                <a16:creationId xmlns:a16="http://schemas.microsoft.com/office/drawing/2014/main" id="{81FDDB32-1789-4E6D-22F7-70179E8BAA92}"/>
              </a:ext>
            </a:extLst>
          </p:cNvPr>
          <p:cNvSpPr>
            <a:spLocks noGrp="1"/>
          </p:cNvSpPr>
          <p:nvPr>
            <p:ph type="title"/>
          </p:nvPr>
        </p:nvSpPr>
        <p:spPr>
          <a:xfrm>
            <a:off x="611189" y="623487"/>
            <a:ext cx="5375275" cy="481900"/>
          </a:xfrm>
        </p:spPr>
        <p:txBody>
          <a:bodyPr/>
          <a:lstStyle/>
          <a:p>
            <a:r>
              <a:rPr lang="en-US"/>
              <a:t>Click to edit Master title style</a:t>
            </a:r>
            <a:endParaRPr lang="en-GB"/>
          </a:p>
        </p:txBody>
      </p:sp>
      <p:sp>
        <p:nvSpPr>
          <p:cNvPr id="2" name="Content Placeholder 2">
            <a:extLst>
              <a:ext uri="{FF2B5EF4-FFF2-40B4-BE49-F238E27FC236}">
                <a16:creationId xmlns:a16="http://schemas.microsoft.com/office/drawing/2014/main" id="{01C42F02-BA8B-2298-3D1E-95BB67DF4868}"/>
              </a:ext>
            </a:extLst>
          </p:cNvPr>
          <p:cNvSpPr>
            <a:spLocks noGrp="1"/>
          </p:cNvSpPr>
          <p:nvPr>
            <p:ph idx="19"/>
          </p:nvPr>
        </p:nvSpPr>
        <p:spPr>
          <a:xfrm>
            <a:off x="611190" y="2019298"/>
            <a:ext cx="5375274" cy="3894139"/>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11">
            <a:extLst>
              <a:ext uri="{FF2B5EF4-FFF2-40B4-BE49-F238E27FC236}">
                <a16:creationId xmlns:a16="http://schemas.microsoft.com/office/drawing/2014/main" id="{ED6A66E3-02AF-4A24-FCDD-A57937160339}"/>
              </a:ext>
            </a:extLst>
          </p:cNvPr>
          <p:cNvSpPr>
            <a:spLocks noGrp="1"/>
          </p:cNvSpPr>
          <p:nvPr>
            <p:ph type="body" sz="quarter" idx="13" hasCustomPrompt="1"/>
          </p:nvPr>
        </p:nvSpPr>
        <p:spPr>
          <a:xfrm>
            <a:off x="611188" y="5988292"/>
            <a:ext cx="5372900" cy="246221"/>
          </a:xfrm>
        </p:spPr>
        <p:txBody>
          <a:bodyPr wrap="square" anchor="b">
            <a:spAutoFit/>
          </a:bodyPr>
          <a:lstStyle>
            <a:lvl1pPr marL="0" indent="0">
              <a:lnSpc>
                <a:spcPct val="100000"/>
              </a:lnSpc>
              <a:spcAft>
                <a:spcPts val="0"/>
              </a:spcAft>
              <a:buFont typeface="Arial" panose="020B0604020202020204" pitchFamily="34" charset="0"/>
              <a:buNone/>
              <a:defRPr sz="800" b="0" i="1">
                <a:solidFill>
                  <a:schemeClr val="bg1">
                    <a:lumMod val="50000"/>
                  </a:schemeClr>
                </a:solidFill>
              </a:defRPr>
            </a:lvl1pPr>
            <a:lvl2pPr marL="0" indent="0">
              <a:lnSpc>
                <a:spcPct val="100000"/>
              </a:lnSpc>
              <a:spcAft>
                <a:spcPts val="0"/>
              </a:spcAft>
              <a:buNone/>
              <a:defRPr sz="700" i="1">
                <a:solidFill>
                  <a:schemeClr val="bg1">
                    <a:lumMod val="50000"/>
                  </a:schemeClr>
                </a:solidFill>
              </a:defRPr>
            </a:lvl2pPr>
            <a:lvl3pPr marL="0" indent="0">
              <a:lnSpc>
                <a:spcPct val="100000"/>
              </a:lnSpc>
              <a:spcAft>
                <a:spcPts val="0"/>
              </a:spcAft>
              <a:buNone/>
              <a:defRPr sz="700" i="1">
                <a:solidFill>
                  <a:schemeClr val="bg1">
                    <a:lumMod val="50000"/>
                  </a:schemeClr>
                </a:solidFill>
              </a:defRPr>
            </a:lvl3pPr>
            <a:lvl4pPr marL="0" indent="0">
              <a:lnSpc>
                <a:spcPct val="100000"/>
              </a:lnSpc>
              <a:spcAft>
                <a:spcPts val="0"/>
              </a:spcAft>
              <a:buNone/>
              <a:defRPr sz="700" i="1">
                <a:solidFill>
                  <a:schemeClr val="bg1">
                    <a:lumMod val="50000"/>
                  </a:schemeClr>
                </a:solidFill>
              </a:defRPr>
            </a:lvl4pPr>
            <a:lvl5pPr marL="0" indent="0">
              <a:lnSpc>
                <a:spcPct val="100000"/>
              </a:lnSpc>
              <a:spcAft>
                <a:spcPts val="0"/>
              </a:spcAft>
              <a:buNone/>
              <a:defRPr sz="700" i="1">
                <a:solidFill>
                  <a:schemeClr val="bg1">
                    <a:lumMod val="50000"/>
                  </a:schemeClr>
                </a:solidFill>
              </a:defRPr>
            </a:lvl5pPr>
          </a:lstStyle>
          <a:p>
            <a:pPr lvl="0"/>
            <a:r>
              <a:rPr lang="en-US"/>
              <a:t>Source: Insert source here</a:t>
            </a:r>
            <a:br>
              <a:rPr lang="en-US"/>
            </a:br>
            <a:r>
              <a:rPr lang="en-US"/>
              <a:t>Notes: Insert notes here</a:t>
            </a:r>
          </a:p>
        </p:txBody>
      </p:sp>
      <p:sp>
        <p:nvSpPr>
          <p:cNvPr id="10"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611191" y="6401514"/>
            <a:ext cx="1838645" cy="123111"/>
          </a:xfrm>
          <a:prstGeom prst="rect">
            <a:avLst/>
          </a:prstGeom>
        </p:spPr>
        <p:txBody>
          <a:bodyPr vert="horz" wrap="none" lIns="0" tIns="0" rIns="0" bIns="0" rtlCol="0" anchor="ctr">
            <a:spAutoFit/>
          </a:bodyPr>
          <a:lstStyle>
            <a:lvl1pPr algn="l">
              <a:defRPr sz="800">
                <a:solidFill>
                  <a:schemeClr val="bg1">
                    <a:lumMod val="50000"/>
                  </a:schemeClr>
                </a:solidFill>
                <a:latin typeface="+mj-lt"/>
              </a:defRPr>
            </a:lvl1pPr>
          </a:lstStyle>
          <a:p>
            <a:r>
              <a:rPr lang="en-US">
                <a:cs typeface="Arial" panose="020B0604020202020204" pitchFamily="34" charset="0"/>
              </a:rPr>
              <a:t>©2024 ARTHUR J. GALLAGHER &amp; CO.</a:t>
            </a:r>
          </a:p>
        </p:txBody>
      </p:sp>
    </p:spTree>
    <p:extLst>
      <p:ext uri="{BB962C8B-B14F-4D97-AF65-F5344CB8AC3E}">
        <p14:creationId xmlns:p14="http://schemas.microsoft.com/office/powerpoint/2010/main" val="817585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e Gallagher Wa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 name="Footer Placeholder 2"/>
          <p:cNvSpPr>
            <a:spLocks noGrp="1"/>
          </p:cNvSpPr>
          <p:nvPr>
            <p:ph type="ftr" sz="quarter" idx="10"/>
          </p:nvPr>
        </p:nvSpPr>
        <p:spPr/>
        <p:txBody>
          <a:bodyPr/>
          <a:lstStyle/>
          <a:p>
            <a:r>
              <a:rPr lang="en-US">
                <a:cs typeface="Arial" panose="020B0604020202020204" pitchFamily="34" charset="0"/>
              </a:rPr>
              <a:t>©2024 ARTHUR J. GALLAGHER &amp; CO.</a:t>
            </a:r>
          </a:p>
        </p:txBody>
      </p:sp>
      <p:sp>
        <p:nvSpPr>
          <p:cNvPr id="4" name="Slide Number Placeholder 3"/>
          <p:cNvSpPr>
            <a:spLocks noGrp="1"/>
          </p:cNvSpPr>
          <p:nvPr>
            <p:ph type="sldNum" sz="quarter" idx="11"/>
          </p:nvPr>
        </p:nvSpPr>
        <p:spPr/>
        <p:txBody>
          <a:bodyPr/>
          <a:lstStyle/>
          <a:p>
            <a:fld id="{40AA5F45-CDE6-4EA8-991E-B18CC5F21F47}" type="slidenum">
              <a:rPr lang="en-US" smtClean="0"/>
              <a:pPr/>
              <a:t>‹#›</a:t>
            </a:fld>
            <a:endParaRPr lang="en-US"/>
          </a:p>
        </p:txBody>
      </p:sp>
      <p:sp>
        <p:nvSpPr>
          <p:cNvPr id="6" name="TextBox 5"/>
          <p:cNvSpPr txBox="1"/>
          <p:nvPr userDrawn="1"/>
        </p:nvSpPr>
        <p:spPr>
          <a:xfrm>
            <a:off x="607108" y="1368451"/>
            <a:ext cx="10973705" cy="738664"/>
          </a:xfrm>
          <a:prstGeom prst="rect">
            <a:avLst/>
          </a:prstGeom>
          <a:noFill/>
        </p:spPr>
        <p:txBody>
          <a:bodyPr wrap="square" lIns="0" tIns="0" rIns="0" bIns="0" rtlCol="0">
            <a:spAutoFit/>
          </a:bodyPr>
          <a:lstStyle/>
          <a:p>
            <a:r>
              <a:rPr lang="en-US" sz="1600" b="0">
                <a:solidFill>
                  <a:schemeClr val="accent1"/>
                </a:solidFill>
                <a:latin typeface="+mj-lt"/>
              </a:rPr>
              <a:t>Shared Values at Gallagher</a:t>
            </a:r>
            <a:r>
              <a:rPr lang="en-US" sz="1600" b="0" baseline="0">
                <a:solidFill>
                  <a:schemeClr val="accent1"/>
                </a:solidFill>
                <a:latin typeface="+mj-lt"/>
              </a:rPr>
              <a:t> are the rock foundation of the Company and our Culture. </a:t>
            </a:r>
            <a:br>
              <a:rPr lang="en-US" sz="1600" b="0" baseline="0">
                <a:solidFill>
                  <a:schemeClr val="accent1"/>
                </a:solidFill>
                <a:latin typeface="+mj-lt"/>
              </a:rPr>
            </a:br>
            <a:r>
              <a:rPr lang="en-US" sz="1600" b="0" baseline="0">
                <a:solidFill>
                  <a:schemeClr val="accent1"/>
                </a:solidFill>
                <a:latin typeface="+mj-lt"/>
              </a:rPr>
              <a:t>What is a Shared Value? These are concepts that the vast majority of the movers and shakers </a:t>
            </a:r>
            <a:br>
              <a:rPr lang="en-US" sz="1600" b="0" baseline="0">
                <a:solidFill>
                  <a:schemeClr val="accent1"/>
                </a:solidFill>
                <a:latin typeface="+mj-lt"/>
              </a:rPr>
            </a:br>
            <a:r>
              <a:rPr lang="en-US" sz="1600" b="0" baseline="0">
                <a:solidFill>
                  <a:schemeClr val="accent1"/>
                </a:solidFill>
                <a:latin typeface="+mj-lt"/>
              </a:rPr>
              <a:t>in the Company passionately adhere to. What are some of Gallagher’s Shared Values?</a:t>
            </a:r>
            <a:endParaRPr lang="en-US" sz="1600" b="0">
              <a:solidFill>
                <a:schemeClr val="accent1"/>
              </a:solidFill>
              <a:latin typeface="+mj-lt"/>
            </a:endParaRPr>
          </a:p>
        </p:txBody>
      </p:sp>
      <p:sp>
        <p:nvSpPr>
          <p:cNvPr id="7" name="TextBox 6"/>
          <p:cNvSpPr txBox="1"/>
          <p:nvPr userDrawn="1"/>
        </p:nvSpPr>
        <p:spPr>
          <a:xfrm>
            <a:off x="607108" y="2296445"/>
            <a:ext cx="11066515" cy="3931920"/>
          </a:xfrm>
          <a:prstGeom prst="rect">
            <a:avLst/>
          </a:prstGeom>
          <a:noFill/>
        </p:spPr>
        <p:txBody>
          <a:bodyPr wrap="square" lIns="0" tIns="0" rIns="0" numCol="2" spcCol="91440" rtlCol="0">
            <a:spAutoFit/>
          </a:bodyPr>
          <a:lstStyle/>
          <a:p>
            <a:pPr marL="284163" marR="4107" lvl="0" indent="-274638" defTabSz="914400">
              <a:spcAft>
                <a:spcPts val="300"/>
              </a:spcAft>
              <a:buClr>
                <a:schemeClr val="accent1"/>
              </a:buClr>
              <a:buFont typeface="+mj-lt"/>
              <a:buAutoNum type="arabicPeriod"/>
              <a:tabLst>
                <a:tab pos="162234" algn="l"/>
              </a:tabLst>
              <a:defRPr/>
            </a:pPr>
            <a:r>
              <a:rPr lang="en-GB" sz="1100" kern="0">
                <a:solidFill>
                  <a:schemeClr val="tx1"/>
                </a:solidFill>
                <a:cs typeface="Arial"/>
              </a:rPr>
              <a:t>We</a:t>
            </a:r>
            <a:r>
              <a:rPr lang="en-GB" sz="1100" kern="0" spc="-49">
                <a:solidFill>
                  <a:schemeClr val="tx1"/>
                </a:solidFill>
                <a:cs typeface="Arial"/>
              </a:rPr>
              <a:t> </a:t>
            </a:r>
            <a:r>
              <a:rPr lang="en-GB" sz="1100" kern="0">
                <a:solidFill>
                  <a:schemeClr val="tx1"/>
                </a:solidFill>
                <a:cs typeface="Arial"/>
              </a:rPr>
              <a:t>are</a:t>
            </a:r>
            <a:r>
              <a:rPr lang="en-GB" sz="1100" kern="0" spc="-44">
                <a:solidFill>
                  <a:schemeClr val="tx1"/>
                </a:solidFill>
                <a:cs typeface="Arial"/>
              </a:rPr>
              <a:t> </a:t>
            </a:r>
            <a:r>
              <a:rPr lang="en-GB" sz="1100" kern="0">
                <a:solidFill>
                  <a:schemeClr val="tx1"/>
                </a:solidFill>
                <a:cs typeface="Arial"/>
              </a:rPr>
              <a:t>a</a:t>
            </a:r>
            <a:r>
              <a:rPr lang="en-GB" sz="1100" kern="0" spc="-44">
                <a:solidFill>
                  <a:schemeClr val="tx1"/>
                </a:solidFill>
                <a:cs typeface="Arial"/>
              </a:rPr>
              <a:t> </a:t>
            </a:r>
            <a:r>
              <a:rPr lang="en-GB" sz="1100" kern="0">
                <a:solidFill>
                  <a:schemeClr val="tx1"/>
                </a:solidFill>
                <a:cs typeface="Arial"/>
              </a:rPr>
              <a:t>sales</a:t>
            </a:r>
            <a:r>
              <a:rPr lang="en-GB" sz="1100" kern="0" spc="-44">
                <a:solidFill>
                  <a:schemeClr val="tx1"/>
                </a:solidFill>
                <a:cs typeface="Arial"/>
              </a:rPr>
              <a:t> </a:t>
            </a:r>
            <a:r>
              <a:rPr lang="en-GB" sz="1100" kern="0">
                <a:solidFill>
                  <a:schemeClr val="tx1"/>
                </a:solidFill>
                <a:cs typeface="Arial"/>
              </a:rPr>
              <a:t>and</a:t>
            </a:r>
            <a:r>
              <a:rPr lang="en-GB" sz="1100" kern="0" spc="-49">
                <a:solidFill>
                  <a:schemeClr val="tx1"/>
                </a:solidFill>
                <a:cs typeface="Arial"/>
              </a:rPr>
              <a:t> </a:t>
            </a:r>
            <a:r>
              <a:rPr lang="en-GB" sz="1100" kern="0" spc="-8">
                <a:solidFill>
                  <a:schemeClr val="tx1"/>
                </a:solidFill>
                <a:cs typeface="Arial"/>
              </a:rPr>
              <a:t>marketing</a:t>
            </a:r>
            <a:r>
              <a:rPr lang="en-GB" sz="1100" kern="0" spc="-44">
                <a:solidFill>
                  <a:schemeClr val="tx1"/>
                </a:solidFill>
                <a:cs typeface="Arial"/>
              </a:rPr>
              <a:t> </a:t>
            </a:r>
            <a:r>
              <a:rPr lang="en-GB" sz="1100" kern="0">
                <a:solidFill>
                  <a:schemeClr val="tx1"/>
                </a:solidFill>
                <a:cs typeface="Arial"/>
              </a:rPr>
              <a:t>company</a:t>
            </a:r>
            <a:r>
              <a:rPr lang="en-GB" sz="1100" kern="0" spc="-44">
                <a:solidFill>
                  <a:schemeClr val="tx1"/>
                </a:solidFill>
                <a:cs typeface="Arial"/>
              </a:rPr>
              <a:t> </a:t>
            </a:r>
            <a:r>
              <a:rPr lang="en-GB" sz="1100" kern="0" spc="-8">
                <a:solidFill>
                  <a:schemeClr val="tx1"/>
                </a:solidFill>
                <a:cs typeface="Arial"/>
              </a:rPr>
              <a:t>dedicated</a:t>
            </a:r>
            <a:r>
              <a:rPr lang="en-GB" sz="1100" kern="0" spc="-44">
                <a:solidFill>
                  <a:schemeClr val="tx1"/>
                </a:solidFill>
                <a:cs typeface="Arial"/>
              </a:rPr>
              <a:t> </a:t>
            </a:r>
            <a:r>
              <a:rPr lang="en-GB" sz="1100" kern="0" spc="-20">
                <a:solidFill>
                  <a:schemeClr val="tx1"/>
                </a:solidFill>
                <a:cs typeface="Arial"/>
              </a:rPr>
              <a:t>to </a:t>
            </a:r>
            <a:r>
              <a:rPr lang="en-GB" sz="1100" kern="0" spc="-8">
                <a:solidFill>
                  <a:schemeClr val="tx1"/>
                </a:solidFill>
                <a:cs typeface="Arial"/>
              </a:rPr>
              <a:t>providing</a:t>
            </a:r>
            <a:r>
              <a:rPr lang="en-GB" sz="1100" kern="0" spc="-49">
                <a:solidFill>
                  <a:schemeClr val="tx1"/>
                </a:solidFill>
                <a:cs typeface="Arial"/>
              </a:rPr>
              <a:t> </a:t>
            </a:r>
            <a:r>
              <a:rPr lang="en-GB" sz="1100" kern="0" spc="-8">
                <a:solidFill>
                  <a:schemeClr val="tx1"/>
                </a:solidFill>
                <a:cs typeface="Arial"/>
              </a:rPr>
              <a:t>excellence</a:t>
            </a:r>
            <a:r>
              <a:rPr lang="en-GB" sz="1100" kern="0" spc="-40">
                <a:solidFill>
                  <a:schemeClr val="tx1"/>
                </a:solidFill>
                <a:cs typeface="Arial"/>
              </a:rPr>
              <a:t> </a:t>
            </a:r>
            <a:r>
              <a:rPr lang="en-GB" sz="1100" kern="0">
                <a:solidFill>
                  <a:schemeClr val="tx1"/>
                </a:solidFill>
                <a:cs typeface="Arial"/>
              </a:rPr>
              <a:t>in</a:t>
            </a:r>
            <a:r>
              <a:rPr lang="en-GB" sz="1100" kern="0" spc="-40">
                <a:solidFill>
                  <a:schemeClr val="tx1"/>
                </a:solidFill>
                <a:cs typeface="Arial"/>
              </a:rPr>
              <a:t> </a:t>
            </a:r>
            <a:r>
              <a:rPr lang="en-GB" sz="1100" kern="0">
                <a:solidFill>
                  <a:schemeClr val="tx1"/>
                </a:solidFill>
                <a:cs typeface="Arial"/>
              </a:rPr>
              <a:t>risk</a:t>
            </a:r>
            <a:r>
              <a:rPr lang="en-GB" sz="1100" kern="0" spc="-36">
                <a:solidFill>
                  <a:schemeClr val="tx1"/>
                </a:solidFill>
                <a:cs typeface="Arial"/>
              </a:rPr>
              <a:t> </a:t>
            </a:r>
            <a:r>
              <a:rPr lang="en-GB" sz="1100" kern="0" spc="-8">
                <a:solidFill>
                  <a:schemeClr val="tx1"/>
                </a:solidFill>
                <a:cs typeface="Arial"/>
              </a:rPr>
              <a:t>management</a:t>
            </a:r>
            <a:r>
              <a:rPr lang="en-GB" sz="1100" kern="0" spc="-40">
                <a:solidFill>
                  <a:schemeClr val="tx1"/>
                </a:solidFill>
                <a:cs typeface="Arial"/>
              </a:rPr>
              <a:t> </a:t>
            </a:r>
            <a:r>
              <a:rPr lang="en-GB" sz="1100" kern="0">
                <a:solidFill>
                  <a:schemeClr val="tx1"/>
                </a:solidFill>
                <a:cs typeface="Arial"/>
              </a:rPr>
              <a:t>services</a:t>
            </a:r>
            <a:r>
              <a:rPr lang="en-GB" sz="1100" kern="0" spc="-40">
                <a:solidFill>
                  <a:schemeClr val="tx1"/>
                </a:solidFill>
                <a:cs typeface="Arial"/>
              </a:rPr>
              <a:t> </a:t>
            </a:r>
            <a:r>
              <a:rPr lang="en-GB" sz="1100" kern="0">
                <a:solidFill>
                  <a:schemeClr val="tx1"/>
                </a:solidFill>
                <a:cs typeface="Arial"/>
              </a:rPr>
              <a:t>to</a:t>
            </a:r>
            <a:r>
              <a:rPr lang="en-GB" sz="1100" kern="0" spc="-36">
                <a:solidFill>
                  <a:schemeClr val="tx1"/>
                </a:solidFill>
                <a:cs typeface="Arial"/>
              </a:rPr>
              <a:t> </a:t>
            </a:r>
            <a:r>
              <a:rPr lang="en-GB" sz="1100" kern="0" spc="-20">
                <a:solidFill>
                  <a:schemeClr val="tx1"/>
                </a:solidFill>
                <a:cs typeface="Arial"/>
              </a:rPr>
              <a:t>our </a:t>
            </a:r>
            <a:r>
              <a:rPr lang="en-GB" sz="1100" kern="0" spc="-8">
                <a:solidFill>
                  <a:schemeClr val="tx1"/>
                </a:solidFill>
                <a:cs typeface="Arial"/>
              </a:rPr>
              <a:t>clients.</a:t>
            </a:r>
            <a:endParaRPr lang="en-GB" sz="1100" kern="0">
              <a:solidFill>
                <a:schemeClr val="tx1"/>
              </a:solidFill>
              <a:cs typeface="Arial"/>
            </a:endParaRPr>
          </a:p>
          <a:p>
            <a:pPr marL="284163" marR="15402" lvl="0" indent="-274638" defTabSz="914400">
              <a:spcAft>
                <a:spcPts val="300"/>
              </a:spcAft>
              <a:buClr>
                <a:schemeClr val="accent1"/>
              </a:buClr>
              <a:buFont typeface="+mj-lt"/>
              <a:buAutoNum type="arabicPeriod"/>
              <a:tabLst>
                <a:tab pos="162234" algn="l"/>
              </a:tabLst>
              <a:defRPr/>
            </a:pPr>
            <a:r>
              <a:rPr lang="en-GB" sz="1100" kern="0">
                <a:solidFill>
                  <a:schemeClr val="tx1"/>
                </a:solidFill>
                <a:cs typeface="Arial"/>
              </a:rPr>
              <a:t>We</a:t>
            </a:r>
            <a:r>
              <a:rPr lang="en-GB" sz="1100" kern="0" spc="-40">
                <a:solidFill>
                  <a:schemeClr val="tx1"/>
                </a:solidFill>
                <a:cs typeface="Arial"/>
              </a:rPr>
              <a:t> </a:t>
            </a:r>
            <a:r>
              <a:rPr lang="en-GB" sz="1100" kern="0">
                <a:solidFill>
                  <a:schemeClr val="tx1"/>
                </a:solidFill>
                <a:cs typeface="Arial"/>
              </a:rPr>
              <a:t>support</a:t>
            </a:r>
            <a:r>
              <a:rPr lang="en-GB" sz="1100" kern="0" spc="-40">
                <a:solidFill>
                  <a:schemeClr val="tx1"/>
                </a:solidFill>
                <a:cs typeface="Arial"/>
              </a:rPr>
              <a:t> </a:t>
            </a:r>
            <a:r>
              <a:rPr lang="en-GB" sz="1100" kern="0">
                <a:solidFill>
                  <a:schemeClr val="tx1"/>
                </a:solidFill>
                <a:cs typeface="Arial"/>
              </a:rPr>
              <a:t>one</a:t>
            </a:r>
            <a:r>
              <a:rPr lang="en-GB" sz="1100" kern="0" spc="-40">
                <a:solidFill>
                  <a:schemeClr val="tx1"/>
                </a:solidFill>
                <a:cs typeface="Arial"/>
              </a:rPr>
              <a:t> </a:t>
            </a:r>
            <a:r>
              <a:rPr lang="en-GB" sz="1100" kern="0" spc="-20">
                <a:solidFill>
                  <a:schemeClr val="tx1"/>
                </a:solidFill>
                <a:cs typeface="Arial"/>
              </a:rPr>
              <a:t>another.</a:t>
            </a:r>
            <a:r>
              <a:rPr lang="en-GB" sz="1100" kern="0" spc="-40">
                <a:solidFill>
                  <a:schemeClr val="tx1"/>
                </a:solidFill>
                <a:cs typeface="Arial"/>
              </a:rPr>
              <a:t> </a:t>
            </a:r>
            <a:r>
              <a:rPr lang="en-GB" sz="1100" kern="0">
                <a:solidFill>
                  <a:schemeClr val="tx1"/>
                </a:solidFill>
                <a:cs typeface="Arial"/>
              </a:rPr>
              <a:t>We</a:t>
            </a:r>
            <a:r>
              <a:rPr lang="en-GB" sz="1100" kern="0" spc="-36">
                <a:solidFill>
                  <a:schemeClr val="tx1"/>
                </a:solidFill>
                <a:cs typeface="Arial"/>
              </a:rPr>
              <a:t> </a:t>
            </a:r>
            <a:r>
              <a:rPr lang="en-GB" sz="1100" kern="0" spc="-8">
                <a:solidFill>
                  <a:schemeClr val="tx1"/>
                </a:solidFill>
                <a:cs typeface="Arial"/>
              </a:rPr>
              <a:t>believe</a:t>
            </a:r>
            <a:r>
              <a:rPr lang="en-GB" sz="1100" kern="0" spc="-40">
                <a:solidFill>
                  <a:schemeClr val="tx1"/>
                </a:solidFill>
                <a:cs typeface="Arial"/>
              </a:rPr>
              <a:t> </a:t>
            </a:r>
            <a:r>
              <a:rPr lang="en-GB" sz="1100" kern="0">
                <a:solidFill>
                  <a:schemeClr val="tx1"/>
                </a:solidFill>
                <a:cs typeface="Arial"/>
              </a:rPr>
              <a:t>in</a:t>
            </a:r>
            <a:r>
              <a:rPr lang="en-GB" sz="1100" kern="0" spc="-40">
                <a:solidFill>
                  <a:schemeClr val="tx1"/>
                </a:solidFill>
                <a:cs typeface="Arial"/>
              </a:rPr>
              <a:t> </a:t>
            </a:r>
            <a:r>
              <a:rPr lang="en-GB" sz="1100" kern="0">
                <a:solidFill>
                  <a:schemeClr val="tx1"/>
                </a:solidFill>
                <a:cs typeface="Arial"/>
              </a:rPr>
              <a:t>one</a:t>
            </a:r>
            <a:r>
              <a:rPr lang="en-GB" sz="1100" kern="0" spc="-40">
                <a:solidFill>
                  <a:schemeClr val="tx1"/>
                </a:solidFill>
                <a:cs typeface="Arial"/>
              </a:rPr>
              <a:t> </a:t>
            </a:r>
            <a:r>
              <a:rPr lang="en-GB" sz="1100" kern="0" spc="-20">
                <a:solidFill>
                  <a:schemeClr val="tx1"/>
                </a:solidFill>
                <a:cs typeface="Arial"/>
              </a:rPr>
              <a:t>another.</a:t>
            </a:r>
            <a:r>
              <a:rPr lang="en-GB" sz="1100" kern="0" spc="-36">
                <a:solidFill>
                  <a:schemeClr val="tx1"/>
                </a:solidFill>
                <a:cs typeface="Arial"/>
              </a:rPr>
              <a:t> </a:t>
            </a:r>
            <a:r>
              <a:rPr lang="en-GB" sz="1100" kern="0" spc="-20">
                <a:solidFill>
                  <a:schemeClr val="tx1"/>
                </a:solidFill>
                <a:cs typeface="Arial"/>
              </a:rPr>
              <a:t>We </a:t>
            </a:r>
            <a:r>
              <a:rPr lang="en-GB" sz="1100" kern="0" spc="-8">
                <a:solidFill>
                  <a:schemeClr val="tx1"/>
                </a:solidFill>
                <a:cs typeface="Arial"/>
              </a:rPr>
              <a:t>acknowledge</a:t>
            </a:r>
            <a:r>
              <a:rPr lang="en-GB" sz="1100" kern="0" spc="-49">
                <a:solidFill>
                  <a:schemeClr val="tx1"/>
                </a:solidFill>
                <a:cs typeface="Arial"/>
              </a:rPr>
              <a:t> </a:t>
            </a:r>
            <a:r>
              <a:rPr lang="en-GB" sz="1100" kern="0">
                <a:solidFill>
                  <a:schemeClr val="tx1"/>
                </a:solidFill>
                <a:cs typeface="Arial"/>
              </a:rPr>
              <a:t>and</a:t>
            </a:r>
            <a:r>
              <a:rPr lang="en-GB" sz="1100" kern="0" spc="-40">
                <a:solidFill>
                  <a:schemeClr val="tx1"/>
                </a:solidFill>
                <a:cs typeface="Arial"/>
              </a:rPr>
              <a:t> </a:t>
            </a:r>
            <a:r>
              <a:rPr lang="en-GB" sz="1100" kern="0">
                <a:solidFill>
                  <a:schemeClr val="tx1"/>
                </a:solidFill>
                <a:cs typeface="Arial"/>
              </a:rPr>
              <a:t>respect</a:t>
            </a:r>
            <a:r>
              <a:rPr lang="en-GB" sz="1100" kern="0" spc="-36">
                <a:solidFill>
                  <a:schemeClr val="tx1"/>
                </a:solidFill>
                <a:cs typeface="Arial"/>
              </a:rPr>
              <a:t> </a:t>
            </a:r>
            <a:r>
              <a:rPr lang="en-GB" sz="1100" kern="0">
                <a:solidFill>
                  <a:schemeClr val="tx1"/>
                </a:solidFill>
                <a:cs typeface="Arial"/>
              </a:rPr>
              <a:t>the</a:t>
            </a:r>
            <a:r>
              <a:rPr lang="en-GB" sz="1100" kern="0" spc="-40">
                <a:solidFill>
                  <a:schemeClr val="tx1"/>
                </a:solidFill>
                <a:cs typeface="Arial"/>
              </a:rPr>
              <a:t> </a:t>
            </a:r>
            <a:r>
              <a:rPr lang="en-GB" sz="1100" kern="0">
                <a:solidFill>
                  <a:schemeClr val="tx1"/>
                </a:solidFill>
                <a:cs typeface="Arial"/>
              </a:rPr>
              <a:t>ability</a:t>
            </a:r>
            <a:r>
              <a:rPr lang="en-GB" sz="1100" kern="0" spc="-36">
                <a:solidFill>
                  <a:schemeClr val="tx1"/>
                </a:solidFill>
                <a:cs typeface="Arial"/>
              </a:rPr>
              <a:t> </a:t>
            </a:r>
            <a:r>
              <a:rPr lang="en-GB" sz="1100" kern="0">
                <a:solidFill>
                  <a:schemeClr val="tx1"/>
                </a:solidFill>
                <a:cs typeface="Arial"/>
              </a:rPr>
              <a:t>of</a:t>
            </a:r>
            <a:r>
              <a:rPr lang="en-GB" sz="1100" kern="0" spc="-40">
                <a:solidFill>
                  <a:schemeClr val="tx1"/>
                </a:solidFill>
                <a:cs typeface="Arial"/>
              </a:rPr>
              <a:t> </a:t>
            </a:r>
            <a:r>
              <a:rPr lang="en-GB" sz="1100" kern="0">
                <a:solidFill>
                  <a:schemeClr val="tx1"/>
                </a:solidFill>
                <a:cs typeface="Arial"/>
              </a:rPr>
              <a:t>one</a:t>
            </a:r>
            <a:r>
              <a:rPr lang="en-GB" sz="1100" kern="0" spc="-36">
                <a:solidFill>
                  <a:schemeClr val="tx1"/>
                </a:solidFill>
                <a:cs typeface="Arial"/>
              </a:rPr>
              <a:t> </a:t>
            </a:r>
            <a:r>
              <a:rPr lang="en-GB" sz="1100" kern="0" spc="-8">
                <a:solidFill>
                  <a:schemeClr val="tx1"/>
                </a:solidFill>
                <a:cs typeface="Arial"/>
              </a:rPr>
              <a:t>another.</a:t>
            </a:r>
            <a:endParaRPr lang="en-GB" sz="1100" kern="0">
              <a:solidFill>
                <a:schemeClr val="tx1"/>
              </a:solidFill>
              <a:cs typeface="Arial"/>
            </a:endParaRPr>
          </a:p>
          <a:p>
            <a:pPr marL="284163" lvl="0" indent="-274638" defTabSz="914400">
              <a:spcAft>
                <a:spcPts val="300"/>
              </a:spcAft>
              <a:buClr>
                <a:schemeClr val="accent1"/>
              </a:buClr>
              <a:buFont typeface="+mj-lt"/>
              <a:buAutoNum type="arabicPeriod"/>
              <a:tabLst>
                <a:tab pos="162234" algn="l"/>
              </a:tabLst>
              <a:defRPr/>
            </a:pPr>
            <a:r>
              <a:rPr lang="en-GB" sz="1100" kern="0">
                <a:solidFill>
                  <a:schemeClr val="tx1"/>
                </a:solidFill>
                <a:cs typeface="Arial"/>
              </a:rPr>
              <a:t>We</a:t>
            </a:r>
            <a:r>
              <a:rPr lang="en-GB" sz="1100" kern="0" spc="-57">
                <a:solidFill>
                  <a:schemeClr val="tx1"/>
                </a:solidFill>
                <a:cs typeface="Arial"/>
              </a:rPr>
              <a:t> </a:t>
            </a:r>
            <a:r>
              <a:rPr lang="en-GB" sz="1100" kern="0">
                <a:solidFill>
                  <a:schemeClr val="tx1"/>
                </a:solidFill>
                <a:cs typeface="Arial"/>
              </a:rPr>
              <a:t>push</a:t>
            </a:r>
            <a:r>
              <a:rPr lang="en-GB" sz="1100" kern="0" spc="-44">
                <a:solidFill>
                  <a:schemeClr val="tx1"/>
                </a:solidFill>
                <a:cs typeface="Arial"/>
              </a:rPr>
              <a:t> </a:t>
            </a:r>
            <a:r>
              <a:rPr lang="en-GB" sz="1100" kern="0">
                <a:solidFill>
                  <a:schemeClr val="tx1"/>
                </a:solidFill>
                <a:cs typeface="Arial"/>
              </a:rPr>
              <a:t>for</a:t>
            </a:r>
            <a:r>
              <a:rPr lang="en-GB" sz="1100" kern="0" spc="-44">
                <a:solidFill>
                  <a:schemeClr val="tx1"/>
                </a:solidFill>
                <a:cs typeface="Arial"/>
              </a:rPr>
              <a:t> </a:t>
            </a:r>
            <a:r>
              <a:rPr lang="en-GB" sz="1100" kern="0" spc="-8">
                <a:solidFill>
                  <a:schemeClr val="tx1"/>
                </a:solidFill>
                <a:cs typeface="Arial"/>
              </a:rPr>
              <a:t>professional</a:t>
            </a:r>
            <a:r>
              <a:rPr lang="en-GB" sz="1100" kern="0" spc="-44">
                <a:solidFill>
                  <a:schemeClr val="tx1"/>
                </a:solidFill>
                <a:cs typeface="Arial"/>
              </a:rPr>
              <a:t> </a:t>
            </a:r>
            <a:r>
              <a:rPr lang="en-GB" sz="1100" kern="0" spc="-8">
                <a:solidFill>
                  <a:schemeClr val="tx1"/>
                </a:solidFill>
                <a:cs typeface="Arial"/>
              </a:rPr>
              <a:t>excellence.</a:t>
            </a:r>
            <a:endParaRPr lang="en-GB" sz="1100" kern="0">
              <a:solidFill>
                <a:schemeClr val="tx1"/>
              </a:solidFill>
              <a:cs typeface="Arial"/>
            </a:endParaRPr>
          </a:p>
          <a:p>
            <a:pPr marL="284163" lvl="0" indent="-274638" defTabSz="914400">
              <a:spcAft>
                <a:spcPts val="300"/>
              </a:spcAft>
              <a:buClr>
                <a:schemeClr val="accent1"/>
              </a:buClr>
              <a:buFont typeface="+mj-lt"/>
              <a:buAutoNum type="arabicPeriod"/>
              <a:tabLst>
                <a:tab pos="162234" algn="l"/>
              </a:tabLst>
              <a:defRPr/>
            </a:pPr>
            <a:r>
              <a:rPr lang="en-GB" sz="1100" kern="0">
                <a:solidFill>
                  <a:schemeClr val="tx1"/>
                </a:solidFill>
                <a:cs typeface="Arial"/>
              </a:rPr>
              <a:t>We</a:t>
            </a:r>
            <a:r>
              <a:rPr lang="en-GB" sz="1100" kern="0" spc="-44">
                <a:solidFill>
                  <a:schemeClr val="tx1"/>
                </a:solidFill>
                <a:cs typeface="Arial"/>
              </a:rPr>
              <a:t> </a:t>
            </a:r>
            <a:r>
              <a:rPr lang="en-GB" sz="1100" kern="0">
                <a:solidFill>
                  <a:schemeClr val="tx1"/>
                </a:solidFill>
                <a:cs typeface="Arial"/>
              </a:rPr>
              <a:t>can</a:t>
            </a:r>
            <a:r>
              <a:rPr lang="en-GB" sz="1100" kern="0" spc="-36">
                <a:solidFill>
                  <a:schemeClr val="tx1"/>
                </a:solidFill>
                <a:cs typeface="Arial"/>
              </a:rPr>
              <a:t> </a:t>
            </a:r>
            <a:r>
              <a:rPr lang="en-GB" sz="1100" kern="0">
                <a:solidFill>
                  <a:schemeClr val="tx1"/>
                </a:solidFill>
                <a:cs typeface="Arial"/>
              </a:rPr>
              <a:t>all</a:t>
            </a:r>
            <a:r>
              <a:rPr lang="en-GB" sz="1100" kern="0" spc="-36">
                <a:solidFill>
                  <a:schemeClr val="tx1"/>
                </a:solidFill>
                <a:cs typeface="Arial"/>
              </a:rPr>
              <a:t> </a:t>
            </a:r>
            <a:r>
              <a:rPr lang="en-GB" sz="1100" kern="0" spc="-8">
                <a:solidFill>
                  <a:schemeClr val="tx1"/>
                </a:solidFill>
                <a:cs typeface="Arial"/>
              </a:rPr>
              <a:t>improve</a:t>
            </a:r>
            <a:r>
              <a:rPr lang="en-GB" sz="1100" kern="0" spc="-32">
                <a:solidFill>
                  <a:schemeClr val="tx1"/>
                </a:solidFill>
                <a:cs typeface="Arial"/>
              </a:rPr>
              <a:t> </a:t>
            </a:r>
            <a:r>
              <a:rPr lang="en-GB" sz="1100" kern="0">
                <a:solidFill>
                  <a:schemeClr val="tx1"/>
                </a:solidFill>
                <a:cs typeface="Arial"/>
              </a:rPr>
              <a:t>and</a:t>
            </a:r>
            <a:r>
              <a:rPr lang="en-GB" sz="1100" kern="0" spc="-36">
                <a:solidFill>
                  <a:schemeClr val="tx1"/>
                </a:solidFill>
                <a:cs typeface="Arial"/>
              </a:rPr>
              <a:t> </a:t>
            </a:r>
            <a:r>
              <a:rPr lang="en-GB" sz="1100" kern="0">
                <a:solidFill>
                  <a:schemeClr val="tx1"/>
                </a:solidFill>
                <a:cs typeface="Arial"/>
              </a:rPr>
              <a:t>learn</a:t>
            </a:r>
            <a:r>
              <a:rPr lang="en-GB" sz="1100" kern="0" spc="-36">
                <a:solidFill>
                  <a:schemeClr val="tx1"/>
                </a:solidFill>
                <a:cs typeface="Arial"/>
              </a:rPr>
              <a:t> </a:t>
            </a:r>
            <a:r>
              <a:rPr lang="en-GB" sz="1100" kern="0">
                <a:solidFill>
                  <a:schemeClr val="tx1"/>
                </a:solidFill>
                <a:cs typeface="Arial"/>
              </a:rPr>
              <a:t>from</a:t>
            </a:r>
            <a:r>
              <a:rPr lang="en-GB" sz="1100" kern="0" spc="-36">
                <a:solidFill>
                  <a:schemeClr val="tx1"/>
                </a:solidFill>
                <a:cs typeface="Arial"/>
              </a:rPr>
              <a:t> </a:t>
            </a:r>
            <a:r>
              <a:rPr lang="en-GB" sz="1100" kern="0">
                <a:solidFill>
                  <a:schemeClr val="tx1"/>
                </a:solidFill>
                <a:cs typeface="Arial"/>
              </a:rPr>
              <a:t>one</a:t>
            </a:r>
            <a:r>
              <a:rPr lang="en-GB" sz="1100" kern="0" spc="-32">
                <a:solidFill>
                  <a:schemeClr val="tx1"/>
                </a:solidFill>
                <a:cs typeface="Arial"/>
              </a:rPr>
              <a:t> </a:t>
            </a:r>
            <a:r>
              <a:rPr lang="en-GB" sz="1100" kern="0" spc="-8">
                <a:solidFill>
                  <a:schemeClr val="tx1"/>
                </a:solidFill>
                <a:cs typeface="Arial"/>
              </a:rPr>
              <a:t>another.</a:t>
            </a:r>
          </a:p>
          <a:p>
            <a:pPr marL="284163" lvl="0" indent="-274638" defTabSz="914400">
              <a:spcAft>
                <a:spcPts val="300"/>
              </a:spcAft>
              <a:buClr>
                <a:schemeClr val="accent1"/>
              </a:buClr>
              <a:buFont typeface="+mj-lt"/>
              <a:buAutoNum type="arabicPeriod"/>
              <a:tabLst>
                <a:tab pos="162234" algn="l"/>
              </a:tabLst>
              <a:defRPr/>
            </a:pPr>
            <a:r>
              <a:rPr lang="en-GB" sz="1100" kern="0" spc="-8">
                <a:solidFill>
                  <a:schemeClr val="tx1"/>
                </a:solidFill>
                <a:cs typeface="Arial"/>
              </a:rPr>
              <a:t>There are no second-class citizens – everyone is important and everyone’s job is</a:t>
            </a:r>
            <a:r>
              <a:rPr lang="en-GB" sz="1100" kern="0" spc="-8" baseline="0">
                <a:solidFill>
                  <a:schemeClr val="tx1"/>
                </a:solidFill>
                <a:cs typeface="Arial"/>
              </a:rPr>
              <a:t> important.</a:t>
            </a:r>
            <a:endParaRPr lang="en-GB" sz="1100" kern="0">
              <a:solidFill>
                <a:schemeClr val="tx1"/>
              </a:solidFill>
              <a:cs typeface="Arial"/>
            </a:endParaRPr>
          </a:p>
          <a:p>
            <a:pPr marL="284163" lvl="0" indent="-274638" defTabSz="914400">
              <a:spcAft>
                <a:spcPts val="300"/>
              </a:spcAft>
              <a:buClr>
                <a:schemeClr val="accent1"/>
              </a:buClr>
              <a:buFont typeface="+mj-lt"/>
              <a:buAutoNum type="arabicPeriod"/>
              <a:tabLst>
                <a:tab pos="162234" algn="l"/>
              </a:tabLst>
              <a:defRPr/>
            </a:pPr>
            <a:r>
              <a:rPr lang="en-GB" sz="1100" kern="0" spc="-24">
                <a:solidFill>
                  <a:schemeClr val="tx1"/>
                </a:solidFill>
                <a:cs typeface="Arial"/>
              </a:rPr>
              <a:t>We’re</a:t>
            </a:r>
            <a:r>
              <a:rPr lang="en-GB" sz="1100" kern="0" spc="-40">
                <a:solidFill>
                  <a:schemeClr val="tx1"/>
                </a:solidFill>
                <a:cs typeface="Arial"/>
              </a:rPr>
              <a:t> </a:t>
            </a:r>
            <a:r>
              <a:rPr lang="en-GB" sz="1100" kern="0">
                <a:solidFill>
                  <a:schemeClr val="tx1"/>
                </a:solidFill>
                <a:cs typeface="Arial"/>
              </a:rPr>
              <a:t>an</a:t>
            </a:r>
            <a:r>
              <a:rPr lang="en-GB" sz="1100" kern="0" spc="-40">
                <a:solidFill>
                  <a:schemeClr val="tx1"/>
                </a:solidFill>
                <a:cs typeface="Arial"/>
              </a:rPr>
              <a:t> </a:t>
            </a:r>
            <a:r>
              <a:rPr lang="en-GB" sz="1100" kern="0">
                <a:solidFill>
                  <a:schemeClr val="tx1"/>
                </a:solidFill>
                <a:cs typeface="Arial"/>
              </a:rPr>
              <a:t>open</a:t>
            </a:r>
            <a:r>
              <a:rPr lang="en-GB" sz="1100" kern="0" spc="-36">
                <a:solidFill>
                  <a:schemeClr val="tx1"/>
                </a:solidFill>
                <a:cs typeface="Arial"/>
              </a:rPr>
              <a:t> </a:t>
            </a:r>
            <a:r>
              <a:rPr lang="en-GB" sz="1100" kern="0" spc="-8">
                <a:solidFill>
                  <a:schemeClr val="tx1"/>
                </a:solidFill>
                <a:cs typeface="Arial"/>
              </a:rPr>
              <a:t>society.</a:t>
            </a:r>
            <a:endParaRPr lang="en-GB" sz="1100" kern="0">
              <a:solidFill>
                <a:schemeClr val="tx1"/>
              </a:solidFill>
              <a:cs typeface="Arial"/>
            </a:endParaRPr>
          </a:p>
          <a:p>
            <a:pPr marL="284163" lvl="0" indent="-274638" defTabSz="914400">
              <a:spcAft>
                <a:spcPts val="300"/>
              </a:spcAft>
              <a:buClr>
                <a:schemeClr val="accent1"/>
              </a:buClr>
              <a:buFont typeface="+mj-lt"/>
              <a:buAutoNum type="arabicPeriod"/>
              <a:tabLst>
                <a:tab pos="162234" algn="l"/>
              </a:tabLst>
              <a:defRPr/>
            </a:pPr>
            <a:r>
              <a:rPr lang="en-GB" sz="1100" kern="0" spc="-8">
                <a:solidFill>
                  <a:schemeClr val="tx1"/>
                </a:solidFill>
                <a:cs typeface="Arial"/>
              </a:rPr>
              <a:t>Empathy</a:t>
            </a:r>
            <a:r>
              <a:rPr lang="en-GB" sz="1100" kern="0" spc="-49">
                <a:solidFill>
                  <a:schemeClr val="tx1"/>
                </a:solidFill>
                <a:cs typeface="Arial"/>
              </a:rPr>
              <a:t> </a:t>
            </a:r>
            <a:r>
              <a:rPr lang="en-GB" sz="1100" kern="0">
                <a:solidFill>
                  <a:schemeClr val="tx1"/>
                </a:solidFill>
                <a:cs typeface="Arial"/>
              </a:rPr>
              <a:t>for</a:t>
            </a:r>
            <a:r>
              <a:rPr lang="en-GB" sz="1100" kern="0" spc="-36">
                <a:solidFill>
                  <a:schemeClr val="tx1"/>
                </a:solidFill>
                <a:cs typeface="Arial"/>
              </a:rPr>
              <a:t> </a:t>
            </a:r>
            <a:r>
              <a:rPr lang="en-GB" sz="1100" kern="0">
                <a:solidFill>
                  <a:schemeClr val="tx1"/>
                </a:solidFill>
                <a:cs typeface="Arial"/>
              </a:rPr>
              <a:t>the</a:t>
            </a:r>
            <a:r>
              <a:rPr lang="en-GB" sz="1100" kern="0" spc="-36">
                <a:solidFill>
                  <a:schemeClr val="tx1"/>
                </a:solidFill>
                <a:cs typeface="Arial"/>
              </a:rPr>
              <a:t> </a:t>
            </a:r>
            <a:r>
              <a:rPr lang="en-GB" sz="1100" kern="0">
                <a:solidFill>
                  <a:schemeClr val="tx1"/>
                </a:solidFill>
                <a:cs typeface="Arial"/>
              </a:rPr>
              <a:t>other</a:t>
            </a:r>
            <a:r>
              <a:rPr lang="en-GB" sz="1100" kern="0" spc="-36">
                <a:solidFill>
                  <a:schemeClr val="tx1"/>
                </a:solidFill>
                <a:cs typeface="Arial"/>
              </a:rPr>
              <a:t> </a:t>
            </a:r>
            <a:r>
              <a:rPr lang="en-GB" sz="1100" kern="0">
                <a:solidFill>
                  <a:schemeClr val="tx1"/>
                </a:solidFill>
                <a:cs typeface="Arial"/>
              </a:rPr>
              <a:t>person</a:t>
            </a:r>
            <a:r>
              <a:rPr lang="en-GB" sz="1100" kern="0" spc="-36">
                <a:solidFill>
                  <a:schemeClr val="tx1"/>
                </a:solidFill>
                <a:cs typeface="Arial"/>
              </a:rPr>
              <a:t> </a:t>
            </a:r>
            <a:r>
              <a:rPr lang="en-GB" sz="1100" kern="0">
                <a:solidFill>
                  <a:schemeClr val="tx1"/>
                </a:solidFill>
                <a:cs typeface="Arial"/>
              </a:rPr>
              <a:t>is</a:t>
            </a:r>
            <a:r>
              <a:rPr lang="en-GB" sz="1100" kern="0" spc="-36">
                <a:solidFill>
                  <a:schemeClr val="tx1"/>
                </a:solidFill>
                <a:cs typeface="Arial"/>
              </a:rPr>
              <a:t> </a:t>
            </a:r>
            <a:r>
              <a:rPr lang="en-GB" sz="1100" kern="0">
                <a:solidFill>
                  <a:schemeClr val="tx1"/>
                </a:solidFill>
                <a:cs typeface="Arial"/>
              </a:rPr>
              <a:t>not</a:t>
            </a:r>
            <a:r>
              <a:rPr lang="en-GB" sz="1100" kern="0" spc="-36">
                <a:solidFill>
                  <a:schemeClr val="tx1"/>
                </a:solidFill>
                <a:cs typeface="Arial"/>
              </a:rPr>
              <a:t> </a:t>
            </a:r>
            <a:r>
              <a:rPr lang="en-GB" sz="1100" kern="0">
                <a:solidFill>
                  <a:schemeClr val="tx1"/>
                </a:solidFill>
                <a:cs typeface="Arial"/>
              </a:rPr>
              <a:t>a</a:t>
            </a:r>
            <a:r>
              <a:rPr lang="en-GB" sz="1100" kern="0" spc="-36">
                <a:solidFill>
                  <a:schemeClr val="tx1"/>
                </a:solidFill>
                <a:cs typeface="Arial"/>
              </a:rPr>
              <a:t> </a:t>
            </a:r>
            <a:r>
              <a:rPr lang="en-GB" sz="1100" kern="0" spc="-8">
                <a:solidFill>
                  <a:schemeClr val="tx1"/>
                </a:solidFill>
                <a:cs typeface="Arial"/>
              </a:rPr>
              <a:t>weakness.</a:t>
            </a:r>
            <a:endParaRPr lang="en-GB" sz="1100" kern="0">
              <a:solidFill>
                <a:schemeClr val="tx1"/>
              </a:solidFill>
              <a:cs typeface="Arial"/>
            </a:endParaRPr>
          </a:p>
          <a:p>
            <a:pPr marL="284163" marR="545742" lvl="0" indent="-274638" defTabSz="914400">
              <a:spcAft>
                <a:spcPts val="300"/>
              </a:spcAft>
              <a:buClr>
                <a:schemeClr val="accent1"/>
              </a:buClr>
              <a:buFont typeface="+mj-lt"/>
              <a:buAutoNum type="arabicPeriod"/>
              <a:tabLst>
                <a:tab pos="162234" algn="l"/>
              </a:tabLst>
              <a:defRPr/>
            </a:pPr>
            <a:r>
              <a:rPr lang="en-GB" sz="1100" kern="0">
                <a:solidFill>
                  <a:schemeClr val="tx1"/>
                </a:solidFill>
                <a:cs typeface="Arial"/>
              </a:rPr>
              <a:t>Suspicion</a:t>
            </a:r>
            <a:r>
              <a:rPr lang="en-GB" sz="1100" kern="0" spc="-65">
                <a:solidFill>
                  <a:schemeClr val="tx1"/>
                </a:solidFill>
                <a:cs typeface="Arial"/>
              </a:rPr>
              <a:t> </a:t>
            </a:r>
            <a:r>
              <a:rPr lang="en-GB" sz="1100" kern="0">
                <a:solidFill>
                  <a:schemeClr val="tx1"/>
                </a:solidFill>
                <a:cs typeface="Arial"/>
              </a:rPr>
              <a:t>breeds</a:t>
            </a:r>
            <a:r>
              <a:rPr lang="en-GB" sz="1100" kern="0" spc="-57">
                <a:solidFill>
                  <a:schemeClr val="tx1"/>
                </a:solidFill>
                <a:cs typeface="Arial"/>
              </a:rPr>
              <a:t> </a:t>
            </a:r>
            <a:r>
              <a:rPr lang="en-GB" sz="1100" kern="0">
                <a:solidFill>
                  <a:schemeClr val="tx1"/>
                </a:solidFill>
                <a:cs typeface="Arial"/>
              </a:rPr>
              <a:t>more</a:t>
            </a:r>
            <a:r>
              <a:rPr lang="en-GB" sz="1100" kern="0" spc="-53">
                <a:solidFill>
                  <a:schemeClr val="tx1"/>
                </a:solidFill>
                <a:cs typeface="Arial"/>
              </a:rPr>
              <a:t> </a:t>
            </a:r>
            <a:r>
              <a:rPr lang="en-GB" sz="1100" kern="0" spc="-8">
                <a:solidFill>
                  <a:schemeClr val="tx1"/>
                </a:solidFill>
                <a:cs typeface="Arial"/>
              </a:rPr>
              <a:t>suspicion.</a:t>
            </a:r>
            <a:r>
              <a:rPr lang="en-GB" sz="1100" kern="0" spc="-57">
                <a:solidFill>
                  <a:schemeClr val="tx1"/>
                </a:solidFill>
                <a:cs typeface="Arial"/>
              </a:rPr>
              <a:t> </a:t>
            </a:r>
            <a:r>
              <a:rPr lang="en-GB" sz="1100" kern="0" spc="-44">
                <a:solidFill>
                  <a:schemeClr val="tx1"/>
                </a:solidFill>
                <a:cs typeface="Arial"/>
              </a:rPr>
              <a:t>To</a:t>
            </a:r>
            <a:r>
              <a:rPr lang="en-GB" sz="1100" kern="0" spc="-53">
                <a:solidFill>
                  <a:schemeClr val="tx1"/>
                </a:solidFill>
                <a:cs typeface="Arial"/>
              </a:rPr>
              <a:t> </a:t>
            </a:r>
            <a:r>
              <a:rPr lang="en-GB" sz="1100" kern="0">
                <a:solidFill>
                  <a:schemeClr val="tx1"/>
                </a:solidFill>
                <a:cs typeface="Arial"/>
              </a:rPr>
              <a:t>trust</a:t>
            </a:r>
            <a:r>
              <a:rPr lang="en-GB" sz="1100" kern="0" spc="-57">
                <a:solidFill>
                  <a:schemeClr val="tx1"/>
                </a:solidFill>
                <a:cs typeface="Arial"/>
              </a:rPr>
              <a:t> </a:t>
            </a:r>
            <a:r>
              <a:rPr lang="en-GB" sz="1100" kern="0">
                <a:solidFill>
                  <a:schemeClr val="tx1"/>
                </a:solidFill>
                <a:cs typeface="Arial"/>
              </a:rPr>
              <a:t>and</a:t>
            </a:r>
            <a:r>
              <a:rPr lang="en-GB" sz="1100" kern="0" spc="-53">
                <a:solidFill>
                  <a:schemeClr val="tx1"/>
                </a:solidFill>
                <a:cs typeface="Arial"/>
              </a:rPr>
              <a:t> </a:t>
            </a:r>
            <a:r>
              <a:rPr lang="en-GB" sz="1100" kern="0" spc="-20">
                <a:solidFill>
                  <a:schemeClr val="tx1"/>
                </a:solidFill>
                <a:cs typeface="Arial"/>
              </a:rPr>
              <a:t>be </a:t>
            </a:r>
            <a:r>
              <a:rPr lang="en-GB" sz="1100" kern="0">
                <a:solidFill>
                  <a:schemeClr val="tx1"/>
                </a:solidFill>
                <a:cs typeface="Arial"/>
              </a:rPr>
              <a:t>trusted</a:t>
            </a:r>
            <a:r>
              <a:rPr lang="en-GB" sz="1100" kern="0" spc="-44">
                <a:solidFill>
                  <a:schemeClr val="tx1"/>
                </a:solidFill>
                <a:cs typeface="Arial"/>
              </a:rPr>
              <a:t> </a:t>
            </a:r>
            <a:r>
              <a:rPr lang="en-GB" sz="1100" kern="0">
                <a:solidFill>
                  <a:schemeClr val="tx1"/>
                </a:solidFill>
                <a:cs typeface="Arial"/>
              </a:rPr>
              <a:t>is</a:t>
            </a:r>
            <a:r>
              <a:rPr lang="en-GB" sz="1100" kern="0" spc="-40">
                <a:solidFill>
                  <a:schemeClr val="tx1"/>
                </a:solidFill>
                <a:cs typeface="Arial"/>
              </a:rPr>
              <a:t> </a:t>
            </a:r>
            <a:r>
              <a:rPr lang="en-GB" sz="1100" kern="0" spc="-8">
                <a:solidFill>
                  <a:schemeClr val="tx1"/>
                </a:solidFill>
                <a:cs typeface="Arial"/>
              </a:rPr>
              <a:t>vital.</a:t>
            </a:r>
            <a:endParaRPr lang="en-GB" sz="1100" kern="0">
              <a:solidFill>
                <a:schemeClr val="tx1"/>
              </a:solidFill>
              <a:cs typeface="Arial"/>
            </a:endParaRPr>
          </a:p>
          <a:p>
            <a:pPr marL="284163" marR="9755" lvl="0" indent="-274638" defTabSz="914400">
              <a:spcAft>
                <a:spcPts val="300"/>
              </a:spcAft>
              <a:buClr>
                <a:schemeClr val="accent1"/>
              </a:buClr>
              <a:buFont typeface="+mj-lt"/>
              <a:buAutoNum type="arabicPeriod"/>
              <a:tabLst>
                <a:tab pos="162234" algn="l"/>
              </a:tabLst>
              <a:defRPr/>
            </a:pPr>
            <a:r>
              <a:rPr lang="en-GB" sz="1100" kern="0">
                <a:solidFill>
                  <a:schemeClr val="tx1"/>
                </a:solidFill>
                <a:cs typeface="Arial"/>
              </a:rPr>
              <a:t>Leaders</a:t>
            </a:r>
            <a:r>
              <a:rPr lang="en-GB" sz="1100" kern="0" spc="-69">
                <a:solidFill>
                  <a:schemeClr val="tx1"/>
                </a:solidFill>
                <a:cs typeface="Arial"/>
              </a:rPr>
              <a:t> </a:t>
            </a:r>
            <a:r>
              <a:rPr lang="en-GB" sz="1100" kern="0">
                <a:solidFill>
                  <a:schemeClr val="tx1"/>
                </a:solidFill>
                <a:cs typeface="Arial"/>
              </a:rPr>
              <a:t>need</a:t>
            </a:r>
            <a:r>
              <a:rPr lang="en-GB" sz="1100" kern="0" spc="-61">
                <a:solidFill>
                  <a:schemeClr val="tx1"/>
                </a:solidFill>
                <a:cs typeface="Arial"/>
              </a:rPr>
              <a:t> </a:t>
            </a:r>
            <a:r>
              <a:rPr lang="en-GB" sz="1100" kern="0" spc="-8">
                <a:solidFill>
                  <a:schemeClr val="tx1"/>
                </a:solidFill>
                <a:cs typeface="Arial"/>
              </a:rPr>
              <a:t>followers.</a:t>
            </a:r>
            <a:r>
              <a:rPr lang="en-GB" sz="1100" kern="0" spc="-57">
                <a:solidFill>
                  <a:schemeClr val="tx1"/>
                </a:solidFill>
                <a:cs typeface="Arial"/>
              </a:rPr>
              <a:t> </a:t>
            </a:r>
            <a:r>
              <a:rPr lang="en-GB" sz="1100" kern="0">
                <a:solidFill>
                  <a:schemeClr val="tx1"/>
                </a:solidFill>
                <a:cs typeface="Arial"/>
              </a:rPr>
              <a:t>How</a:t>
            </a:r>
            <a:r>
              <a:rPr lang="en-GB" sz="1100" kern="0" spc="-61">
                <a:solidFill>
                  <a:schemeClr val="tx1"/>
                </a:solidFill>
                <a:cs typeface="Arial"/>
              </a:rPr>
              <a:t> </a:t>
            </a:r>
            <a:r>
              <a:rPr lang="en-GB" sz="1100" kern="0">
                <a:solidFill>
                  <a:schemeClr val="tx1"/>
                </a:solidFill>
                <a:cs typeface="Arial"/>
              </a:rPr>
              <a:t>leaders</a:t>
            </a:r>
            <a:r>
              <a:rPr lang="en-GB" sz="1100" kern="0" spc="-57">
                <a:solidFill>
                  <a:schemeClr val="tx1"/>
                </a:solidFill>
                <a:cs typeface="Arial"/>
              </a:rPr>
              <a:t> </a:t>
            </a:r>
            <a:r>
              <a:rPr lang="en-GB" sz="1100" kern="0">
                <a:solidFill>
                  <a:schemeClr val="tx1"/>
                </a:solidFill>
                <a:cs typeface="Arial"/>
              </a:rPr>
              <a:t>treat</a:t>
            </a:r>
            <a:r>
              <a:rPr lang="en-GB" sz="1100" kern="0" spc="-61">
                <a:solidFill>
                  <a:schemeClr val="tx1"/>
                </a:solidFill>
                <a:cs typeface="Arial"/>
              </a:rPr>
              <a:t> </a:t>
            </a:r>
            <a:r>
              <a:rPr lang="en-GB" sz="1100" kern="0" spc="-8">
                <a:solidFill>
                  <a:schemeClr val="tx1"/>
                </a:solidFill>
                <a:cs typeface="Arial"/>
              </a:rPr>
              <a:t>followers</a:t>
            </a:r>
            <a:r>
              <a:rPr lang="en-GB" sz="1100" kern="0" spc="-57">
                <a:solidFill>
                  <a:schemeClr val="tx1"/>
                </a:solidFill>
                <a:cs typeface="Arial"/>
              </a:rPr>
              <a:t> </a:t>
            </a:r>
            <a:r>
              <a:rPr lang="en-GB" sz="1100" kern="0" spc="-20">
                <a:solidFill>
                  <a:schemeClr val="tx1"/>
                </a:solidFill>
                <a:cs typeface="Arial"/>
              </a:rPr>
              <a:t>has </a:t>
            </a:r>
            <a:r>
              <a:rPr lang="en-GB" sz="1100" kern="0">
                <a:solidFill>
                  <a:schemeClr val="tx1"/>
                </a:solidFill>
                <a:cs typeface="Arial"/>
              </a:rPr>
              <a:t>a</a:t>
            </a:r>
            <a:r>
              <a:rPr lang="en-GB" sz="1100" kern="0" spc="-40">
                <a:solidFill>
                  <a:schemeClr val="tx1"/>
                </a:solidFill>
                <a:cs typeface="Arial"/>
              </a:rPr>
              <a:t> </a:t>
            </a:r>
            <a:r>
              <a:rPr lang="en-GB" sz="1100" kern="0">
                <a:solidFill>
                  <a:schemeClr val="tx1"/>
                </a:solidFill>
                <a:cs typeface="Arial"/>
              </a:rPr>
              <a:t>direct</a:t>
            </a:r>
            <a:r>
              <a:rPr lang="en-GB" sz="1100" kern="0" spc="-32">
                <a:solidFill>
                  <a:schemeClr val="tx1"/>
                </a:solidFill>
                <a:cs typeface="Arial"/>
              </a:rPr>
              <a:t> </a:t>
            </a:r>
            <a:r>
              <a:rPr lang="en-GB" sz="1100" kern="0">
                <a:solidFill>
                  <a:schemeClr val="tx1"/>
                </a:solidFill>
                <a:cs typeface="Arial"/>
              </a:rPr>
              <a:t>impact</a:t>
            </a:r>
            <a:r>
              <a:rPr lang="en-GB" sz="1100" kern="0" spc="-32">
                <a:solidFill>
                  <a:schemeClr val="tx1"/>
                </a:solidFill>
                <a:cs typeface="Arial"/>
              </a:rPr>
              <a:t> </a:t>
            </a:r>
            <a:r>
              <a:rPr lang="en-GB" sz="1100" kern="0">
                <a:solidFill>
                  <a:schemeClr val="tx1"/>
                </a:solidFill>
                <a:cs typeface="Arial"/>
              </a:rPr>
              <a:t>on</a:t>
            </a:r>
            <a:r>
              <a:rPr lang="en-GB" sz="1100" kern="0" spc="-28">
                <a:solidFill>
                  <a:schemeClr val="tx1"/>
                </a:solidFill>
                <a:cs typeface="Arial"/>
              </a:rPr>
              <a:t> </a:t>
            </a:r>
            <a:r>
              <a:rPr lang="en-GB" sz="1100" kern="0">
                <a:solidFill>
                  <a:schemeClr val="tx1"/>
                </a:solidFill>
                <a:cs typeface="Arial"/>
              </a:rPr>
              <a:t>the</a:t>
            </a:r>
            <a:r>
              <a:rPr lang="en-GB" sz="1100" kern="0" spc="-32">
                <a:solidFill>
                  <a:schemeClr val="tx1"/>
                </a:solidFill>
                <a:cs typeface="Arial"/>
              </a:rPr>
              <a:t> </a:t>
            </a:r>
            <a:r>
              <a:rPr lang="en-GB" sz="1100" kern="0" spc="-8">
                <a:solidFill>
                  <a:schemeClr val="tx1"/>
                </a:solidFill>
                <a:cs typeface="Arial"/>
              </a:rPr>
              <a:t>effectiveness</a:t>
            </a:r>
            <a:r>
              <a:rPr lang="en-GB" sz="1100" kern="0" spc="-32">
                <a:solidFill>
                  <a:schemeClr val="tx1"/>
                </a:solidFill>
                <a:cs typeface="Arial"/>
              </a:rPr>
              <a:t> </a:t>
            </a:r>
            <a:r>
              <a:rPr lang="en-GB" sz="1100" kern="0">
                <a:solidFill>
                  <a:schemeClr val="tx1"/>
                </a:solidFill>
                <a:cs typeface="Arial"/>
              </a:rPr>
              <a:t>of</a:t>
            </a:r>
            <a:r>
              <a:rPr lang="en-GB" sz="1100" kern="0" spc="-32">
                <a:solidFill>
                  <a:schemeClr val="tx1"/>
                </a:solidFill>
                <a:cs typeface="Arial"/>
              </a:rPr>
              <a:t> </a:t>
            </a:r>
            <a:r>
              <a:rPr lang="en-GB" sz="1100" kern="0">
                <a:solidFill>
                  <a:schemeClr val="tx1"/>
                </a:solidFill>
                <a:cs typeface="Arial"/>
              </a:rPr>
              <a:t>the</a:t>
            </a:r>
            <a:r>
              <a:rPr lang="en-GB" sz="1100" kern="0" spc="-28">
                <a:solidFill>
                  <a:schemeClr val="tx1"/>
                </a:solidFill>
                <a:cs typeface="Arial"/>
              </a:rPr>
              <a:t> </a:t>
            </a:r>
            <a:r>
              <a:rPr lang="en-GB" sz="1100" kern="0" spc="-8">
                <a:solidFill>
                  <a:schemeClr val="tx1"/>
                </a:solidFill>
                <a:cs typeface="Arial"/>
              </a:rPr>
              <a:t>leader.</a:t>
            </a:r>
            <a:endParaRPr lang="en-GB" sz="1100" kern="0">
              <a:solidFill>
                <a:schemeClr val="tx1"/>
              </a:solidFill>
              <a:cs typeface="Arial"/>
            </a:endParaRPr>
          </a:p>
          <a:p>
            <a:pPr marL="284163" lvl="0" indent="-274638" defTabSz="914400">
              <a:spcAft>
                <a:spcPts val="300"/>
              </a:spcAft>
              <a:buClr>
                <a:schemeClr val="accent1"/>
              </a:buClr>
              <a:buFont typeface="+mj-lt"/>
              <a:buAutoNum type="arabicPeriod"/>
              <a:tabLst>
                <a:tab pos="162234" algn="l"/>
              </a:tabLst>
              <a:defRPr/>
            </a:pPr>
            <a:r>
              <a:rPr lang="en-GB" sz="1100" kern="0" spc="-8">
                <a:solidFill>
                  <a:schemeClr val="tx1"/>
                </a:solidFill>
                <a:cs typeface="Arial"/>
              </a:rPr>
              <a:t>Interpersonal</a:t>
            </a:r>
            <a:r>
              <a:rPr lang="en-GB" sz="1100" kern="0" spc="-65">
                <a:solidFill>
                  <a:schemeClr val="tx1"/>
                </a:solidFill>
                <a:cs typeface="Arial"/>
              </a:rPr>
              <a:t> </a:t>
            </a:r>
            <a:r>
              <a:rPr lang="en-GB" sz="1100" kern="0">
                <a:solidFill>
                  <a:schemeClr val="tx1"/>
                </a:solidFill>
                <a:cs typeface="Arial"/>
              </a:rPr>
              <a:t>business</a:t>
            </a:r>
            <a:r>
              <a:rPr lang="en-GB" sz="1100" kern="0" spc="-65">
                <a:solidFill>
                  <a:schemeClr val="tx1"/>
                </a:solidFill>
                <a:cs typeface="Arial"/>
              </a:rPr>
              <a:t> </a:t>
            </a:r>
            <a:r>
              <a:rPr lang="en-GB" sz="1100" kern="0" spc="-8">
                <a:solidFill>
                  <a:schemeClr val="tx1"/>
                </a:solidFill>
                <a:cs typeface="Arial"/>
              </a:rPr>
              <a:t>relationships</a:t>
            </a:r>
            <a:r>
              <a:rPr lang="en-GB" sz="1100" kern="0" spc="-65">
                <a:solidFill>
                  <a:schemeClr val="tx1"/>
                </a:solidFill>
                <a:cs typeface="Arial"/>
              </a:rPr>
              <a:t> </a:t>
            </a:r>
            <a:r>
              <a:rPr lang="en-GB" sz="1100" kern="0">
                <a:solidFill>
                  <a:schemeClr val="tx1"/>
                </a:solidFill>
                <a:cs typeface="Arial"/>
              </a:rPr>
              <a:t>should</a:t>
            </a:r>
            <a:r>
              <a:rPr lang="en-GB" sz="1100" kern="0" spc="-65">
                <a:solidFill>
                  <a:schemeClr val="tx1"/>
                </a:solidFill>
                <a:cs typeface="Arial"/>
              </a:rPr>
              <a:t> </a:t>
            </a:r>
            <a:r>
              <a:rPr lang="en-GB" sz="1100" kern="0">
                <a:solidFill>
                  <a:schemeClr val="tx1"/>
                </a:solidFill>
                <a:cs typeface="Arial"/>
              </a:rPr>
              <a:t>be</a:t>
            </a:r>
            <a:r>
              <a:rPr lang="en-GB" sz="1100" kern="0" spc="-61">
                <a:solidFill>
                  <a:schemeClr val="tx1"/>
                </a:solidFill>
                <a:cs typeface="Arial"/>
              </a:rPr>
              <a:t> </a:t>
            </a:r>
            <a:r>
              <a:rPr lang="en-GB" sz="1100" kern="0" spc="-8">
                <a:solidFill>
                  <a:schemeClr val="tx1"/>
                </a:solidFill>
                <a:cs typeface="Arial"/>
              </a:rPr>
              <a:t>built.</a:t>
            </a:r>
            <a:endParaRPr lang="en-GB" sz="1100" kern="0">
              <a:solidFill>
                <a:schemeClr val="tx1"/>
              </a:solidFill>
              <a:cs typeface="Arial"/>
            </a:endParaRPr>
          </a:p>
          <a:p>
            <a:pPr marL="284163" lvl="0" indent="-274638" defTabSz="914400">
              <a:spcAft>
                <a:spcPts val="300"/>
              </a:spcAft>
              <a:buClr>
                <a:schemeClr val="accent1"/>
              </a:buClr>
              <a:buFont typeface="+mj-lt"/>
              <a:buAutoNum type="arabicPeriod"/>
              <a:tabLst>
                <a:tab pos="162234" algn="l"/>
              </a:tabLst>
              <a:defRPr/>
            </a:pPr>
            <a:r>
              <a:rPr lang="en-GB" sz="1100" kern="0">
                <a:solidFill>
                  <a:schemeClr val="tx1"/>
                </a:solidFill>
                <a:cs typeface="Arial"/>
              </a:rPr>
              <a:t>We</a:t>
            </a:r>
            <a:r>
              <a:rPr lang="en-GB" sz="1100" kern="0" spc="-40">
                <a:solidFill>
                  <a:schemeClr val="tx1"/>
                </a:solidFill>
                <a:cs typeface="Arial"/>
              </a:rPr>
              <a:t> </a:t>
            </a:r>
            <a:r>
              <a:rPr lang="en-GB" sz="1100" kern="0">
                <a:solidFill>
                  <a:schemeClr val="tx1"/>
                </a:solidFill>
                <a:cs typeface="Arial"/>
              </a:rPr>
              <a:t>all</a:t>
            </a:r>
            <a:r>
              <a:rPr lang="en-GB" sz="1100" kern="0" spc="-32">
                <a:solidFill>
                  <a:schemeClr val="tx1"/>
                </a:solidFill>
                <a:cs typeface="Arial"/>
              </a:rPr>
              <a:t> </a:t>
            </a:r>
            <a:r>
              <a:rPr lang="en-GB" sz="1100" kern="0">
                <a:solidFill>
                  <a:schemeClr val="tx1"/>
                </a:solidFill>
                <a:cs typeface="Arial"/>
              </a:rPr>
              <a:t>need</a:t>
            </a:r>
            <a:r>
              <a:rPr lang="en-GB" sz="1100" kern="0" spc="-28">
                <a:solidFill>
                  <a:schemeClr val="tx1"/>
                </a:solidFill>
                <a:cs typeface="Arial"/>
              </a:rPr>
              <a:t> </a:t>
            </a:r>
            <a:r>
              <a:rPr lang="en-GB" sz="1100" kern="0">
                <a:solidFill>
                  <a:schemeClr val="tx1"/>
                </a:solidFill>
                <a:cs typeface="Arial"/>
              </a:rPr>
              <a:t>one</a:t>
            </a:r>
            <a:r>
              <a:rPr lang="en-GB" sz="1100" kern="0" spc="-32">
                <a:solidFill>
                  <a:schemeClr val="tx1"/>
                </a:solidFill>
                <a:cs typeface="Arial"/>
              </a:rPr>
              <a:t> </a:t>
            </a:r>
            <a:r>
              <a:rPr lang="en-GB" sz="1100" kern="0" spc="-20">
                <a:solidFill>
                  <a:schemeClr val="tx1"/>
                </a:solidFill>
                <a:cs typeface="Arial"/>
              </a:rPr>
              <a:t>another.</a:t>
            </a:r>
            <a:r>
              <a:rPr lang="en-GB" sz="1100" kern="0" spc="-28">
                <a:solidFill>
                  <a:schemeClr val="tx1"/>
                </a:solidFill>
                <a:cs typeface="Arial"/>
              </a:rPr>
              <a:t> </a:t>
            </a:r>
            <a:r>
              <a:rPr lang="en-GB" sz="1100" kern="0">
                <a:solidFill>
                  <a:schemeClr val="tx1"/>
                </a:solidFill>
                <a:cs typeface="Arial"/>
              </a:rPr>
              <a:t>We</a:t>
            </a:r>
            <a:r>
              <a:rPr lang="en-GB" sz="1100" kern="0" spc="-32">
                <a:solidFill>
                  <a:schemeClr val="tx1"/>
                </a:solidFill>
                <a:cs typeface="Arial"/>
              </a:rPr>
              <a:t> </a:t>
            </a:r>
            <a:r>
              <a:rPr lang="en-GB" sz="1100" kern="0">
                <a:solidFill>
                  <a:schemeClr val="tx1"/>
                </a:solidFill>
                <a:cs typeface="Arial"/>
              </a:rPr>
              <a:t>are</a:t>
            </a:r>
            <a:r>
              <a:rPr lang="en-GB" sz="1100" kern="0" spc="-28">
                <a:solidFill>
                  <a:schemeClr val="tx1"/>
                </a:solidFill>
                <a:cs typeface="Arial"/>
              </a:rPr>
              <a:t> </a:t>
            </a:r>
            <a:r>
              <a:rPr lang="en-GB" sz="1100" kern="0">
                <a:solidFill>
                  <a:schemeClr val="tx1"/>
                </a:solidFill>
                <a:cs typeface="Arial"/>
              </a:rPr>
              <a:t>all</a:t>
            </a:r>
            <a:r>
              <a:rPr lang="en-GB" sz="1100" kern="0" spc="-32">
                <a:solidFill>
                  <a:schemeClr val="tx1"/>
                </a:solidFill>
                <a:cs typeface="Arial"/>
              </a:rPr>
              <a:t> </a:t>
            </a:r>
            <a:r>
              <a:rPr lang="en-GB" sz="1100" kern="0">
                <a:solidFill>
                  <a:schemeClr val="tx1"/>
                </a:solidFill>
                <a:cs typeface="Arial"/>
              </a:rPr>
              <a:t>cogs</a:t>
            </a:r>
            <a:r>
              <a:rPr lang="en-GB" sz="1100" kern="0" spc="-28">
                <a:solidFill>
                  <a:schemeClr val="tx1"/>
                </a:solidFill>
                <a:cs typeface="Arial"/>
              </a:rPr>
              <a:t> </a:t>
            </a:r>
            <a:r>
              <a:rPr lang="en-GB" sz="1100" kern="0">
                <a:solidFill>
                  <a:schemeClr val="tx1"/>
                </a:solidFill>
                <a:cs typeface="Arial"/>
              </a:rPr>
              <a:t>in</a:t>
            </a:r>
            <a:r>
              <a:rPr lang="en-GB" sz="1100" kern="0" spc="-32">
                <a:solidFill>
                  <a:schemeClr val="tx1"/>
                </a:solidFill>
                <a:cs typeface="Arial"/>
              </a:rPr>
              <a:t> </a:t>
            </a:r>
            <a:r>
              <a:rPr lang="en-GB" sz="1100" kern="0">
                <a:solidFill>
                  <a:schemeClr val="tx1"/>
                </a:solidFill>
                <a:cs typeface="Arial"/>
              </a:rPr>
              <a:t>a</a:t>
            </a:r>
            <a:r>
              <a:rPr lang="en-GB" sz="1100" kern="0" spc="-28">
                <a:solidFill>
                  <a:schemeClr val="tx1"/>
                </a:solidFill>
                <a:cs typeface="Arial"/>
              </a:rPr>
              <a:t> </a:t>
            </a:r>
            <a:r>
              <a:rPr lang="en-GB" sz="1100" kern="0" spc="-8">
                <a:solidFill>
                  <a:schemeClr val="tx1"/>
                </a:solidFill>
                <a:cs typeface="Arial"/>
              </a:rPr>
              <a:t>wheel.</a:t>
            </a:r>
            <a:endParaRPr lang="en-GB" sz="1100" kern="0">
              <a:solidFill>
                <a:schemeClr val="tx1"/>
              </a:solidFill>
              <a:cs typeface="Arial"/>
            </a:endParaRPr>
          </a:p>
          <a:p>
            <a:pPr marL="284163" lvl="0" indent="-274638" defTabSz="914400">
              <a:spcAft>
                <a:spcPts val="300"/>
              </a:spcAft>
              <a:buClr>
                <a:schemeClr val="accent1"/>
              </a:buClr>
              <a:buFont typeface="+mj-lt"/>
              <a:buAutoNum type="arabicPeriod"/>
              <a:tabLst>
                <a:tab pos="162234" algn="l"/>
              </a:tabLst>
              <a:defRPr/>
            </a:pPr>
            <a:r>
              <a:rPr lang="en-GB" sz="1100" kern="0">
                <a:solidFill>
                  <a:schemeClr val="tx1"/>
                </a:solidFill>
                <a:cs typeface="Arial"/>
              </a:rPr>
              <a:t>No</a:t>
            </a:r>
            <a:r>
              <a:rPr lang="en-GB" sz="1100" kern="0" spc="-40">
                <a:solidFill>
                  <a:schemeClr val="tx1"/>
                </a:solidFill>
                <a:cs typeface="Arial"/>
              </a:rPr>
              <a:t> </a:t>
            </a:r>
            <a:r>
              <a:rPr lang="en-GB" sz="1100" kern="0">
                <a:solidFill>
                  <a:schemeClr val="tx1"/>
                </a:solidFill>
                <a:cs typeface="Arial"/>
              </a:rPr>
              <a:t>department</a:t>
            </a:r>
            <a:r>
              <a:rPr lang="en-GB" sz="1100" kern="0" spc="-28">
                <a:solidFill>
                  <a:schemeClr val="tx1"/>
                </a:solidFill>
                <a:cs typeface="Arial"/>
              </a:rPr>
              <a:t> </a:t>
            </a:r>
            <a:r>
              <a:rPr lang="en-GB" sz="1100" kern="0">
                <a:solidFill>
                  <a:schemeClr val="tx1"/>
                </a:solidFill>
                <a:cs typeface="Arial"/>
              </a:rPr>
              <a:t>or</a:t>
            </a:r>
            <a:r>
              <a:rPr lang="en-GB" sz="1100" kern="0" spc="-28">
                <a:solidFill>
                  <a:schemeClr val="tx1"/>
                </a:solidFill>
                <a:cs typeface="Arial"/>
              </a:rPr>
              <a:t> </a:t>
            </a:r>
            <a:r>
              <a:rPr lang="en-GB" sz="1100" kern="0">
                <a:solidFill>
                  <a:schemeClr val="tx1"/>
                </a:solidFill>
                <a:cs typeface="Arial"/>
              </a:rPr>
              <a:t>person</a:t>
            </a:r>
            <a:r>
              <a:rPr lang="en-GB" sz="1100" kern="0" spc="-32">
                <a:solidFill>
                  <a:schemeClr val="tx1"/>
                </a:solidFill>
                <a:cs typeface="Arial"/>
              </a:rPr>
              <a:t> </a:t>
            </a:r>
            <a:r>
              <a:rPr lang="en-GB" sz="1100" kern="0">
                <a:solidFill>
                  <a:schemeClr val="tx1"/>
                </a:solidFill>
                <a:cs typeface="Arial"/>
              </a:rPr>
              <a:t>is</a:t>
            </a:r>
            <a:r>
              <a:rPr lang="en-GB" sz="1100" kern="0" spc="-28">
                <a:solidFill>
                  <a:schemeClr val="tx1"/>
                </a:solidFill>
                <a:cs typeface="Arial"/>
              </a:rPr>
              <a:t> </a:t>
            </a:r>
            <a:r>
              <a:rPr lang="en-GB" sz="1100" kern="0">
                <a:solidFill>
                  <a:schemeClr val="tx1"/>
                </a:solidFill>
                <a:cs typeface="Arial"/>
              </a:rPr>
              <a:t>an</a:t>
            </a:r>
            <a:r>
              <a:rPr lang="en-GB" sz="1100" kern="0" spc="-28">
                <a:solidFill>
                  <a:schemeClr val="tx1"/>
                </a:solidFill>
                <a:cs typeface="Arial"/>
              </a:rPr>
              <a:t> </a:t>
            </a:r>
            <a:r>
              <a:rPr lang="en-GB" sz="1100" kern="0" spc="-8">
                <a:solidFill>
                  <a:schemeClr val="tx1"/>
                </a:solidFill>
                <a:cs typeface="Arial"/>
              </a:rPr>
              <a:t>island.</a:t>
            </a:r>
            <a:endParaRPr lang="en-GB" sz="1100" kern="0">
              <a:solidFill>
                <a:schemeClr val="tx1"/>
              </a:solidFill>
              <a:cs typeface="Arial"/>
            </a:endParaRPr>
          </a:p>
          <a:p>
            <a:pPr marL="284163" lvl="0" indent="-274638" defTabSz="914400">
              <a:spcAft>
                <a:spcPts val="300"/>
              </a:spcAft>
              <a:buClr>
                <a:schemeClr val="accent1"/>
              </a:buClr>
              <a:buFont typeface="+mj-lt"/>
              <a:buAutoNum type="arabicPeriod"/>
              <a:tabLst>
                <a:tab pos="162234" algn="l"/>
              </a:tabLst>
              <a:defRPr/>
            </a:pPr>
            <a:r>
              <a:rPr lang="en-GB" sz="1100" kern="0" spc="-8">
                <a:solidFill>
                  <a:schemeClr val="tx1"/>
                </a:solidFill>
                <a:cs typeface="Arial"/>
              </a:rPr>
              <a:t>Professional</a:t>
            </a:r>
            <a:r>
              <a:rPr lang="en-GB" sz="1100" kern="0" spc="-53">
                <a:solidFill>
                  <a:schemeClr val="tx1"/>
                </a:solidFill>
                <a:cs typeface="Arial"/>
              </a:rPr>
              <a:t> </a:t>
            </a:r>
            <a:r>
              <a:rPr lang="en-GB" sz="1100" kern="0">
                <a:solidFill>
                  <a:schemeClr val="tx1"/>
                </a:solidFill>
                <a:cs typeface="Arial"/>
              </a:rPr>
              <a:t>courtesy</a:t>
            </a:r>
            <a:r>
              <a:rPr lang="en-GB" sz="1100" kern="0" spc="-44">
                <a:solidFill>
                  <a:schemeClr val="tx1"/>
                </a:solidFill>
                <a:cs typeface="Arial"/>
              </a:rPr>
              <a:t> </a:t>
            </a:r>
            <a:r>
              <a:rPr lang="en-GB" sz="1100" kern="0">
                <a:solidFill>
                  <a:schemeClr val="tx1"/>
                </a:solidFill>
                <a:cs typeface="Arial"/>
              </a:rPr>
              <a:t>is</a:t>
            </a:r>
            <a:r>
              <a:rPr lang="en-GB" sz="1100" kern="0" spc="-40">
                <a:solidFill>
                  <a:schemeClr val="tx1"/>
                </a:solidFill>
                <a:cs typeface="Arial"/>
              </a:rPr>
              <a:t> </a:t>
            </a:r>
            <a:r>
              <a:rPr lang="en-GB" sz="1100" kern="0" spc="-8">
                <a:solidFill>
                  <a:schemeClr val="tx1"/>
                </a:solidFill>
                <a:cs typeface="Arial"/>
              </a:rPr>
              <a:t>expected.</a:t>
            </a:r>
            <a:endParaRPr lang="en-GB" sz="1100" kern="0">
              <a:solidFill>
                <a:schemeClr val="tx1"/>
              </a:solidFill>
              <a:cs typeface="Arial"/>
            </a:endParaRPr>
          </a:p>
          <a:p>
            <a:pPr marL="284163" marR="258239" lvl="0" indent="-274638" defTabSz="914400">
              <a:spcAft>
                <a:spcPts val="300"/>
              </a:spcAft>
              <a:buClr>
                <a:schemeClr val="accent1"/>
              </a:buClr>
              <a:buFont typeface="+mj-lt"/>
              <a:buAutoNum type="arabicPeriod"/>
              <a:tabLst>
                <a:tab pos="162234" algn="l"/>
              </a:tabLst>
              <a:defRPr/>
            </a:pPr>
            <a:r>
              <a:rPr lang="en-GB" sz="1100" kern="0">
                <a:solidFill>
                  <a:schemeClr val="tx1"/>
                </a:solidFill>
                <a:cs typeface="Arial"/>
              </a:rPr>
              <a:t>Never</a:t>
            </a:r>
            <a:r>
              <a:rPr lang="en-GB" sz="1100" kern="0" spc="-57">
                <a:solidFill>
                  <a:schemeClr val="tx1"/>
                </a:solidFill>
                <a:cs typeface="Arial"/>
              </a:rPr>
              <a:t> </a:t>
            </a:r>
            <a:r>
              <a:rPr lang="en-GB" sz="1100" kern="0">
                <a:solidFill>
                  <a:schemeClr val="tx1"/>
                </a:solidFill>
                <a:cs typeface="Arial"/>
              </a:rPr>
              <a:t>ask</a:t>
            </a:r>
            <a:r>
              <a:rPr lang="en-GB" sz="1100" kern="0" spc="-53">
                <a:solidFill>
                  <a:schemeClr val="tx1"/>
                </a:solidFill>
                <a:cs typeface="Arial"/>
              </a:rPr>
              <a:t> </a:t>
            </a:r>
            <a:r>
              <a:rPr lang="en-GB" sz="1100" kern="0">
                <a:solidFill>
                  <a:schemeClr val="tx1"/>
                </a:solidFill>
                <a:cs typeface="Arial"/>
              </a:rPr>
              <a:t>someone</a:t>
            </a:r>
            <a:r>
              <a:rPr lang="en-GB" sz="1100" kern="0" spc="-57">
                <a:solidFill>
                  <a:schemeClr val="tx1"/>
                </a:solidFill>
                <a:cs typeface="Arial"/>
              </a:rPr>
              <a:t> </a:t>
            </a:r>
            <a:r>
              <a:rPr lang="en-GB" sz="1100" kern="0">
                <a:solidFill>
                  <a:schemeClr val="tx1"/>
                </a:solidFill>
                <a:cs typeface="Arial"/>
              </a:rPr>
              <a:t>to</a:t>
            </a:r>
            <a:r>
              <a:rPr lang="en-GB" sz="1100" kern="0" spc="-53">
                <a:solidFill>
                  <a:schemeClr val="tx1"/>
                </a:solidFill>
                <a:cs typeface="Arial"/>
              </a:rPr>
              <a:t> </a:t>
            </a:r>
            <a:r>
              <a:rPr lang="en-GB" sz="1100" kern="0">
                <a:solidFill>
                  <a:schemeClr val="tx1"/>
                </a:solidFill>
                <a:cs typeface="Arial"/>
              </a:rPr>
              <a:t>do</a:t>
            </a:r>
            <a:r>
              <a:rPr lang="en-GB" sz="1100" kern="0" spc="-57">
                <a:solidFill>
                  <a:schemeClr val="tx1"/>
                </a:solidFill>
                <a:cs typeface="Arial"/>
              </a:rPr>
              <a:t> </a:t>
            </a:r>
            <a:r>
              <a:rPr lang="en-GB" sz="1100" kern="0" spc="-8">
                <a:solidFill>
                  <a:schemeClr val="tx1"/>
                </a:solidFill>
                <a:cs typeface="Arial"/>
              </a:rPr>
              <a:t>something</a:t>
            </a:r>
            <a:r>
              <a:rPr lang="en-GB" sz="1100" kern="0" spc="-53">
                <a:solidFill>
                  <a:schemeClr val="tx1"/>
                </a:solidFill>
                <a:cs typeface="Arial"/>
              </a:rPr>
              <a:t> </a:t>
            </a:r>
            <a:r>
              <a:rPr lang="en-GB" sz="1100" kern="0">
                <a:solidFill>
                  <a:schemeClr val="tx1"/>
                </a:solidFill>
                <a:cs typeface="Arial"/>
              </a:rPr>
              <a:t>you</a:t>
            </a:r>
            <a:r>
              <a:rPr lang="en-GB" sz="1100" kern="0" spc="-57">
                <a:solidFill>
                  <a:schemeClr val="tx1"/>
                </a:solidFill>
                <a:cs typeface="Arial"/>
              </a:rPr>
              <a:t> </a:t>
            </a:r>
            <a:r>
              <a:rPr lang="en-GB" sz="1100" kern="0" spc="-8">
                <a:solidFill>
                  <a:schemeClr val="tx1"/>
                </a:solidFill>
                <a:cs typeface="Arial"/>
              </a:rPr>
              <a:t>wouldn’t</a:t>
            </a:r>
            <a:r>
              <a:rPr lang="en-GB" sz="1100" kern="0" spc="-53">
                <a:solidFill>
                  <a:schemeClr val="tx1"/>
                </a:solidFill>
                <a:cs typeface="Arial"/>
              </a:rPr>
              <a:t> </a:t>
            </a:r>
            <a:r>
              <a:rPr lang="en-GB" sz="1100" kern="0" spc="-20">
                <a:solidFill>
                  <a:schemeClr val="tx1"/>
                </a:solidFill>
                <a:cs typeface="Arial"/>
              </a:rPr>
              <a:t>do </a:t>
            </a:r>
            <a:r>
              <a:rPr lang="en-GB" sz="1100" kern="0" spc="-8">
                <a:solidFill>
                  <a:schemeClr val="tx1"/>
                </a:solidFill>
                <a:cs typeface="Arial"/>
              </a:rPr>
              <a:t>yourself.</a:t>
            </a:r>
          </a:p>
          <a:p>
            <a:pPr marL="284163" marR="258239" lvl="0" indent="-274638" defTabSz="914400">
              <a:spcAft>
                <a:spcPts val="300"/>
              </a:spcAft>
              <a:buClr>
                <a:schemeClr val="accent1"/>
              </a:buClr>
              <a:buFont typeface="+mj-lt"/>
              <a:buAutoNum type="arabicPeriod"/>
              <a:tabLst>
                <a:tab pos="162234" algn="l"/>
              </a:tabLst>
              <a:defRPr/>
            </a:pPr>
            <a:r>
              <a:rPr lang="en-GB" sz="1100">
                <a:solidFill>
                  <a:schemeClr val="tx1"/>
                </a:solidFill>
                <a:cs typeface="Arial"/>
              </a:rPr>
              <a:t>I</a:t>
            </a:r>
            <a:r>
              <a:rPr lang="en-GB" sz="1100" spc="-44">
                <a:solidFill>
                  <a:schemeClr val="tx1"/>
                </a:solidFill>
                <a:cs typeface="Arial"/>
              </a:rPr>
              <a:t> </a:t>
            </a:r>
            <a:r>
              <a:rPr lang="en-GB" sz="1100">
                <a:solidFill>
                  <a:schemeClr val="tx1"/>
                </a:solidFill>
                <a:cs typeface="Arial"/>
              </a:rPr>
              <a:t>consider</a:t>
            </a:r>
            <a:r>
              <a:rPr lang="en-GB" sz="1100" spc="-44">
                <a:solidFill>
                  <a:schemeClr val="tx1"/>
                </a:solidFill>
                <a:cs typeface="Arial"/>
              </a:rPr>
              <a:t> </a:t>
            </a:r>
            <a:r>
              <a:rPr lang="en-GB" sz="1100">
                <a:solidFill>
                  <a:schemeClr val="tx1"/>
                </a:solidFill>
                <a:cs typeface="Arial"/>
              </a:rPr>
              <a:t>myself</a:t>
            </a:r>
            <a:r>
              <a:rPr lang="en-GB" sz="1100" spc="-40">
                <a:solidFill>
                  <a:schemeClr val="tx1"/>
                </a:solidFill>
                <a:cs typeface="Arial"/>
              </a:rPr>
              <a:t> </a:t>
            </a:r>
            <a:r>
              <a:rPr lang="en-GB" sz="1100">
                <a:solidFill>
                  <a:schemeClr val="tx1"/>
                </a:solidFill>
                <a:cs typeface="Arial"/>
              </a:rPr>
              <a:t>support</a:t>
            </a:r>
            <a:r>
              <a:rPr lang="en-GB" sz="1100" spc="-44">
                <a:solidFill>
                  <a:schemeClr val="tx1"/>
                </a:solidFill>
                <a:cs typeface="Arial"/>
              </a:rPr>
              <a:t> </a:t>
            </a:r>
            <a:r>
              <a:rPr lang="en-GB" sz="1100">
                <a:solidFill>
                  <a:schemeClr val="tx1"/>
                </a:solidFill>
                <a:cs typeface="Arial"/>
              </a:rPr>
              <a:t>for</a:t>
            </a:r>
            <a:r>
              <a:rPr lang="en-GB" sz="1100" spc="-44">
                <a:solidFill>
                  <a:schemeClr val="tx1"/>
                </a:solidFill>
                <a:cs typeface="Arial"/>
              </a:rPr>
              <a:t> </a:t>
            </a:r>
            <a:r>
              <a:rPr lang="en-GB" sz="1100">
                <a:solidFill>
                  <a:schemeClr val="tx1"/>
                </a:solidFill>
                <a:cs typeface="Arial"/>
              </a:rPr>
              <a:t>our</a:t>
            </a:r>
            <a:r>
              <a:rPr lang="en-GB" sz="1100" spc="-40">
                <a:solidFill>
                  <a:schemeClr val="tx1"/>
                </a:solidFill>
                <a:cs typeface="Arial"/>
              </a:rPr>
              <a:t> </a:t>
            </a:r>
            <a:r>
              <a:rPr lang="en-GB" sz="1100">
                <a:solidFill>
                  <a:schemeClr val="tx1"/>
                </a:solidFill>
                <a:cs typeface="Arial"/>
              </a:rPr>
              <a:t>sales</a:t>
            </a:r>
            <a:r>
              <a:rPr lang="en-GB" sz="1100" spc="-44">
                <a:solidFill>
                  <a:schemeClr val="tx1"/>
                </a:solidFill>
                <a:cs typeface="Arial"/>
              </a:rPr>
              <a:t> </a:t>
            </a:r>
            <a:r>
              <a:rPr lang="en-GB" sz="1100">
                <a:solidFill>
                  <a:schemeClr val="tx1"/>
                </a:solidFill>
                <a:cs typeface="Arial"/>
              </a:rPr>
              <a:t>and</a:t>
            </a:r>
            <a:r>
              <a:rPr lang="en-GB" sz="1100" spc="-40">
                <a:solidFill>
                  <a:schemeClr val="tx1"/>
                </a:solidFill>
                <a:cs typeface="Arial"/>
              </a:rPr>
              <a:t> </a:t>
            </a:r>
            <a:r>
              <a:rPr lang="en-GB" sz="1100" spc="-8">
                <a:solidFill>
                  <a:schemeClr val="tx1"/>
                </a:solidFill>
                <a:cs typeface="Arial"/>
              </a:rPr>
              <a:t>marketing. </a:t>
            </a:r>
            <a:r>
              <a:rPr lang="en-GB" sz="1100">
                <a:solidFill>
                  <a:schemeClr val="tx1"/>
                </a:solidFill>
                <a:cs typeface="Arial"/>
              </a:rPr>
              <a:t>We</a:t>
            </a:r>
            <a:r>
              <a:rPr lang="en-GB" sz="1100" spc="-77">
                <a:solidFill>
                  <a:schemeClr val="tx1"/>
                </a:solidFill>
                <a:cs typeface="Arial"/>
              </a:rPr>
              <a:t> </a:t>
            </a:r>
            <a:r>
              <a:rPr lang="en-GB" sz="1100">
                <a:solidFill>
                  <a:schemeClr val="tx1"/>
                </a:solidFill>
                <a:cs typeface="Arial"/>
              </a:rPr>
              <a:t>can’t</a:t>
            </a:r>
            <a:r>
              <a:rPr lang="en-GB" sz="1100" spc="-69">
                <a:solidFill>
                  <a:schemeClr val="tx1"/>
                </a:solidFill>
                <a:cs typeface="Arial"/>
              </a:rPr>
              <a:t> </a:t>
            </a:r>
            <a:r>
              <a:rPr lang="en-GB" sz="1100">
                <a:solidFill>
                  <a:schemeClr val="tx1"/>
                </a:solidFill>
                <a:cs typeface="Arial"/>
              </a:rPr>
              <a:t>make things</a:t>
            </a:r>
            <a:r>
              <a:rPr lang="en-GB" sz="1100" spc="-65">
                <a:solidFill>
                  <a:schemeClr val="tx1"/>
                </a:solidFill>
                <a:cs typeface="Arial"/>
              </a:rPr>
              <a:t> </a:t>
            </a:r>
            <a:r>
              <a:rPr lang="en-GB" sz="1100">
                <a:solidFill>
                  <a:schemeClr val="tx1"/>
                </a:solidFill>
                <a:cs typeface="Arial"/>
              </a:rPr>
              <a:t>happen</a:t>
            </a:r>
            <a:r>
              <a:rPr lang="en-GB" sz="1100" spc="-69">
                <a:solidFill>
                  <a:schemeClr val="tx1"/>
                </a:solidFill>
                <a:cs typeface="Arial"/>
              </a:rPr>
              <a:t> </a:t>
            </a:r>
            <a:r>
              <a:rPr lang="en-GB" sz="1100">
                <a:solidFill>
                  <a:schemeClr val="tx1"/>
                </a:solidFill>
                <a:cs typeface="Arial"/>
              </a:rPr>
              <a:t>without</a:t>
            </a:r>
            <a:r>
              <a:rPr lang="en-GB" sz="1100" spc="-69">
                <a:solidFill>
                  <a:schemeClr val="tx1"/>
                </a:solidFill>
                <a:cs typeface="Arial"/>
              </a:rPr>
              <a:t> </a:t>
            </a:r>
            <a:r>
              <a:rPr lang="en-GB" sz="1100">
                <a:solidFill>
                  <a:schemeClr val="tx1"/>
                </a:solidFill>
                <a:cs typeface="Arial"/>
              </a:rPr>
              <a:t>each</a:t>
            </a:r>
            <a:r>
              <a:rPr lang="en-GB" sz="1100" spc="-65">
                <a:solidFill>
                  <a:schemeClr val="tx1"/>
                </a:solidFill>
                <a:cs typeface="Arial"/>
              </a:rPr>
              <a:t> </a:t>
            </a:r>
            <a:r>
              <a:rPr lang="en-GB" sz="1100" spc="-8">
                <a:solidFill>
                  <a:schemeClr val="tx1"/>
                </a:solidFill>
                <a:cs typeface="Arial"/>
              </a:rPr>
              <a:t>other.</a:t>
            </a:r>
            <a:r>
              <a:rPr lang="en-GB" sz="1100">
                <a:solidFill>
                  <a:schemeClr val="tx1"/>
                </a:solidFill>
                <a:cs typeface="Arial"/>
              </a:rPr>
              <a:t> We</a:t>
            </a:r>
            <a:r>
              <a:rPr lang="en-GB" sz="1100" spc="-28">
                <a:solidFill>
                  <a:schemeClr val="tx1"/>
                </a:solidFill>
                <a:cs typeface="Arial"/>
              </a:rPr>
              <a:t> </a:t>
            </a:r>
            <a:r>
              <a:rPr lang="en-GB" sz="1100">
                <a:solidFill>
                  <a:schemeClr val="tx1"/>
                </a:solidFill>
                <a:cs typeface="Arial"/>
              </a:rPr>
              <a:t>are</a:t>
            </a:r>
            <a:r>
              <a:rPr lang="en-GB" sz="1100" spc="-28">
                <a:solidFill>
                  <a:schemeClr val="tx1"/>
                </a:solidFill>
                <a:cs typeface="Arial"/>
              </a:rPr>
              <a:t> </a:t>
            </a:r>
            <a:r>
              <a:rPr lang="en-GB" sz="1100">
                <a:solidFill>
                  <a:schemeClr val="tx1"/>
                </a:solidFill>
                <a:cs typeface="Arial"/>
              </a:rPr>
              <a:t>a</a:t>
            </a:r>
            <a:r>
              <a:rPr lang="en-GB" sz="1100" spc="-24">
                <a:solidFill>
                  <a:schemeClr val="tx1"/>
                </a:solidFill>
                <a:cs typeface="Arial"/>
              </a:rPr>
              <a:t> </a:t>
            </a:r>
            <a:r>
              <a:rPr lang="en-GB" sz="1100" spc="-16">
                <a:solidFill>
                  <a:schemeClr val="tx1"/>
                </a:solidFill>
                <a:cs typeface="Arial"/>
              </a:rPr>
              <a:t>team.</a:t>
            </a:r>
            <a:endParaRPr lang="en-GB" sz="1100">
              <a:solidFill>
                <a:schemeClr val="tx1"/>
              </a:solidFill>
              <a:cs typeface="Arial"/>
            </a:endParaRPr>
          </a:p>
          <a:p>
            <a:pPr marL="284163" lvl="0" indent="-274638" defTabSz="914400">
              <a:spcAft>
                <a:spcPts val="300"/>
              </a:spcAft>
              <a:buClr>
                <a:schemeClr val="accent1"/>
              </a:buClr>
              <a:buFont typeface="+mj-lt"/>
              <a:buAutoNum type="arabicPeriod"/>
              <a:tabLst>
                <a:tab pos="162234" algn="l"/>
              </a:tabLst>
              <a:defRPr/>
            </a:pPr>
            <a:r>
              <a:rPr lang="en-GB" sz="1100" spc="-8">
                <a:solidFill>
                  <a:schemeClr val="tx1"/>
                </a:solidFill>
                <a:cs typeface="Arial"/>
              </a:rPr>
              <a:t>Loyalty</a:t>
            </a:r>
            <a:r>
              <a:rPr lang="en-GB" sz="1100" spc="-49">
                <a:solidFill>
                  <a:schemeClr val="tx1"/>
                </a:solidFill>
                <a:cs typeface="Arial"/>
              </a:rPr>
              <a:t> </a:t>
            </a:r>
            <a:r>
              <a:rPr lang="en-GB" sz="1100">
                <a:solidFill>
                  <a:schemeClr val="tx1"/>
                </a:solidFill>
                <a:cs typeface="Arial"/>
              </a:rPr>
              <a:t>and</a:t>
            </a:r>
            <a:r>
              <a:rPr lang="en-GB" sz="1100" spc="-40">
                <a:solidFill>
                  <a:schemeClr val="tx1"/>
                </a:solidFill>
                <a:cs typeface="Arial"/>
              </a:rPr>
              <a:t> </a:t>
            </a:r>
            <a:r>
              <a:rPr lang="en-GB" sz="1100">
                <a:solidFill>
                  <a:schemeClr val="tx1"/>
                </a:solidFill>
                <a:cs typeface="Arial"/>
              </a:rPr>
              <a:t>respect</a:t>
            </a:r>
            <a:r>
              <a:rPr lang="en-GB" sz="1100" spc="-40">
                <a:solidFill>
                  <a:schemeClr val="tx1"/>
                </a:solidFill>
                <a:cs typeface="Arial"/>
              </a:rPr>
              <a:t> </a:t>
            </a:r>
            <a:r>
              <a:rPr lang="en-GB" sz="1100">
                <a:solidFill>
                  <a:schemeClr val="tx1"/>
                </a:solidFill>
                <a:cs typeface="Arial"/>
              </a:rPr>
              <a:t>are</a:t>
            </a:r>
            <a:r>
              <a:rPr lang="en-GB" sz="1100" spc="-36">
                <a:solidFill>
                  <a:schemeClr val="tx1"/>
                </a:solidFill>
                <a:cs typeface="Arial"/>
              </a:rPr>
              <a:t> </a:t>
            </a:r>
            <a:r>
              <a:rPr lang="en-GB" sz="1100">
                <a:solidFill>
                  <a:schemeClr val="tx1"/>
                </a:solidFill>
                <a:cs typeface="Arial"/>
              </a:rPr>
              <a:t>earned</a:t>
            </a:r>
            <a:r>
              <a:rPr lang="en-GB" sz="1100" spc="-40">
                <a:solidFill>
                  <a:schemeClr val="tx1"/>
                </a:solidFill>
                <a:cs typeface="Arial"/>
              </a:rPr>
              <a:t> </a:t>
            </a:r>
            <a:r>
              <a:rPr lang="en-GB" sz="1100">
                <a:solidFill>
                  <a:schemeClr val="tx1"/>
                </a:solidFill>
                <a:cs typeface="Arial"/>
              </a:rPr>
              <a:t>–</a:t>
            </a:r>
            <a:r>
              <a:rPr lang="en-GB" sz="1100" spc="-40">
                <a:solidFill>
                  <a:schemeClr val="tx1"/>
                </a:solidFill>
                <a:cs typeface="Arial"/>
              </a:rPr>
              <a:t> </a:t>
            </a:r>
            <a:r>
              <a:rPr lang="en-GB" sz="1100">
                <a:solidFill>
                  <a:schemeClr val="tx1"/>
                </a:solidFill>
                <a:cs typeface="Arial"/>
              </a:rPr>
              <a:t>not</a:t>
            </a:r>
            <a:r>
              <a:rPr lang="en-GB" sz="1100" spc="-36">
                <a:solidFill>
                  <a:schemeClr val="tx1"/>
                </a:solidFill>
                <a:cs typeface="Arial"/>
              </a:rPr>
              <a:t> </a:t>
            </a:r>
            <a:r>
              <a:rPr lang="en-GB" sz="1100" spc="-8">
                <a:solidFill>
                  <a:schemeClr val="tx1"/>
                </a:solidFill>
                <a:cs typeface="Arial"/>
              </a:rPr>
              <a:t>dictated.</a:t>
            </a:r>
            <a:endParaRPr lang="en-GB" sz="1100">
              <a:solidFill>
                <a:schemeClr val="tx1"/>
              </a:solidFill>
              <a:cs typeface="Arial"/>
            </a:endParaRPr>
          </a:p>
          <a:p>
            <a:pPr marL="284163" lvl="0" indent="-274638" defTabSz="914400">
              <a:spcAft>
                <a:spcPts val="300"/>
              </a:spcAft>
              <a:buClr>
                <a:schemeClr val="accent1"/>
              </a:buClr>
              <a:buFont typeface="+mj-lt"/>
              <a:buAutoNum type="arabicPeriod"/>
              <a:tabLst>
                <a:tab pos="162234" algn="l"/>
              </a:tabLst>
              <a:defRPr/>
            </a:pPr>
            <a:r>
              <a:rPr lang="en-GB" sz="1100">
                <a:solidFill>
                  <a:schemeClr val="tx1"/>
                </a:solidFill>
                <a:cs typeface="Arial"/>
              </a:rPr>
              <a:t>Fear</a:t>
            </a:r>
            <a:r>
              <a:rPr lang="en-GB" sz="1100" spc="-32">
                <a:solidFill>
                  <a:schemeClr val="tx1"/>
                </a:solidFill>
                <a:cs typeface="Arial"/>
              </a:rPr>
              <a:t> </a:t>
            </a:r>
            <a:r>
              <a:rPr lang="en-GB" sz="1100">
                <a:solidFill>
                  <a:schemeClr val="tx1"/>
                </a:solidFill>
                <a:cs typeface="Arial"/>
              </a:rPr>
              <a:t>is</a:t>
            </a:r>
            <a:r>
              <a:rPr lang="en-GB" sz="1100" spc="-32">
                <a:solidFill>
                  <a:schemeClr val="tx1"/>
                </a:solidFill>
                <a:cs typeface="Arial"/>
              </a:rPr>
              <a:t> </a:t>
            </a:r>
            <a:r>
              <a:rPr lang="en-GB" sz="1100">
                <a:solidFill>
                  <a:schemeClr val="tx1"/>
                </a:solidFill>
                <a:cs typeface="Arial"/>
              </a:rPr>
              <a:t>a</a:t>
            </a:r>
            <a:r>
              <a:rPr lang="en-GB" sz="1100" spc="-28">
                <a:solidFill>
                  <a:schemeClr val="tx1"/>
                </a:solidFill>
                <a:cs typeface="Arial"/>
              </a:rPr>
              <a:t> </a:t>
            </a:r>
            <a:r>
              <a:rPr lang="en-GB" sz="1100" spc="-8">
                <a:solidFill>
                  <a:schemeClr val="tx1"/>
                </a:solidFill>
                <a:cs typeface="Arial"/>
              </a:rPr>
              <a:t>turnoff.</a:t>
            </a:r>
            <a:endParaRPr lang="en-GB" sz="1100">
              <a:solidFill>
                <a:schemeClr val="tx1"/>
              </a:solidFill>
              <a:cs typeface="Arial"/>
            </a:endParaRPr>
          </a:p>
          <a:p>
            <a:pPr marL="284163" marR="29777" lvl="0" indent="-274638" defTabSz="914400">
              <a:spcAft>
                <a:spcPts val="300"/>
              </a:spcAft>
              <a:buClr>
                <a:schemeClr val="accent1"/>
              </a:buClr>
              <a:buFont typeface="+mj-lt"/>
              <a:buAutoNum type="arabicPeriod"/>
              <a:tabLst>
                <a:tab pos="162234" algn="l"/>
              </a:tabLst>
              <a:defRPr/>
            </a:pPr>
            <a:r>
              <a:rPr lang="en-GB" sz="1100">
                <a:solidFill>
                  <a:schemeClr val="tx1"/>
                </a:solidFill>
                <a:cs typeface="Arial"/>
              </a:rPr>
              <a:t>People</a:t>
            </a:r>
            <a:r>
              <a:rPr lang="en-GB" sz="1100" spc="-40">
                <a:solidFill>
                  <a:schemeClr val="tx1"/>
                </a:solidFill>
                <a:cs typeface="Arial"/>
              </a:rPr>
              <a:t> </a:t>
            </a:r>
            <a:r>
              <a:rPr lang="en-GB" sz="1100">
                <a:solidFill>
                  <a:schemeClr val="tx1"/>
                </a:solidFill>
                <a:cs typeface="Arial"/>
              </a:rPr>
              <a:t>skills</a:t>
            </a:r>
            <a:r>
              <a:rPr lang="en-GB" sz="1100" spc="-40">
                <a:solidFill>
                  <a:schemeClr val="tx1"/>
                </a:solidFill>
                <a:cs typeface="Arial"/>
              </a:rPr>
              <a:t> </a:t>
            </a:r>
            <a:r>
              <a:rPr lang="en-GB" sz="1100">
                <a:solidFill>
                  <a:schemeClr val="tx1"/>
                </a:solidFill>
                <a:cs typeface="Arial"/>
              </a:rPr>
              <a:t>are</a:t>
            </a:r>
            <a:r>
              <a:rPr lang="en-GB" sz="1100" spc="-36">
                <a:solidFill>
                  <a:schemeClr val="tx1"/>
                </a:solidFill>
                <a:cs typeface="Arial"/>
              </a:rPr>
              <a:t> </a:t>
            </a:r>
            <a:r>
              <a:rPr lang="en-GB" sz="1100">
                <a:solidFill>
                  <a:schemeClr val="tx1"/>
                </a:solidFill>
                <a:cs typeface="Arial"/>
              </a:rPr>
              <a:t>very</a:t>
            </a:r>
            <a:r>
              <a:rPr lang="en-GB" sz="1100" spc="-40">
                <a:solidFill>
                  <a:schemeClr val="tx1"/>
                </a:solidFill>
                <a:cs typeface="Arial"/>
              </a:rPr>
              <a:t> </a:t>
            </a:r>
            <a:r>
              <a:rPr lang="en-GB" sz="1100">
                <a:solidFill>
                  <a:schemeClr val="tx1"/>
                </a:solidFill>
                <a:cs typeface="Arial"/>
              </a:rPr>
              <a:t>important</a:t>
            </a:r>
            <a:r>
              <a:rPr lang="en-GB" sz="1100" spc="-40">
                <a:solidFill>
                  <a:schemeClr val="tx1"/>
                </a:solidFill>
                <a:cs typeface="Arial"/>
              </a:rPr>
              <a:t> </a:t>
            </a:r>
            <a:r>
              <a:rPr lang="en-GB" sz="1100">
                <a:solidFill>
                  <a:schemeClr val="tx1"/>
                </a:solidFill>
                <a:cs typeface="Arial"/>
              </a:rPr>
              <a:t>at</a:t>
            </a:r>
            <a:r>
              <a:rPr lang="en-GB" sz="1100" spc="-36">
                <a:solidFill>
                  <a:schemeClr val="tx1"/>
                </a:solidFill>
                <a:cs typeface="Arial"/>
              </a:rPr>
              <a:t> </a:t>
            </a:r>
            <a:r>
              <a:rPr lang="en-GB" sz="1100">
                <a:solidFill>
                  <a:schemeClr val="tx1"/>
                </a:solidFill>
                <a:cs typeface="Arial"/>
              </a:rPr>
              <a:t>Arthur</a:t>
            </a:r>
            <a:r>
              <a:rPr lang="en-GB" sz="1100" spc="-40">
                <a:solidFill>
                  <a:schemeClr val="tx1"/>
                </a:solidFill>
                <a:cs typeface="Arial"/>
              </a:rPr>
              <a:t> </a:t>
            </a:r>
            <a:r>
              <a:rPr lang="en-GB" sz="1100">
                <a:solidFill>
                  <a:schemeClr val="tx1"/>
                </a:solidFill>
                <a:cs typeface="Arial"/>
              </a:rPr>
              <a:t>J.</a:t>
            </a:r>
            <a:r>
              <a:rPr lang="en-GB" sz="1100" spc="-40">
                <a:solidFill>
                  <a:schemeClr val="tx1"/>
                </a:solidFill>
                <a:cs typeface="Arial"/>
              </a:rPr>
              <a:t> </a:t>
            </a:r>
            <a:r>
              <a:rPr lang="en-GB" sz="1100" spc="-8">
                <a:solidFill>
                  <a:schemeClr val="tx1"/>
                </a:solidFill>
                <a:cs typeface="Arial"/>
              </a:rPr>
              <a:t>Gallagher</a:t>
            </a:r>
            <a:r>
              <a:rPr lang="en-GB" sz="1100" spc="-36">
                <a:solidFill>
                  <a:schemeClr val="tx1"/>
                </a:solidFill>
                <a:cs typeface="Arial"/>
              </a:rPr>
              <a:t> </a:t>
            </a:r>
            <a:r>
              <a:rPr lang="en-GB" sz="1100" spc="-40">
                <a:solidFill>
                  <a:schemeClr val="tx1"/>
                </a:solidFill>
                <a:cs typeface="Arial"/>
              </a:rPr>
              <a:t>&amp; </a:t>
            </a:r>
            <a:r>
              <a:rPr lang="en-GB" sz="1100" spc="-20">
                <a:solidFill>
                  <a:schemeClr val="tx1"/>
                </a:solidFill>
                <a:cs typeface="Arial"/>
              </a:rPr>
              <a:t>Co.</a:t>
            </a:r>
            <a:endParaRPr lang="en-GB" sz="1100">
              <a:solidFill>
                <a:schemeClr val="tx1"/>
              </a:solidFill>
              <a:cs typeface="Arial"/>
            </a:endParaRPr>
          </a:p>
          <a:p>
            <a:pPr marL="284163" lvl="0" indent="-274638" defTabSz="914400">
              <a:spcAft>
                <a:spcPts val="300"/>
              </a:spcAft>
              <a:buClr>
                <a:schemeClr val="accent1"/>
              </a:buClr>
              <a:buFont typeface="+mj-lt"/>
              <a:buAutoNum type="arabicPeriod"/>
              <a:tabLst>
                <a:tab pos="162234" algn="l"/>
              </a:tabLst>
              <a:defRPr/>
            </a:pPr>
            <a:r>
              <a:rPr lang="en-GB" sz="1100" spc="-24">
                <a:solidFill>
                  <a:schemeClr val="tx1"/>
                </a:solidFill>
                <a:cs typeface="Arial"/>
              </a:rPr>
              <a:t>We’re</a:t>
            </a:r>
            <a:r>
              <a:rPr lang="en-GB" sz="1100" spc="-44">
                <a:solidFill>
                  <a:schemeClr val="tx1"/>
                </a:solidFill>
                <a:cs typeface="Arial"/>
              </a:rPr>
              <a:t> </a:t>
            </a:r>
            <a:r>
              <a:rPr lang="en-GB" sz="1100">
                <a:solidFill>
                  <a:schemeClr val="tx1"/>
                </a:solidFill>
                <a:cs typeface="Arial"/>
              </a:rPr>
              <a:t>a</a:t>
            </a:r>
            <a:r>
              <a:rPr lang="en-GB" sz="1100" spc="-36">
                <a:solidFill>
                  <a:schemeClr val="tx1"/>
                </a:solidFill>
                <a:cs typeface="Arial"/>
              </a:rPr>
              <a:t> </a:t>
            </a:r>
            <a:r>
              <a:rPr lang="en-GB" sz="1100">
                <a:solidFill>
                  <a:schemeClr val="tx1"/>
                </a:solidFill>
                <a:cs typeface="Arial"/>
              </a:rPr>
              <a:t>very</a:t>
            </a:r>
            <a:r>
              <a:rPr lang="en-GB" sz="1100" spc="-32">
                <a:solidFill>
                  <a:schemeClr val="tx1"/>
                </a:solidFill>
                <a:cs typeface="Arial"/>
              </a:rPr>
              <a:t> </a:t>
            </a:r>
            <a:r>
              <a:rPr lang="en-GB" sz="1100" spc="-8">
                <a:solidFill>
                  <a:schemeClr val="tx1"/>
                </a:solidFill>
                <a:cs typeface="Arial"/>
              </a:rPr>
              <a:t>competitive</a:t>
            </a:r>
            <a:r>
              <a:rPr lang="en-GB" sz="1100" spc="-36">
                <a:solidFill>
                  <a:schemeClr val="tx1"/>
                </a:solidFill>
                <a:cs typeface="Arial"/>
              </a:rPr>
              <a:t> </a:t>
            </a:r>
            <a:r>
              <a:rPr lang="en-GB" sz="1100">
                <a:solidFill>
                  <a:schemeClr val="tx1"/>
                </a:solidFill>
                <a:cs typeface="Arial"/>
              </a:rPr>
              <a:t>and</a:t>
            </a:r>
            <a:r>
              <a:rPr lang="en-GB" sz="1100" spc="-36">
                <a:solidFill>
                  <a:schemeClr val="tx1"/>
                </a:solidFill>
                <a:cs typeface="Arial"/>
              </a:rPr>
              <a:t> </a:t>
            </a:r>
            <a:r>
              <a:rPr lang="en-GB" sz="1100" spc="-8">
                <a:solidFill>
                  <a:schemeClr val="tx1"/>
                </a:solidFill>
                <a:cs typeface="Arial"/>
              </a:rPr>
              <a:t>aggressive</a:t>
            </a:r>
            <a:r>
              <a:rPr lang="en-GB" sz="1100" spc="-32">
                <a:solidFill>
                  <a:schemeClr val="tx1"/>
                </a:solidFill>
                <a:cs typeface="Arial"/>
              </a:rPr>
              <a:t> </a:t>
            </a:r>
            <a:r>
              <a:rPr lang="en-GB" sz="1100" spc="-8">
                <a:solidFill>
                  <a:schemeClr val="tx1"/>
                </a:solidFill>
                <a:cs typeface="Arial"/>
              </a:rPr>
              <a:t>company.</a:t>
            </a:r>
            <a:endParaRPr lang="en-GB" sz="1100">
              <a:solidFill>
                <a:schemeClr val="tx1"/>
              </a:solidFill>
              <a:cs typeface="Arial"/>
            </a:endParaRPr>
          </a:p>
          <a:p>
            <a:pPr marL="284163" lvl="0" indent="-274638" defTabSz="914400">
              <a:spcAft>
                <a:spcPts val="300"/>
              </a:spcAft>
              <a:buClr>
                <a:schemeClr val="accent1"/>
              </a:buClr>
              <a:buFont typeface="+mj-lt"/>
              <a:buAutoNum type="arabicPeriod"/>
              <a:tabLst>
                <a:tab pos="162234" algn="l"/>
              </a:tabLst>
              <a:defRPr/>
            </a:pPr>
            <a:r>
              <a:rPr lang="en-GB" sz="1100">
                <a:solidFill>
                  <a:schemeClr val="tx1"/>
                </a:solidFill>
                <a:cs typeface="Arial"/>
              </a:rPr>
              <a:t>We</a:t>
            </a:r>
            <a:r>
              <a:rPr lang="en-GB" sz="1100" spc="-53">
                <a:solidFill>
                  <a:schemeClr val="tx1"/>
                </a:solidFill>
                <a:cs typeface="Arial"/>
              </a:rPr>
              <a:t> </a:t>
            </a:r>
            <a:r>
              <a:rPr lang="en-GB" sz="1100">
                <a:solidFill>
                  <a:schemeClr val="tx1"/>
                </a:solidFill>
                <a:cs typeface="Arial"/>
              </a:rPr>
              <a:t>run</a:t>
            </a:r>
            <a:r>
              <a:rPr lang="en-GB" sz="1100" spc="-44">
                <a:solidFill>
                  <a:schemeClr val="tx1"/>
                </a:solidFill>
                <a:cs typeface="Arial"/>
              </a:rPr>
              <a:t> </a:t>
            </a:r>
            <a:r>
              <a:rPr lang="en-GB" sz="1100">
                <a:solidFill>
                  <a:schemeClr val="tx1"/>
                </a:solidFill>
                <a:cs typeface="Arial"/>
              </a:rPr>
              <a:t>to</a:t>
            </a:r>
            <a:r>
              <a:rPr lang="en-GB" sz="1100" spc="-40">
                <a:solidFill>
                  <a:schemeClr val="tx1"/>
                </a:solidFill>
                <a:cs typeface="Arial"/>
              </a:rPr>
              <a:t> </a:t>
            </a:r>
            <a:r>
              <a:rPr lang="en-GB" sz="1100">
                <a:solidFill>
                  <a:schemeClr val="tx1"/>
                </a:solidFill>
                <a:cs typeface="Arial"/>
              </a:rPr>
              <a:t>problems</a:t>
            </a:r>
            <a:r>
              <a:rPr lang="en-GB" sz="1100" spc="-44">
                <a:solidFill>
                  <a:schemeClr val="tx1"/>
                </a:solidFill>
                <a:cs typeface="Arial"/>
              </a:rPr>
              <a:t> </a:t>
            </a:r>
            <a:r>
              <a:rPr lang="en-GB" sz="1100">
                <a:solidFill>
                  <a:schemeClr val="tx1"/>
                </a:solidFill>
                <a:cs typeface="Arial"/>
              </a:rPr>
              <a:t>–</a:t>
            </a:r>
            <a:r>
              <a:rPr lang="en-GB" sz="1100" spc="-44">
                <a:solidFill>
                  <a:schemeClr val="tx1"/>
                </a:solidFill>
                <a:cs typeface="Arial"/>
              </a:rPr>
              <a:t> </a:t>
            </a:r>
            <a:r>
              <a:rPr lang="en-GB" sz="1100">
                <a:solidFill>
                  <a:schemeClr val="tx1"/>
                </a:solidFill>
                <a:cs typeface="Arial"/>
              </a:rPr>
              <a:t>not</a:t>
            </a:r>
            <a:r>
              <a:rPr lang="en-GB" sz="1100" spc="-40">
                <a:solidFill>
                  <a:schemeClr val="tx1"/>
                </a:solidFill>
                <a:cs typeface="Arial"/>
              </a:rPr>
              <a:t> </a:t>
            </a:r>
            <a:r>
              <a:rPr lang="en-GB" sz="1100">
                <a:solidFill>
                  <a:schemeClr val="tx1"/>
                </a:solidFill>
                <a:cs typeface="Arial"/>
              </a:rPr>
              <a:t>away</a:t>
            </a:r>
            <a:r>
              <a:rPr lang="en-GB" sz="1100" spc="-44">
                <a:solidFill>
                  <a:schemeClr val="tx1"/>
                </a:solidFill>
                <a:cs typeface="Arial"/>
              </a:rPr>
              <a:t> </a:t>
            </a:r>
            <a:r>
              <a:rPr lang="en-GB" sz="1100">
                <a:solidFill>
                  <a:schemeClr val="tx1"/>
                </a:solidFill>
                <a:cs typeface="Arial"/>
              </a:rPr>
              <a:t>from</a:t>
            </a:r>
            <a:r>
              <a:rPr lang="en-GB" sz="1100" spc="-40">
                <a:solidFill>
                  <a:schemeClr val="tx1"/>
                </a:solidFill>
                <a:cs typeface="Arial"/>
              </a:rPr>
              <a:t> </a:t>
            </a:r>
            <a:r>
              <a:rPr lang="en-GB" sz="1100" spc="-8">
                <a:solidFill>
                  <a:schemeClr val="tx1"/>
                </a:solidFill>
                <a:cs typeface="Arial"/>
              </a:rPr>
              <a:t>them.</a:t>
            </a:r>
            <a:endParaRPr lang="en-GB" sz="1100">
              <a:solidFill>
                <a:schemeClr val="tx1"/>
              </a:solidFill>
              <a:cs typeface="Arial"/>
            </a:endParaRPr>
          </a:p>
          <a:p>
            <a:pPr marL="284163" marR="5647" lvl="0" indent="-274638" defTabSz="914400">
              <a:spcAft>
                <a:spcPts val="300"/>
              </a:spcAft>
              <a:buClr>
                <a:schemeClr val="accent1"/>
              </a:buClr>
              <a:buFont typeface="+mj-lt"/>
              <a:buAutoNum type="arabicPeriod"/>
              <a:tabLst>
                <a:tab pos="162234" algn="l"/>
              </a:tabLst>
              <a:defRPr/>
            </a:pPr>
            <a:r>
              <a:rPr lang="en-GB" sz="1100">
                <a:solidFill>
                  <a:schemeClr val="tx1"/>
                </a:solidFill>
                <a:cs typeface="Arial"/>
              </a:rPr>
              <a:t>We</a:t>
            </a:r>
            <a:r>
              <a:rPr lang="en-GB" sz="1100" spc="-57">
                <a:solidFill>
                  <a:schemeClr val="tx1"/>
                </a:solidFill>
                <a:cs typeface="Arial"/>
              </a:rPr>
              <a:t> </a:t>
            </a:r>
            <a:r>
              <a:rPr lang="en-GB" sz="1100">
                <a:solidFill>
                  <a:schemeClr val="tx1"/>
                </a:solidFill>
                <a:cs typeface="Arial"/>
              </a:rPr>
              <a:t>adhere</a:t>
            </a:r>
            <a:r>
              <a:rPr lang="en-GB" sz="1100" spc="-49">
                <a:solidFill>
                  <a:schemeClr val="tx1"/>
                </a:solidFill>
                <a:cs typeface="Arial"/>
              </a:rPr>
              <a:t> </a:t>
            </a:r>
            <a:r>
              <a:rPr lang="en-GB" sz="1100">
                <a:solidFill>
                  <a:schemeClr val="tx1"/>
                </a:solidFill>
                <a:cs typeface="Arial"/>
              </a:rPr>
              <a:t>to</a:t>
            </a:r>
            <a:r>
              <a:rPr lang="en-GB" sz="1100" spc="-44">
                <a:solidFill>
                  <a:schemeClr val="tx1"/>
                </a:solidFill>
                <a:cs typeface="Arial"/>
              </a:rPr>
              <a:t> </a:t>
            </a:r>
            <a:r>
              <a:rPr lang="en-GB" sz="1100">
                <a:solidFill>
                  <a:schemeClr val="tx1"/>
                </a:solidFill>
                <a:cs typeface="Arial"/>
              </a:rPr>
              <a:t>the</a:t>
            </a:r>
            <a:r>
              <a:rPr lang="en-GB" sz="1100" spc="-49">
                <a:solidFill>
                  <a:schemeClr val="tx1"/>
                </a:solidFill>
                <a:cs typeface="Arial"/>
              </a:rPr>
              <a:t> </a:t>
            </a:r>
            <a:r>
              <a:rPr lang="en-GB" sz="1100">
                <a:solidFill>
                  <a:schemeClr val="tx1"/>
                </a:solidFill>
                <a:cs typeface="Arial"/>
              </a:rPr>
              <a:t>highest</a:t>
            </a:r>
            <a:r>
              <a:rPr lang="en-GB" sz="1100" spc="-44">
                <a:solidFill>
                  <a:schemeClr val="tx1"/>
                </a:solidFill>
                <a:cs typeface="Arial"/>
              </a:rPr>
              <a:t> </a:t>
            </a:r>
            <a:r>
              <a:rPr lang="en-GB" sz="1100" spc="-8">
                <a:solidFill>
                  <a:schemeClr val="tx1"/>
                </a:solidFill>
                <a:cs typeface="Arial"/>
              </a:rPr>
              <a:t>standards</a:t>
            </a:r>
            <a:r>
              <a:rPr lang="en-GB" sz="1100" spc="-49">
                <a:solidFill>
                  <a:schemeClr val="tx1"/>
                </a:solidFill>
                <a:cs typeface="Arial"/>
              </a:rPr>
              <a:t> </a:t>
            </a:r>
            <a:r>
              <a:rPr lang="en-GB" sz="1100">
                <a:solidFill>
                  <a:schemeClr val="tx1"/>
                </a:solidFill>
                <a:cs typeface="Arial"/>
              </a:rPr>
              <a:t>of</a:t>
            </a:r>
            <a:r>
              <a:rPr lang="en-GB" sz="1100" spc="-44">
                <a:solidFill>
                  <a:schemeClr val="tx1"/>
                </a:solidFill>
                <a:cs typeface="Arial"/>
              </a:rPr>
              <a:t> </a:t>
            </a:r>
            <a:r>
              <a:rPr lang="en-GB" sz="1100">
                <a:solidFill>
                  <a:schemeClr val="tx1"/>
                </a:solidFill>
                <a:cs typeface="Arial"/>
              </a:rPr>
              <a:t>moral</a:t>
            </a:r>
            <a:r>
              <a:rPr lang="en-GB" sz="1100" spc="-49">
                <a:solidFill>
                  <a:schemeClr val="tx1"/>
                </a:solidFill>
                <a:cs typeface="Arial"/>
              </a:rPr>
              <a:t> </a:t>
            </a:r>
            <a:r>
              <a:rPr lang="en-GB" sz="1100">
                <a:solidFill>
                  <a:schemeClr val="tx1"/>
                </a:solidFill>
                <a:cs typeface="Arial"/>
              </a:rPr>
              <a:t>and</a:t>
            </a:r>
            <a:r>
              <a:rPr lang="en-GB" sz="1100" spc="-44">
                <a:solidFill>
                  <a:schemeClr val="tx1"/>
                </a:solidFill>
                <a:cs typeface="Arial"/>
              </a:rPr>
              <a:t> </a:t>
            </a:r>
            <a:r>
              <a:rPr lang="en-GB" sz="1100" spc="-8">
                <a:solidFill>
                  <a:schemeClr val="tx1"/>
                </a:solidFill>
                <a:cs typeface="Arial"/>
              </a:rPr>
              <a:t>ethical </a:t>
            </a:r>
            <a:r>
              <a:rPr lang="en-US" sz="1100" spc="-8" noProof="0">
                <a:solidFill>
                  <a:schemeClr val="tx1"/>
                </a:solidFill>
                <a:cs typeface="Arial"/>
              </a:rPr>
              <a:t>behavior</a:t>
            </a:r>
            <a:r>
              <a:rPr lang="en-GB" sz="1100" spc="-8">
                <a:solidFill>
                  <a:schemeClr val="tx1"/>
                </a:solidFill>
                <a:cs typeface="Arial"/>
              </a:rPr>
              <a:t>.</a:t>
            </a:r>
            <a:endParaRPr lang="en-GB" sz="1100">
              <a:solidFill>
                <a:schemeClr val="tx1"/>
              </a:solidFill>
              <a:cs typeface="Arial"/>
            </a:endParaRPr>
          </a:p>
          <a:p>
            <a:pPr marL="284163" marR="4107" lvl="0" indent="-274638" defTabSz="914400">
              <a:spcAft>
                <a:spcPts val="300"/>
              </a:spcAft>
              <a:buClr>
                <a:schemeClr val="accent1"/>
              </a:buClr>
              <a:buFont typeface="+mj-lt"/>
              <a:buAutoNum type="arabicPeriod"/>
              <a:tabLst>
                <a:tab pos="162234" algn="l"/>
              </a:tabLst>
              <a:defRPr/>
            </a:pPr>
            <a:r>
              <a:rPr lang="en-GB" sz="1100">
                <a:solidFill>
                  <a:schemeClr val="tx1"/>
                </a:solidFill>
                <a:cs typeface="Arial"/>
              </a:rPr>
              <a:t>People</a:t>
            </a:r>
            <a:r>
              <a:rPr lang="en-GB" sz="1100" spc="-61">
                <a:solidFill>
                  <a:schemeClr val="tx1"/>
                </a:solidFill>
                <a:cs typeface="Arial"/>
              </a:rPr>
              <a:t> </a:t>
            </a:r>
            <a:r>
              <a:rPr lang="en-GB" sz="1100">
                <a:solidFill>
                  <a:schemeClr val="tx1"/>
                </a:solidFill>
                <a:cs typeface="Arial"/>
              </a:rPr>
              <a:t>work</a:t>
            </a:r>
            <a:r>
              <a:rPr lang="en-GB" sz="1100" spc="-49">
                <a:solidFill>
                  <a:schemeClr val="tx1"/>
                </a:solidFill>
                <a:cs typeface="Arial"/>
              </a:rPr>
              <a:t> </a:t>
            </a:r>
            <a:r>
              <a:rPr lang="en-GB" sz="1100">
                <a:solidFill>
                  <a:schemeClr val="tx1"/>
                </a:solidFill>
                <a:cs typeface="Arial"/>
              </a:rPr>
              <a:t>harder</a:t>
            </a:r>
            <a:r>
              <a:rPr lang="en-GB" sz="1100" spc="-53">
                <a:solidFill>
                  <a:schemeClr val="tx1"/>
                </a:solidFill>
                <a:cs typeface="Arial"/>
              </a:rPr>
              <a:t> </a:t>
            </a:r>
            <a:r>
              <a:rPr lang="en-GB" sz="1100">
                <a:solidFill>
                  <a:schemeClr val="tx1"/>
                </a:solidFill>
                <a:cs typeface="Arial"/>
              </a:rPr>
              <a:t>and</a:t>
            </a:r>
            <a:r>
              <a:rPr lang="en-GB" sz="1100" spc="-49">
                <a:solidFill>
                  <a:schemeClr val="tx1"/>
                </a:solidFill>
                <a:cs typeface="Arial"/>
              </a:rPr>
              <a:t> </a:t>
            </a:r>
            <a:r>
              <a:rPr lang="en-GB" sz="1100">
                <a:solidFill>
                  <a:schemeClr val="tx1"/>
                </a:solidFill>
                <a:cs typeface="Arial"/>
              </a:rPr>
              <a:t>are</a:t>
            </a:r>
            <a:r>
              <a:rPr lang="en-GB" sz="1100" spc="-53">
                <a:solidFill>
                  <a:schemeClr val="tx1"/>
                </a:solidFill>
                <a:cs typeface="Arial"/>
              </a:rPr>
              <a:t> </a:t>
            </a:r>
            <a:r>
              <a:rPr lang="en-GB" sz="1100">
                <a:solidFill>
                  <a:schemeClr val="tx1"/>
                </a:solidFill>
                <a:cs typeface="Arial"/>
              </a:rPr>
              <a:t>more</a:t>
            </a:r>
            <a:r>
              <a:rPr lang="en-GB" sz="1100" spc="-49">
                <a:solidFill>
                  <a:schemeClr val="tx1"/>
                </a:solidFill>
                <a:cs typeface="Arial"/>
              </a:rPr>
              <a:t> </a:t>
            </a:r>
            <a:r>
              <a:rPr lang="en-GB" sz="1100">
                <a:solidFill>
                  <a:schemeClr val="tx1"/>
                </a:solidFill>
                <a:cs typeface="Arial"/>
              </a:rPr>
              <a:t>effective</a:t>
            </a:r>
            <a:r>
              <a:rPr lang="en-GB" sz="1100" spc="-53">
                <a:solidFill>
                  <a:schemeClr val="tx1"/>
                </a:solidFill>
                <a:cs typeface="Arial"/>
              </a:rPr>
              <a:t> </a:t>
            </a:r>
            <a:r>
              <a:rPr lang="en-GB" sz="1100">
                <a:solidFill>
                  <a:schemeClr val="tx1"/>
                </a:solidFill>
                <a:cs typeface="Arial"/>
              </a:rPr>
              <a:t>when</a:t>
            </a:r>
            <a:r>
              <a:rPr lang="en-GB" sz="1100" spc="-49">
                <a:solidFill>
                  <a:schemeClr val="tx1"/>
                </a:solidFill>
                <a:cs typeface="Arial"/>
              </a:rPr>
              <a:t> </a:t>
            </a:r>
            <a:r>
              <a:rPr lang="en-GB" sz="1100" spc="-8">
                <a:solidFill>
                  <a:schemeClr val="tx1"/>
                </a:solidFill>
                <a:cs typeface="Arial"/>
              </a:rPr>
              <a:t>they’re </a:t>
            </a:r>
            <a:r>
              <a:rPr lang="en-GB" sz="1100">
                <a:solidFill>
                  <a:schemeClr val="tx1"/>
                </a:solidFill>
                <a:cs typeface="Arial"/>
              </a:rPr>
              <a:t>turned</a:t>
            </a:r>
            <a:r>
              <a:rPr lang="en-GB" sz="1100" spc="-32">
                <a:solidFill>
                  <a:schemeClr val="tx1"/>
                </a:solidFill>
                <a:cs typeface="Arial"/>
              </a:rPr>
              <a:t> </a:t>
            </a:r>
            <a:r>
              <a:rPr lang="en-GB" sz="1100">
                <a:solidFill>
                  <a:schemeClr val="tx1"/>
                </a:solidFill>
                <a:cs typeface="Arial"/>
              </a:rPr>
              <a:t>on</a:t>
            </a:r>
            <a:r>
              <a:rPr lang="en-GB" sz="1100" spc="-32">
                <a:solidFill>
                  <a:schemeClr val="tx1"/>
                </a:solidFill>
                <a:cs typeface="Arial"/>
              </a:rPr>
              <a:t> </a:t>
            </a:r>
            <a:r>
              <a:rPr lang="en-GB" sz="1100">
                <a:solidFill>
                  <a:schemeClr val="tx1"/>
                </a:solidFill>
                <a:cs typeface="Arial"/>
              </a:rPr>
              <a:t>–</a:t>
            </a:r>
            <a:r>
              <a:rPr lang="en-GB" sz="1100" spc="-32">
                <a:solidFill>
                  <a:schemeClr val="tx1"/>
                </a:solidFill>
                <a:cs typeface="Arial"/>
              </a:rPr>
              <a:t> </a:t>
            </a:r>
            <a:r>
              <a:rPr lang="en-GB" sz="1100">
                <a:solidFill>
                  <a:schemeClr val="tx1"/>
                </a:solidFill>
                <a:cs typeface="Arial"/>
              </a:rPr>
              <a:t>not</a:t>
            </a:r>
            <a:r>
              <a:rPr lang="en-GB" sz="1100" spc="-32">
                <a:solidFill>
                  <a:schemeClr val="tx1"/>
                </a:solidFill>
                <a:cs typeface="Arial"/>
              </a:rPr>
              <a:t> </a:t>
            </a:r>
            <a:r>
              <a:rPr lang="en-GB" sz="1100">
                <a:solidFill>
                  <a:schemeClr val="tx1"/>
                </a:solidFill>
                <a:cs typeface="Arial"/>
              </a:rPr>
              <a:t>turned</a:t>
            </a:r>
            <a:r>
              <a:rPr lang="en-GB" sz="1100" spc="-32">
                <a:solidFill>
                  <a:schemeClr val="tx1"/>
                </a:solidFill>
                <a:cs typeface="Arial"/>
              </a:rPr>
              <a:t> </a:t>
            </a:r>
            <a:r>
              <a:rPr lang="en-GB" sz="1100" spc="-16">
                <a:solidFill>
                  <a:schemeClr val="tx1"/>
                </a:solidFill>
                <a:cs typeface="Arial"/>
              </a:rPr>
              <a:t>off.</a:t>
            </a:r>
            <a:endParaRPr lang="en-GB" sz="1100">
              <a:solidFill>
                <a:schemeClr val="tx1"/>
              </a:solidFill>
              <a:cs typeface="Arial"/>
            </a:endParaRPr>
          </a:p>
          <a:p>
            <a:pPr marL="284163" marR="4107" lvl="0" indent="-274638" defTabSz="914400">
              <a:spcAft>
                <a:spcPts val="300"/>
              </a:spcAft>
              <a:buClr>
                <a:schemeClr val="accent1"/>
              </a:buClr>
              <a:buFont typeface="+mj-lt"/>
              <a:buAutoNum type="arabicPeriod"/>
              <a:tabLst>
                <a:tab pos="162234" algn="l"/>
              </a:tabLst>
              <a:defRPr/>
            </a:pPr>
            <a:r>
              <a:rPr lang="en-GB" sz="1100">
                <a:solidFill>
                  <a:schemeClr val="tx1"/>
                </a:solidFill>
                <a:cs typeface="Arial"/>
              </a:rPr>
              <a:t>We</a:t>
            </a:r>
            <a:r>
              <a:rPr lang="en-GB" sz="1100" spc="-44">
                <a:solidFill>
                  <a:schemeClr val="tx1"/>
                </a:solidFill>
                <a:cs typeface="Arial"/>
              </a:rPr>
              <a:t> </a:t>
            </a:r>
            <a:r>
              <a:rPr lang="en-GB" sz="1100">
                <a:solidFill>
                  <a:schemeClr val="tx1"/>
                </a:solidFill>
                <a:cs typeface="Arial"/>
              </a:rPr>
              <a:t>are</a:t>
            </a:r>
            <a:r>
              <a:rPr lang="en-GB" sz="1100" spc="-32">
                <a:solidFill>
                  <a:schemeClr val="tx1"/>
                </a:solidFill>
                <a:cs typeface="Arial"/>
              </a:rPr>
              <a:t> </a:t>
            </a:r>
            <a:r>
              <a:rPr lang="en-GB" sz="1100">
                <a:solidFill>
                  <a:schemeClr val="tx1"/>
                </a:solidFill>
                <a:cs typeface="Arial"/>
              </a:rPr>
              <a:t>a</a:t>
            </a:r>
            <a:r>
              <a:rPr lang="en-GB" sz="1100" spc="-32">
                <a:solidFill>
                  <a:schemeClr val="tx1"/>
                </a:solidFill>
                <a:cs typeface="Arial"/>
              </a:rPr>
              <a:t> </a:t>
            </a:r>
            <a:r>
              <a:rPr lang="en-GB" sz="1100">
                <a:solidFill>
                  <a:schemeClr val="tx1"/>
                </a:solidFill>
                <a:cs typeface="Arial"/>
              </a:rPr>
              <a:t>warm,</a:t>
            </a:r>
            <a:r>
              <a:rPr lang="en-GB" sz="1100" spc="-32">
                <a:solidFill>
                  <a:schemeClr val="tx1"/>
                </a:solidFill>
                <a:cs typeface="Arial"/>
              </a:rPr>
              <a:t> </a:t>
            </a:r>
            <a:r>
              <a:rPr lang="en-GB" sz="1100">
                <a:solidFill>
                  <a:schemeClr val="tx1"/>
                </a:solidFill>
                <a:cs typeface="Arial"/>
              </a:rPr>
              <a:t>close</a:t>
            </a:r>
            <a:r>
              <a:rPr lang="en-GB" sz="1100" spc="-32">
                <a:solidFill>
                  <a:schemeClr val="tx1"/>
                </a:solidFill>
                <a:cs typeface="Arial"/>
              </a:rPr>
              <a:t> </a:t>
            </a:r>
            <a:r>
              <a:rPr lang="en-GB" sz="1100" spc="-20">
                <a:solidFill>
                  <a:schemeClr val="tx1"/>
                </a:solidFill>
                <a:cs typeface="Arial"/>
              </a:rPr>
              <a:t>company.</a:t>
            </a:r>
            <a:r>
              <a:rPr lang="en-GB" sz="1100" spc="-36">
                <a:solidFill>
                  <a:schemeClr val="tx1"/>
                </a:solidFill>
                <a:cs typeface="Arial"/>
              </a:rPr>
              <a:t> </a:t>
            </a:r>
            <a:r>
              <a:rPr lang="en-GB" sz="1100">
                <a:solidFill>
                  <a:schemeClr val="tx1"/>
                </a:solidFill>
                <a:cs typeface="Arial"/>
              </a:rPr>
              <a:t>This</a:t>
            </a:r>
            <a:r>
              <a:rPr lang="en-GB" sz="1100" spc="-32">
                <a:solidFill>
                  <a:schemeClr val="tx1"/>
                </a:solidFill>
                <a:cs typeface="Arial"/>
              </a:rPr>
              <a:t> </a:t>
            </a:r>
            <a:r>
              <a:rPr lang="en-GB" sz="1100">
                <a:solidFill>
                  <a:schemeClr val="tx1"/>
                </a:solidFill>
                <a:cs typeface="Arial"/>
              </a:rPr>
              <a:t>is</a:t>
            </a:r>
            <a:r>
              <a:rPr lang="en-GB" sz="1100" spc="-32">
                <a:solidFill>
                  <a:schemeClr val="tx1"/>
                </a:solidFill>
                <a:cs typeface="Arial"/>
              </a:rPr>
              <a:t> </a:t>
            </a:r>
            <a:r>
              <a:rPr lang="en-GB" sz="1100">
                <a:solidFill>
                  <a:schemeClr val="tx1"/>
                </a:solidFill>
                <a:cs typeface="Arial"/>
              </a:rPr>
              <a:t>a</a:t>
            </a:r>
            <a:r>
              <a:rPr lang="en-GB" sz="1100" spc="-32">
                <a:solidFill>
                  <a:schemeClr val="tx1"/>
                </a:solidFill>
                <a:cs typeface="Arial"/>
              </a:rPr>
              <a:t> </a:t>
            </a:r>
            <a:r>
              <a:rPr lang="en-GB" sz="1100">
                <a:solidFill>
                  <a:schemeClr val="tx1"/>
                </a:solidFill>
                <a:cs typeface="Arial"/>
              </a:rPr>
              <a:t>strength</a:t>
            </a:r>
            <a:r>
              <a:rPr lang="en-GB" sz="1100" spc="-32">
                <a:solidFill>
                  <a:schemeClr val="tx1"/>
                </a:solidFill>
                <a:cs typeface="Arial"/>
              </a:rPr>
              <a:t> </a:t>
            </a:r>
            <a:r>
              <a:rPr lang="en-GB" sz="1100">
                <a:solidFill>
                  <a:schemeClr val="tx1"/>
                </a:solidFill>
                <a:cs typeface="Arial"/>
              </a:rPr>
              <a:t>–</a:t>
            </a:r>
            <a:r>
              <a:rPr lang="en-GB" sz="1100" spc="-32">
                <a:solidFill>
                  <a:schemeClr val="tx1"/>
                </a:solidFill>
                <a:cs typeface="Arial"/>
              </a:rPr>
              <a:t> </a:t>
            </a:r>
            <a:r>
              <a:rPr lang="en-GB" sz="1100" spc="-20">
                <a:solidFill>
                  <a:schemeClr val="tx1"/>
                </a:solidFill>
                <a:cs typeface="Arial"/>
              </a:rPr>
              <a:t>not </a:t>
            </a:r>
            <a:r>
              <a:rPr lang="en-GB" sz="1100">
                <a:solidFill>
                  <a:schemeClr val="tx1"/>
                </a:solidFill>
                <a:cs typeface="Arial"/>
              </a:rPr>
              <a:t>a </a:t>
            </a:r>
            <a:r>
              <a:rPr lang="en-GB" sz="1100" spc="-8">
                <a:solidFill>
                  <a:schemeClr val="tx1"/>
                </a:solidFill>
                <a:cs typeface="Arial"/>
              </a:rPr>
              <a:t>weakness.</a:t>
            </a:r>
            <a:endParaRPr lang="en-GB" sz="1100">
              <a:solidFill>
                <a:schemeClr val="tx1"/>
              </a:solidFill>
              <a:cs typeface="Arial"/>
            </a:endParaRPr>
          </a:p>
          <a:p>
            <a:pPr marL="284163" marR="240783" lvl="0" indent="-274638" defTabSz="914400">
              <a:spcAft>
                <a:spcPts val="300"/>
              </a:spcAft>
              <a:buClr>
                <a:schemeClr val="accent1"/>
              </a:buClr>
              <a:buFont typeface="+mj-lt"/>
              <a:buAutoNum type="arabicPeriod"/>
              <a:tabLst>
                <a:tab pos="162234" algn="l"/>
              </a:tabLst>
              <a:defRPr/>
            </a:pPr>
            <a:r>
              <a:rPr lang="en-GB" sz="1100">
                <a:solidFill>
                  <a:schemeClr val="tx1"/>
                </a:solidFill>
                <a:cs typeface="Arial"/>
              </a:rPr>
              <a:t>We</a:t>
            </a:r>
            <a:r>
              <a:rPr lang="en-GB" sz="1100" spc="-61">
                <a:solidFill>
                  <a:schemeClr val="tx1"/>
                </a:solidFill>
                <a:cs typeface="Arial"/>
              </a:rPr>
              <a:t> </a:t>
            </a:r>
            <a:r>
              <a:rPr lang="en-GB" sz="1100">
                <a:solidFill>
                  <a:schemeClr val="tx1"/>
                </a:solidFill>
                <a:cs typeface="Arial"/>
              </a:rPr>
              <a:t>must</a:t>
            </a:r>
            <a:r>
              <a:rPr lang="en-GB" sz="1100" spc="-57">
                <a:solidFill>
                  <a:schemeClr val="tx1"/>
                </a:solidFill>
                <a:cs typeface="Arial"/>
              </a:rPr>
              <a:t> </a:t>
            </a:r>
            <a:r>
              <a:rPr lang="en-GB" sz="1100">
                <a:solidFill>
                  <a:schemeClr val="tx1"/>
                </a:solidFill>
                <a:cs typeface="Arial"/>
              </a:rPr>
              <a:t>continue</a:t>
            </a:r>
            <a:r>
              <a:rPr lang="en-GB" sz="1100" spc="-61">
                <a:solidFill>
                  <a:schemeClr val="tx1"/>
                </a:solidFill>
                <a:cs typeface="Arial"/>
              </a:rPr>
              <a:t> </a:t>
            </a:r>
            <a:r>
              <a:rPr lang="en-GB" sz="1100" spc="-8">
                <a:solidFill>
                  <a:schemeClr val="tx1"/>
                </a:solidFill>
                <a:cs typeface="Arial"/>
              </a:rPr>
              <a:t>building</a:t>
            </a:r>
            <a:r>
              <a:rPr lang="en-GB" sz="1100" spc="-57">
                <a:solidFill>
                  <a:schemeClr val="tx1"/>
                </a:solidFill>
                <a:cs typeface="Arial"/>
              </a:rPr>
              <a:t> </a:t>
            </a:r>
            <a:r>
              <a:rPr lang="en-GB" sz="1100">
                <a:solidFill>
                  <a:schemeClr val="tx1"/>
                </a:solidFill>
                <a:cs typeface="Arial"/>
              </a:rPr>
              <a:t>a</a:t>
            </a:r>
            <a:r>
              <a:rPr lang="en-GB" sz="1100" spc="-61">
                <a:solidFill>
                  <a:schemeClr val="tx1"/>
                </a:solidFill>
                <a:cs typeface="Arial"/>
              </a:rPr>
              <a:t> </a:t>
            </a:r>
            <a:r>
              <a:rPr lang="en-GB" sz="1100" spc="-8">
                <a:solidFill>
                  <a:schemeClr val="tx1"/>
                </a:solidFill>
                <a:cs typeface="Arial"/>
              </a:rPr>
              <a:t>professional</a:t>
            </a:r>
            <a:r>
              <a:rPr lang="en-GB" sz="1100" spc="-57">
                <a:solidFill>
                  <a:schemeClr val="tx1"/>
                </a:solidFill>
                <a:cs typeface="Arial"/>
              </a:rPr>
              <a:t> </a:t>
            </a:r>
            <a:r>
              <a:rPr lang="en-GB" sz="1100">
                <a:solidFill>
                  <a:schemeClr val="tx1"/>
                </a:solidFill>
                <a:cs typeface="Arial"/>
              </a:rPr>
              <a:t>company</a:t>
            </a:r>
            <a:r>
              <a:rPr lang="en-GB" sz="1100" spc="-57">
                <a:solidFill>
                  <a:schemeClr val="tx1"/>
                </a:solidFill>
                <a:cs typeface="Arial"/>
              </a:rPr>
              <a:t> </a:t>
            </a:r>
            <a:r>
              <a:rPr lang="en-GB" sz="1100" spc="-40">
                <a:solidFill>
                  <a:schemeClr val="tx1"/>
                </a:solidFill>
                <a:cs typeface="Arial"/>
              </a:rPr>
              <a:t>– </a:t>
            </a:r>
            <a:r>
              <a:rPr lang="en-GB" sz="1100" spc="-8">
                <a:solidFill>
                  <a:schemeClr val="tx1"/>
                </a:solidFill>
                <a:cs typeface="Arial"/>
              </a:rPr>
              <a:t>together</a:t>
            </a:r>
            <a:r>
              <a:rPr lang="en-GB" sz="1100" spc="-16">
                <a:solidFill>
                  <a:schemeClr val="tx1"/>
                </a:solidFill>
                <a:cs typeface="Arial"/>
              </a:rPr>
              <a:t> </a:t>
            </a:r>
            <a:r>
              <a:rPr lang="en-GB" sz="1100">
                <a:solidFill>
                  <a:schemeClr val="tx1"/>
                </a:solidFill>
                <a:cs typeface="Arial"/>
              </a:rPr>
              <a:t>–</a:t>
            </a:r>
            <a:r>
              <a:rPr lang="en-GB" sz="1100" spc="-16">
                <a:solidFill>
                  <a:schemeClr val="tx1"/>
                </a:solidFill>
                <a:cs typeface="Arial"/>
              </a:rPr>
              <a:t> </a:t>
            </a:r>
            <a:r>
              <a:rPr lang="en-GB" sz="1100">
                <a:solidFill>
                  <a:schemeClr val="tx1"/>
                </a:solidFill>
                <a:cs typeface="Arial"/>
              </a:rPr>
              <a:t>as</a:t>
            </a:r>
            <a:r>
              <a:rPr lang="en-GB" sz="1100" spc="-16">
                <a:solidFill>
                  <a:schemeClr val="tx1"/>
                </a:solidFill>
                <a:cs typeface="Arial"/>
              </a:rPr>
              <a:t> </a:t>
            </a:r>
            <a:r>
              <a:rPr lang="en-GB" sz="1100">
                <a:solidFill>
                  <a:schemeClr val="tx1"/>
                </a:solidFill>
                <a:cs typeface="Arial"/>
              </a:rPr>
              <a:t>a</a:t>
            </a:r>
            <a:r>
              <a:rPr lang="en-GB" sz="1100" spc="-12">
                <a:solidFill>
                  <a:schemeClr val="tx1"/>
                </a:solidFill>
                <a:cs typeface="Arial"/>
              </a:rPr>
              <a:t> </a:t>
            </a:r>
            <a:r>
              <a:rPr lang="en-GB" sz="1100" spc="-16">
                <a:solidFill>
                  <a:schemeClr val="tx1"/>
                </a:solidFill>
                <a:cs typeface="Arial"/>
              </a:rPr>
              <a:t>team.</a:t>
            </a:r>
            <a:endParaRPr lang="en-GB" sz="1100">
              <a:solidFill>
                <a:schemeClr val="tx1"/>
              </a:solidFill>
              <a:cs typeface="Arial"/>
            </a:endParaRPr>
          </a:p>
          <a:p>
            <a:pPr marL="284163" marR="74443" lvl="0" indent="-274638" defTabSz="914400">
              <a:spcAft>
                <a:spcPts val="300"/>
              </a:spcAft>
              <a:buClr>
                <a:schemeClr val="accent1"/>
              </a:buClr>
              <a:buFont typeface="+mj-lt"/>
              <a:buAutoNum type="arabicPeriod"/>
              <a:tabLst>
                <a:tab pos="162234" algn="l"/>
              </a:tabLst>
              <a:defRPr/>
            </a:pPr>
            <a:r>
              <a:rPr lang="en-GB" sz="1100">
                <a:solidFill>
                  <a:schemeClr val="tx1"/>
                </a:solidFill>
                <a:cs typeface="Arial"/>
              </a:rPr>
              <a:t>Shared</a:t>
            </a:r>
            <a:r>
              <a:rPr lang="en-GB" sz="1100" spc="-44">
                <a:solidFill>
                  <a:schemeClr val="tx1"/>
                </a:solidFill>
                <a:cs typeface="Arial"/>
              </a:rPr>
              <a:t> </a:t>
            </a:r>
            <a:r>
              <a:rPr lang="en-GB" sz="1100">
                <a:solidFill>
                  <a:schemeClr val="tx1"/>
                </a:solidFill>
                <a:cs typeface="Arial"/>
              </a:rPr>
              <a:t>values</a:t>
            </a:r>
            <a:r>
              <a:rPr lang="en-GB" sz="1100" spc="-40">
                <a:solidFill>
                  <a:schemeClr val="tx1"/>
                </a:solidFill>
                <a:cs typeface="Arial"/>
              </a:rPr>
              <a:t> </a:t>
            </a:r>
            <a:r>
              <a:rPr lang="en-GB" sz="1100">
                <a:solidFill>
                  <a:schemeClr val="tx1"/>
                </a:solidFill>
                <a:cs typeface="Arial"/>
              </a:rPr>
              <a:t>can</a:t>
            </a:r>
            <a:r>
              <a:rPr lang="en-GB" sz="1100" spc="-44">
                <a:solidFill>
                  <a:schemeClr val="tx1"/>
                </a:solidFill>
                <a:cs typeface="Arial"/>
              </a:rPr>
              <a:t> </a:t>
            </a:r>
            <a:r>
              <a:rPr lang="en-GB" sz="1100">
                <a:solidFill>
                  <a:schemeClr val="tx1"/>
                </a:solidFill>
                <a:cs typeface="Arial"/>
              </a:rPr>
              <a:t>be</a:t>
            </a:r>
            <a:r>
              <a:rPr lang="en-GB" sz="1100" spc="-40">
                <a:solidFill>
                  <a:schemeClr val="tx1"/>
                </a:solidFill>
                <a:cs typeface="Arial"/>
              </a:rPr>
              <a:t> </a:t>
            </a:r>
            <a:r>
              <a:rPr lang="en-GB" sz="1100">
                <a:solidFill>
                  <a:schemeClr val="tx1"/>
                </a:solidFill>
                <a:cs typeface="Arial"/>
              </a:rPr>
              <a:t>altered</a:t>
            </a:r>
            <a:r>
              <a:rPr lang="en-GB" sz="1100" spc="-40">
                <a:solidFill>
                  <a:schemeClr val="tx1"/>
                </a:solidFill>
                <a:cs typeface="Arial"/>
              </a:rPr>
              <a:t> </a:t>
            </a:r>
            <a:r>
              <a:rPr lang="en-GB" sz="1100">
                <a:solidFill>
                  <a:schemeClr val="tx1"/>
                </a:solidFill>
                <a:cs typeface="Arial"/>
              </a:rPr>
              <a:t>with</a:t>
            </a:r>
            <a:r>
              <a:rPr lang="en-GB" sz="1100" spc="-44">
                <a:solidFill>
                  <a:schemeClr val="tx1"/>
                </a:solidFill>
                <a:cs typeface="Arial"/>
              </a:rPr>
              <a:t> </a:t>
            </a:r>
            <a:r>
              <a:rPr lang="en-GB" sz="1100" spc="-8">
                <a:solidFill>
                  <a:schemeClr val="tx1"/>
                </a:solidFill>
                <a:cs typeface="Arial"/>
              </a:rPr>
              <a:t>circumstances</a:t>
            </a:r>
            <a:r>
              <a:rPr lang="en-GB" sz="1100" spc="-40">
                <a:solidFill>
                  <a:schemeClr val="tx1"/>
                </a:solidFill>
                <a:cs typeface="Arial"/>
              </a:rPr>
              <a:t> </a:t>
            </a:r>
            <a:r>
              <a:rPr lang="en-GB" sz="1100">
                <a:solidFill>
                  <a:schemeClr val="tx1"/>
                </a:solidFill>
                <a:cs typeface="Arial"/>
              </a:rPr>
              <a:t>–</a:t>
            </a:r>
            <a:r>
              <a:rPr lang="en-GB" sz="1100" spc="-40">
                <a:solidFill>
                  <a:schemeClr val="tx1"/>
                </a:solidFill>
                <a:cs typeface="Arial"/>
              </a:rPr>
              <a:t> </a:t>
            </a:r>
            <a:r>
              <a:rPr lang="en-GB" sz="1100" spc="-20">
                <a:solidFill>
                  <a:schemeClr val="tx1"/>
                </a:solidFill>
                <a:cs typeface="Arial"/>
              </a:rPr>
              <a:t>but </a:t>
            </a:r>
            <a:r>
              <a:rPr lang="en-GB" sz="1100" spc="-8">
                <a:solidFill>
                  <a:schemeClr val="tx1"/>
                </a:solidFill>
                <a:cs typeface="Arial"/>
              </a:rPr>
              <a:t>carefully</a:t>
            </a:r>
            <a:r>
              <a:rPr lang="en-GB" sz="1100" spc="-32">
                <a:solidFill>
                  <a:schemeClr val="tx1"/>
                </a:solidFill>
                <a:cs typeface="Arial"/>
              </a:rPr>
              <a:t> </a:t>
            </a:r>
            <a:r>
              <a:rPr lang="en-GB" sz="1100">
                <a:solidFill>
                  <a:schemeClr val="tx1"/>
                </a:solidFill>
                <a:cs typeface="Arial"/>
              </a:rPr>
              <a:t>and</a:t>
            </a:r>
            <a:r>
              <a:rPr lang="en-GB" sz="1100" spc="-28">
                <a:solidFill>
                  <a:schemeClr val="tx1"/>
                </a:solidFill>
                <a:cs typeface="Arial"/>
              </a:rPr>
              <a:t> </a:t>
            </a:r>
            <a:br>
              <a:rPr lang="en-GB" sz="1100" spc="-28">
                <a:solidFill>
                  <a:schemeClr val="tx1"/>
                </a:solidFill>
                <a:cs typeface="Arial"/>
              </a:rPr>
            </a:br>
            <a:r>
              <a:rPr lang="en-GB" sz="1100">
                <a:solidFill>
                  <a:schemeClr val="tx1"/>
                </a:solidFill>
                <a:cs typeface="Arial"/>
              </a:rPr>
              <a:t>with</a:t>
            </a:r>
            <a:r>
              <a:rPr lang="en-GB" sz="1100" spc="-32">
                <a:solidFill>
                  <a:schemeClr val="tx1"/>
                </a:solidFill>
                <a:cs typeface="Arial"/>
              </a:rPr>
              <a:t> </a:t>
            </a:r>
            <a:r>
              <a:rPr lang="en-GB" sz="1100">
                <a:solidFill>
                  <a:schemeClr val="tx1"/>
                </a:solidFill>
                <a:cs typeface="Arial"/>
              </a:rPr>
              <a:t>tact</a:t>
            </a:r>
            <a:r>
              <a:rPr lang="en-GB" sz="1100" spc="-28">
                <a:solidFill>
                  <a:schemeClr val="tx1"/>
                </a:solidFill>
                <a:cs typeface="Arial"/>
              </a:rPr>
              <a:t> </a:t>
            </a:r>
            <a:r>
              <a:rPr lang="en-GB" sz="1100">
                <a:solidFill>
                  <a:schemeClr val="tx1"/>
                </a:solidFill>
                <a:cs typeface="Arial"/>
              </a:rPr>
              <a:t>and</a:t>
            </a:r>
            <a:r>
              <a:rPr lang="en-GB" sz="1100" spc="-32">
                <a:solidFill>
                  <a:schemeClr val="tx1"/>
                </a:solidFill>
                <a:cs typeface="Arial"/>
              </a:rPr>
              <a:t> </a:t>
            </a:r>
            <a:r>
              <a:rPr lang="en-GB" sz="1100" spc="-8">
                <a:solidFill>
                  <a:schemeClr val="tx1"/>
                </a:solidFill>
                <a:cs typeface="Arial"/>
              </a:rPr>
              <a:t>consideration</a:t>
            </a:r>
            <a:r>
              <a:rPr lang="en-GB" sz="1100" spc="-28">
                <a:solidFill>
                  <a:schemeClr val="tx1"/>
                </a:solidFill>
                <a:cs typeface="Arial"/>
              </a:rPr>
              <a:t> </a:t>
            </a:r>
            <a:r>
              <a:rPr lang="en-GB" sz="1100">
                <a:solidFill>
                  <a:schemeClr val="tx1"/>
                </a:solidFill>
                <a:cs typeface="Arial"/>
              </a:rPr>
              <a:t>for</a:t>
            </a:r>
            <a:r>
              <a:rPr lang="en-GB" sz="1100" spc="-28">
                <a:solidFill>
                  <a:schemeClr val="tx1"/>
                </a:solidFill>
                <a:cs typeface="Arial"/>
              </a:rPr>
              <a:t> </a:t>
            </a:r>
            <a:r>
              <a:rPr lang="en-GB" sz="1100" spc="-20">
                <a:solidFill>
                  <a:schemeClr val="tx1"/>
                </a:solidFill>
                <a:cs typeface="Arial"/>
              </a:rPr>
              <a:t>one </a:t>
            </a:r>
            <a:r>
              <a:rPr lang="en-GB" sz="1100" spc="-8">
                <a:solidFill>
                  <a:schemeClr val="tx1"/>
                </a:solidFill>
                <a:cs typeface="Arial"/>
              </a:rPr>
              <a:t>another’s</a:t>
            </a:r>
            <a:r>
              <a:rPr lang="en-GB" sz="1100" spc="-73">
                <a:solidFill>
                  <a:schemeClr val="tx1"/>
                </a:solidFill>
                <a:cs typeface="Arial"/>
              </a:rPr>
              <a:t> </a:t>
            </a:r>
            <a:r>
              <a:rPr lang="en-GB" sz="1100" spc="-8">
                <a:solidFill>
                  <a:schemeClr val="tx1"/>
                </a:solidFill>
                <a:cs typeface="Arial"/>
              </a:rPr>
              <a:t>needs.</a:t>
            </a:r>
          </a:p>
          <a:p>
            <a:pPr marL="9525" marR="74443" lvl="0" indent="0" defTabSz="914400">
              <a:spcAft>
                <a:spcPts val="300"/>
              </a:spcAft>
              <a:buClrTx/>
              <a:buFont typeface="+mj-lt"/>
              <a:buNone/>
              <a:tabLst>
                <a:tab pos="162234" algn="l"/>
              </a:tabLst>
              <a:defRPr/>
            </a:pPr>
            <a:endParaRPr lang="en-GB" sz="1100" spc="-8">
              <a:solidFill>
                <a:schemeClr val="tx1"/>
              </a:solidFill>
              <a:cs typeface="Arial"/>
            </a:endParaRPr>
          </a:p>
          <a:p>
            <a:pPr marL="9755" marR="74443" lvl="0" indent="0" defTabSz="914400">
              <a:spcAft>
                <a:spcPts val="300"/>
              </a:spcAft>
              <a:buClrTx/>
              <a:buFont typeface="+mj-lt"/>
              <a:buNone/>
              <a:tabLst>
                <a:tab pos="162234" algn="l"/>
              </a:tabLst>
              <a:defRPr/>
            </a:pPr>
            <a:r>
              <a:rPr lang="en-GB" sz="1100" spc="-8">
                <a:solidFill>
                  <a:schemeClr val="accent1"/>
                </a:solidFill>
                <a:cs typeface="Arial"/>
              </a:rPr>
              <a:t>When accepted</a:t>
            </a:r>
            <a:r>
              <a:rPr lang="en-GB" sz="1100" spc="-8" baseline="0">
                <a:solidFill>
                  <a:schemeClr val="accent1"/>
                </a:solidFill>
                <a:cs typeface="Arial"/>
              </a:rPr>
              <a:t> Shared Values are changed or challenged, </a:t>
            </a:r>
            <a:br>
              <a:rPr lang="en-GB" sz="1100" spc="-8" baseline="0">
                <a:solidFill>
                  <a:schemeClr val="accent1"/>
                </a:solidFill>
                <a:cs typeface="Arial"/>
              </a:rPr>
            </a:br>
            <a:r>
              <a:rPr lang="en-GB" sz="1100" spc="-8" baseline="0">
                <a:solidFill>
                  <a:schemeClr val="accent1"/>
                </a:solidFill>
                <a:cs typeface="Arial"/>
              </a:rPr>
              <a:t>the emotional impact and negative feelings can </a:t>
            </a:r>
            <a:br>
              <a:rPr lang="en-GB" sz="1100" spc="-8" baseline="0">
                <a:solidFill>
                  <a:schemeClr val="accent1"/>
                </a:solidFill>
                <a:cs typeface="Arial"/>
              </a:rPr>
            </a:br>
            <a:r>
              <a:rPr lang="en-GB" sz="1100" spc="-8" baseline="0">
                <a:solidFill>
                  <a:schemeClr val="accent1"/>
                </a:solidFill>
                <a:cs typeface="Arial"/>
              </a:rPr>
              <a:t>damage the Company. </a:t>
            </a:r>
          </a:p>
          <a:p>
            <a:pPr marL="9755" marR="74443" lvl="0" indent="0" defTabSz="914400">
              <a:spcAft>
                <a:spcPts val="300"/>
              </a:spcAft>
              <a:buClrTx/>
              <a:buFont typeface="+mj-lt"/>
              <a:buNone/>
              <a:tabLst>
                <a:tab pos="162234" algn="l"/>
              </a:tabLst>
              <a:defRPr/>
            </a:pPr>
            <a:r>
              <a:rPr lang="en-GB" sz="1100" b="1" spc="-8" baseline="0">
                <a:solidFill>
                  <a:schemeClr val="accent1"/>
                </a:solidFill>
                <a:cs typeface="Arial"/>
              </a:rPr>
              <a:t>-Robert E. Gallagher, May 1984</a:t>
            </a:r>
            <a:endParaRPr lang="en-GB" sz="1100" b="1">
              <a:solidFill>
                <a:schemeClr val="accent1"/>
              </a:solidFill>
              <a:cs typeface="Arial"/>
            </a:endParaRPr>
          </a:p>
        </p:txBody>
      </p:sp>
      <p:sp>
        <p:nvSpPr>
          <p:cNvPr id="8" name="Title 3">
            <a:extLst>
              <a:ext uri="{FF2B5EF4-FFF2-40B4-BE49-F238E27FC236}">
                <a16:creationId xmlns:a16="http://schemas.microsoft.com/office/drawing/2014/main" id="{17DC20F7-933F-FC29-AAFF-94772914A9FC}"/>
              </a:ext>
            </a:extLst>
          </p:cNvPr>
          <p:cNvSpPr txBox="1">
            <a:spLocks/>
          </p:cNvSpPr>
          <p:nvPr userDrawn="1"/>
        </p:nvSpPr>
        <p:spPr>
          <a:xfrm>
            <a:off x="611189" y="611190"/>
            <a:ext cx="9158042" cy="724125"/>
          </a:xfrm>
          <a:prstGeom prst="rect">
            <a:avLst/>
          </a:prstGeom>
        </p:spPr>
        <p:txBody>
          <a:bodyPr vert="horz" lIns="0" tIns="0" rIns="0" bIns="0" rtlCol="0" anchor="t">
            <a:noAutofit/>
          </a:bodyPr>
          <a:lstStyle>
            <a:lvl1pPr algn="l" defTabSz="914377" rtl="0" eaLnBrk="1" latinLnBrk="0" hangingPunct="1">
              <a:lnSpc>
                <a:spcPct val="90000"/>
              </a:lnSpc>
              <a:spcBef>
                <a:spcPct val="0"/>
              </a:spcBef>
              <a:buNone/>
              <a:defRPr sz="3600" b="1" kern="1200">
                <a:solidFill>
                  <a:schemeClr val="tx1"/>
                </a:solidFill>
                <a:latin typeface="+mj-lt"/>
                <a:ea typeface="+mj-ea"/>
                <a:cs typeface="+mj-cs"/>
              </a:defRPr>
            </a:lvl1pPr>
          </a:lstStyle>
          <a:p>
            <a:r>
              <a:rPr lang="en-GB">
                <a:solidFill>
                  <a:schemeClr val="accent2"/>
                </a:solidFill>
              </a:rPr>
              <a:t>The Gallagher Way</a:t>
            </a:r>
          </a:p>
        </p:txBody>
      </p:sp>
      <p:sp>
        <p:nvSpPr>
          <p:cNvPr id="9" name="TextBox 8"/>
          <p:cNvSpPr txBox="1"/>
          <p:nvPr userDrawn="1"/>
        </p:nvSpPr>
        <p:spPr>
          <a:xfrm>
            <a:off x="607108" y="1368451"/>
            <a:ext cx="10973705" cy="738664"/>
          </a:xfrm>
          <a:prstGeom prst="rect">
            <a:avLst/>
          </a:prstGeom>
          <a:noFill/>
        </p:spPr>
        <p:txBody>
          <a:bodyPr wrap="square" lIns="0" tIns="0" rIns="0" bIns="0" rtlCol="0">
            <a:spAutoFit/>
          </a:bodyPr>
          <a:lstStyle/>
          <a:p>
            <a:r>
              <a:rPr lang="en-US" sz="1600" b="0">
                <a:solidFill>
                  <a:schemeClr val="accent1"/>
                </a:solidFill>
                <a:latin typeface="+mj-lt"/>
              </a:rPr>
              <a:t>Shared Values at Gallagher</a:t>
            </a:r>
            <a:r>
              <a:rPr lang="en-US" sz="1600" b="0" baseline="0">
                <a:solidFill>
                  <a:schemeClr val="accent1"/>
                </a:solidFill>
                <a:latin typeface="+mj-lt"/>
              </a:rPr>
              <a:t> are the rock foundation of the Company and our Culture. </a:t>
            </a:r>
            <a:br>
              <a:rPr lang="en-US" sz="1600" b="0" baseline="0">
                <a:solidFill>
                  <a:schemeClr val="accent1"/>
                </a:solidFill>
                <a:latin typeface="+mj-lt"/>
              </a:rPr>
            </a:br>
            <a:r>
              <a:rPr lang="en-US" sz="1600" b="0" baseline="0">
                <a:solidFill>
                  <a:schemeClr val="accent1"/>
                </a:solidFill>
                <a:latin typeface="+mj-lt"/>
              </a:rPr>
              <a:t>What is a Shared Value? These are concepts that the vast majority of the movers and shakers </a:t>
            </a:r>
            <a:br>
              <a:rPr lang="en-US" sz="1600" b="0" baseline="0">
                <a:solidFill>
                  <a:schemeClr val="accent1"/>
                </a:solidFill>
                <a:latin typeface="+mj-lt"/>
              </a:rPr>
            </a:br>
            <a:r>
              <a:rPr lang="en-US" sz="1600" b="0" baseline="0">
                <a:solidFill>
                  <a:schemeClr val="accent1"/>
                </a:solidFill>
                <a:latin typeface="+mj-lt"/>
              </a:rPr>
              <a:t>in the Company passionately adhere to. What are some of Gallagher’s Shared Values?</a:t>
            </a:r>
            <a:endParaRPr lang="en-US" sz="1600" b="0">
              <a:solidFill>
                <a:schemeClr val="accent1"/>
              </a:solidFill>
              <a:latin typeface="+mj-lt"/>
            </a:endParaRPr>
          </a:p>
        </p:txBody>
      </p:sp>
      <p:sp>
        <p:nvSpPr>
          <p:cNvPr id="10" name="TextBox 9"/>
          <p:cNvSpPr txBox="1"/>
          <p:nvPr userDrawn="1"/>
        </p:nvSpPr>
        <p:spPr>
          <a:xfrm>
            <a:off x="607108" y="2296445"/>
            <a:ext cx="11066515" cy="3931920"/>
          </a:xfrm>
          <a:prstGeom prst="rect">
            <a:avLst/>
          </a:prstGeom>
          <a:noFill/>
        </p:spPr>
        <p:txBody>
          <a:bodyPr wrap="square" lIns="0" tIns="0" rIns="0" numCol="2" spcCol="91440" rtlCol="0">
            <a:spAutoFit/>
          </a:bodyPr>
          <a:lstStyle/>
          <a:p>
            <a:pPr marL="284163" marR="4107" lvl="0" indent="-274638" defTabSz="914400">
              <a:spcAft>
                <a:spcPts val="300"/>
              </a:spcAft>
              <a:buClr>
                <a:schemeClr val="accent1"/>
              </a:buClr>
              <a:buFont typeface="+mj-lt"/>
              <a:buAutoNum type="arabicPeriod"/>
              <a:tabLst>
                <a:tab pos="162234" algn="l"/>
              </a:tabLst>
              <a:defRPr/>
            </a:pPr>
            <a:r>
              <a:rPr lang="en-GB" sz="1100" kern="0">
                <a:solidFill>
                  <a:schemeClr val="tx1"/>
                </a:solidFill>
                <a:cs typeface="Arial"/>
              </a:rPr>
              <a:t>We</a:t>
            </a:r>
            <a:r>
              <a:rPr lang="en-GB" sz="1100" kern="0" spc="-49">
                <a:solidFill>
                  <a:schemeClr val="tx1"/>
                </a:solidFill>
                <a:cs typeface="Arial"/>
              </a:rPr>
              <a:t> </a:t>
            </a:r>
            <a:r>
              <a:rPr lang="en-GB" sz="1100" kern="0">
                <a:solidFill>
                  <a:schemeClr val="tx1"/>
                </a:solidFill>
                <a:cs typeface="Arial"/>
              </a:rPr>
              <a:t>are</a:t>
            </a:r>
            <a:r>
              <a:rPr lang="en-GB" sz="1100" kern="0" spc="-44">
                <a:solidFill>
                  <a:schemeClr val="tx1"/>
                </a:solidFill>
                <a:cs typeface="Arial"/>
              </a:rPr>
              <a:t> </a:t>
            </a:r>
            <a:r>
              <a:rPr lang="en-GB" sz="1100" kern="0">
                <a:solidFill>
                  <a:schemeClr val="tx1"/>
                </a:solidFill>
                <a:cs typeface="Arial"/>
              </a:rPr>
              <a:t>a</a:t>
            </a:r>
            <a:r>
              <a:rPr lang="en-GB" sz="1100" kern="0" spc="-44">
                <a:solidFill>
                  <a:schemeClr val="tx1"/>
                </a:solidFill>
                <a:cs typeface="Arial"/>
              </a:rPr>
              <a:t> </a:t>
            </a:r>
            <a:r>
              <a:rPr lang="en-GB" sz="1100" kern="0">
                <a:solidFill>
                  <a:schemeClr val="tx1"/>
                </a:solidFill>
                <a:cs typeface="Arial"/>
              </a:rPr>
              <a:t>sales</a:t>
            </a:r>
            <a:r>
              <a:rPr lang="en-GB" sz="1100" kern="0" spc="-44">
                <a:solidFill>
                  <a:schemeClr val="tx1"/>
                </a:solidFill>
                <a:cs typeface="Arial"/>
              </a:rPr>
              <a:t> </a:t>
            </a:r>
            <a:r>
              <a:rPr lang="en-GB" sz="1100" kern="0">
                <a:solidFill>
                  <a:schemeClr val="tx1"/>
                </a:solidFill>
                <a:cs typeface="Arial"/>
              </a:rPr>
              <a:t>and</a:t>
            </a:r>
            <a:r>
              <a:rPr lang="en-GB" sz="1100" kern="0" spc="-49">
                <a:solidFill>
                  <a:schemeClr val="tx1"/>
                </a:solidFill>
                <a:cs typeface="Arial"/>
              </a:rPr>
              <a:t> </a:t>
            </a:r>
            <a:r>
              <a:rPr lang="en-GB" sz="1100" kern="0" spc="-8">
                <a:solidFill>
                  <a:schemeClr val="tx1"/>
                </a:solidFill>
                <a:cs typeface="Arial"/>
              </a:rPr>
              <a:t>marketing</a:t>
            </a:r>
            <a:r>
              <a:rPr lang="en-GB" sz="1100" kern="0" spc="-44">
                <a:solidFill>
                  <a:schemeClr val="tx1"/>
                </a:solidFill>
                <a:cs typeface="Arial"/>
              </a:rPr>
              <a:t> </a:t>
            </a:r>
            <a:r>
              <a:rPr lang="en-GB" sz="1100" kern="0">
                <a:solidFill>
                  <a:schemeClr val="tx1"/>
                </a:solidFill>
                <a:cs typeface="Arial"/>
              </a:rPr>
              <a:t>company</a:t>
            </a:r>
            <a:r>
              <a:rPr lang="en-GB" sz="1100" kern="0" spc="-44">
                <a:solidFill>
                  <a:schemeClr val="tx1"/>
                </a:solidFill>
                <a:cs typeface="Arial"/>
              </a:rPr>
              <a:t> </a:t>
            </a:r>
            <a:r>
              <a:rPr lang="en-GB" sz="1100" kern="0" spc="-8">
                <a:solidFill>
                  <a:schemeClr val="tx1"/>
                </a:solidFill>
                <a:cs typeface="Arial"/>
              </a:rPr>
              <a:t>dedicated</a:t>
            </a:r>
            <a:r>
              <a:rPr lang="en-GB" sz="1100" kern="0" spc="-44">
                <a:solidFill>
                  <a:schemeClr val="tx1"/>
                </a:solidFill>
                <a:cs typeface="Arial"/>
              </a:rPr>
              <a:t> </a:t>
            </a:r>
            <a:r>
              <a:rPr lang="en-GB" sz="1100" kern="0" spc="-20">
                <a:solidFill>
                  <a:schemeClr val="tx1"/>
                </a:solidFill>
                <a:cs typeface="Arial"/>
              </a:rPr>
              <a:t>to </a:t>
            </a:r>
            <a:r>
              <a:rPr lang="en-GB" sz="1100" kern="0" spc="-8">
                <a:solidFill>
                  <a:schemeClr val="tx1"/>
                </a:solidFill>
                <a:cs typeface="Arial"/>
              </a:rPr>
              <a:t>providing</a:t>
            </a:r>
            <a:r>
              <a:rPr lang="en-GB" sz="1100" kern="0" spc="-49">
                <a:solidFill>
                  <a:schemeClr val="tx1"/>
                </a:solidFill>
                <a:cs typeface="Arial"/>
              </a:rPr>
              <a:t> </a:t>
            </a:r>
            <a:r>
              <a:rPr lang="en-GB" sz="1100" kern="0" spc="-8">
                <a:solidFill>
                  <a:schemeClr val="tx1"/>
                </a:solidFill>
                <a:cs typeface="Arial"/>
              </a:rPr>
              <a:t>excellence</a:t>
            </a:r>
            <a:r>
              <a:rPr lang="en-GB" sz="1100" kern="0" spc="-40">
                <a:solidFill>
                  <a:schemeClr val="tx1"/>
                </a:solidFill>
                <a:cs typeface="Arial"/>
              </a:rPr>
              <a:t> </a:t>
            </a:r>
            <a:r>
              <a:rPr lang="en-GB" sz="1100" kern="0">
                <a:solidFill>
                  <a:schemeClr val="tx1"/>
                </a:solidFill>
                <a:cs typeface="Arial"/>
              </a:rPr>
              <a:t>in</a:t>
            </a:r>
            <a:r>
              <a:rPr lang="en-GB" sz="1100" kern="0" spc="-40">
                <a:solidFill>
                  <a:schemeClr val="tx1"/>
                </a:solidFill>
                <a:cs typeface="Arial"/>
              </a:rPr>
              <a:t> </a:t>
            </a:r>
            <a:r>
              <a:rPr lang="en-GB" sz="1100" kern="0">
                <a:solidFill>
                  <a:schemeClr val="tx1"/>
                </a:solidFill>
                <a:cs typeface="Arial"/>
              </a:rPr>
              <a:t>risk</a:t>
            </a:r>
            <a:r>
              <a:rPr lang="en-GB" sz="1100" kern="0" spc="-36">
                <a:solidFill>
                  <a:schemeClr val="tx1"/>
                </a:solidFill>
                <a:cs typeface="Arial"/>
              </a:rPr>
              <a:t> </a:t>
            </a:r>
            <a:r>
              <a:rPr lang="en-GB" sz="1100" kern="0" spc="-8">
                <a:solidFill>
                  <a:schemeClr val="tx1"/>
                </a:solidFill>
                <a:cs typeface="Arial"/>
              </a:rPr>
              <a:t>management</a:t>
            </a:r>
            <a:r>
              <a:rPr lang="en-GB" sz="1100" kern="0" spc="-40">
                <a:solidFill>
                  <a:schemeClr val="tx1"/>
                </a:solidFill>
                <a:cs typeface="Arial"/>
              </a:rPr>
              <a:t> </a:t>
            </a:r>
            <a:r>
              <a:rPr lang="en-GB" sz="1100" kern="0">
                <a:solidFill>
                  <a:schemeClr val="tx1"/>
                </a:solidFill>
                <a:cs typeface="Arial"/>
              </a:rPr>
              <a:t>services</a:t>
            </a:r>
            <a:r>
              <a:rPr lang="en-GB" sz="1100" kern="0" spc="-40">
                <a:solidFill>
                  <a:schemeClr val="tx1"/>
                </a:solidFill>
                <a:cs typeface="Arial"/>
              </a:rPr>
              <a:t> </a:t>
            </a:r>
            <a:r>
              <a:rPr lang="en-GB" sz="1100" kern="0">
                <a:solidFill>
                  <a:schemeClr val="tx1"/>
                </a:solidFill>
                <a:cs typeface="Arial"/>
              </a:rPr>
              <a:t>to</a:t>
            </a:r>
            <a:r>
              <a:rPr lang="en-GB" sz="1100" kern="0" spc="-36">
                <a:solidFill>
                  <a:schemeClr val="tx1"/>
                </a:solidFill>
                <a:cs typeface="Arial"/>
              </a:rPr>
              <a:t> </a:t>
            </a:r>
            <a:r>
              <a:rPr lang="en-GB" sz="1100" kern="0" spc="-20">
                <a:solidFill>
                  <a:schemeClr val="tx1"/>
                </a:solidFill>
                <a:cs typeface="Arial"/>
              </a:rPr>
              <a:t>our </a:t>
            </a:r>
            <a:r>
              <a:rPr lang="en-GB" sz="1100" kern="0" spc="-8">
                <a:solidFill>
                  <a:schemeClr val="tx1"/>
                </a:solidFill>
                <a:cs typeface="Arial"/>
              </a:rPr>
              <a:t>clients.</a:t>
            </a:r>
            <a:endParaRPr lang="en-GB" sz="1100" kern="0">
              <a:solidFill>
                <a:schemeClr val="tx1"/>
              </a:solidFill>
              <a:cs typeface="Arial"/>
            </a:endParaRPr>
          </a:p>
          <a:p>
            <a:pPr marL="284163" marR="15402" lvl="0" indent="-274638" defTabSz="914400">
              <a:spcAft>
                <a:spcPts val="300"/>
              </a:spcAft>
              <a:buClr>
                <a:schemeClr val="accent1"/>
              </a:buClr>
              <a:buFont typeface="+mj-lt"/>
              <a:buAutoNum type="arabicPeriod"/>
              <a:tabLst>
                <a:tab pos="162234" algn="l"/>
              </a:tabLst>
              <a:defRPr/>
            </a:pPr>
            <a:r>
              <a:rPr lang="en-GB" sz="1100" kern="0">
                <a:solidFill>
                  <a:schemeClr val="tx1"/>
                </a:solidFill>
                <a:cs typeface="Arial"/>
              </a:rPr>
              <a:t>We</a:t>
            </a:r>
            <a:r>
              <a:rPr lang="en-GB" sz="1100" kern="0" spc="-40">
                <a:solidFill>
                  <a:schemeClr val="tx1"/>
                </a:solidFill>
                <a:cs typeface="Arial"/>
              </a:rPr>
              <a:t> </a:t>
            </a:r>
            <a:r>
              <a:rPr lang="en-GB" sz="1100" kern="0">
                <a:solidFill>
                  <a:schemeClr val="tx1"/>
                </a:solidFill>
                <a:cs typeface="Arial"/>
              </a:rPr>
              <a:t>support</a:t>
            </a:r>
            <a:r>
              <a:rPr lang="en-GB" sz="1100" kern="0" spc="-40">
                <a:solidFill>
                  <a:schemeClr val="tx1"/>
                </a:solidFill>
                <a:cs typeface="Arial"/>
              </a:rPr>
              <a:t> </a:t>
            </a:r>
            <a:r>
              <a:rPr lang="en-GB" sz="1100" kern="0">
                <a:solidFill>
                  <a:schemeClr val="tx1"/>
                </a:solidFill>
                <a:cs typeface="Arial"/>
              </a:rPr>
              <a:t>one</a:t>
            </a:r>
            <a:r>
              <a:rPr lang="en-GB" sz="1100" kern="0" spc="-40">
                <a:solidFill>
                  <a:schemeClr val="tx1"/>
                </a:solidFill>
                <a:cs typeface="Arial"/>
              </a:rPr>
              <a:t> </a:t>
            </a:r>
            <a:r>
              <a:rPr lang="en-GB" sz="1100" kern="0" spc="-20">
                <a:solidFill>
                  <a:schemeClr val="tx1"/>
                </a:solidFill>
                <a:cs typeface="Arial"/>
              </a:rPr>
              <a:t>another.</a:t>
            </a:r>
            <a:r>
              <a:rPr lang="en-GB" sz="1100" kern="0" spc="-40">
                <a:solidFill>
                  <a:schemeClr val="tx1"/>
                </a:solidFill>
                <a:cs typeface="Arial"/>
              </a:rPr>
              <a:t> </a:t>
            </a:r>
            <a:r>
              <a:rPr lang="en-GB" sz="1100" kern="0">
                <a:solidFill>
                  <a:schemeClr val="tx1"/>
                </a:solidFill>
                <a:cs typeface="Arial"/>
              </a:rPr>
              <a:t>We</a:t>
            </a:r>
            <a:r>
              <a:rPr lang="en-GB" sz="1100" kern="0" spc="-36">
                <a:solidFill>
                  <a:schemeClr val="tx1"/>
                </a:solidFill>
                <a:cs typeface="Arial"/>
              </a:rPr>
              <a:t> </a:t>
            </a:r>
            <a:r>
              <a:rPr lang="en-GB" sz="1100" kern="0" spc="-8">
                <a:solidFill>
                  <a:schemeClr val="tx1"/>
                </a:solidFill>
                <a:cs typeface="Arial"/>
              </a:rPr>
              <a:t>believe</a:t>
            </a:r>
            <a:r>
              <a:rPr lang="en-GB" sz="1100" kern="0" spc="-40">
                <a:solidFill>
                  <a:schemeClr val="tx1"/>
                </a:solidFill>
                <a:cs typeface="Arial"/>
              </a:rPr>
              <a:t> </a:t>
            </a:r>
            <a:r>
              <a:rPr lang="en-GB" sz="1100" kern="0">
                <a:solidFill>
                  <a:schemeClr val="tx1"/>
                </a:solidFill>
                <a:cs typeface="Arial"/>
              </a:rPr>
              <a:t>in</a:t>
            </a:r>
            <a:r>
              <a:rPr lang="en-GB" sz="1100" kern="0" spc="-40">
                <a:solidFill>
                  <a:schemeClr val="tx1"/>
                </a:solidFill>
                <a:cs typeface="Arial"/>
              </a:rPr>
              <a:t> </a:t>
            </a:r>
            <a:r>
              <a:rPr lang="en-GB" sz="1100" kern="0">
                <a:solidFill>
                  <a:schemeClr val="tx1"/>
                </a:solidFill>
                <a:cs typeface="Arial"/>
              </a:rPr>
              <a:t>one</a:t>
            </a:r>
            <a:r>
              <a:rPr lang="en-GB" sz="1100" kern="0" spc="-40">
                <a:solidFill>
                  <a:schemeClr val="tx1"/>
                </a:solidFill>
                <a:cs typeface="Arial"/>
              </a:rPr>
              <a:t> </a:t>
            </a:r>
            <a:r>
              <a:rPr lang="en-GB" sz="1100" kern="0" spc="-20">
                <a:solidFill>
                  <a:schemeClr val="tx1"/>
                </a:solidFill>
                <a:cs typeface="Arial"/>
              </a:rPr>
              <a:t>another.</a:t>
            </a:r>
            <a:r>
              <a:rPr lang="en-GB" sz="1100" kern="0" spc="-36">
                <a:solidFill>
                  <a:schemeClr val="tx1"/>
                </a:solidFill>
                <a:cs typeface="Arial"/>
              </a:rPr>
              <a:t> </a:t>
            </a:r>
            <a:r>
              <a:rPr lang="en-GB" sz="1100" kern="0" spc="-20">
                <a:solidFill>
                  <a:schemeClr val="tx1"/>
                </a:solidFill>
                <a:cs typeface="Arial"/>
              </a:rPr>
              <a:t>We </a:t>
            </a:r>
            <a:r>
              <a:rPr lang="en-GB" sz="1100" kern="0" spc="-8">
                <a:solidFill>
                  <a:schemeClr val="tx1"/>
                </a:solidFill>
                <a:cs typeface="Arial"/>
              </a:rPr>
              <a:t>acknowledge</a:t>
            </a:r>
            <a:r>
              <a:rPr lang="en-GB" sz="1100" kern="0" spc="-49">
                <a:solidFill>
                  <a:schemeClr val="tx1"/>
                </a:solidFill>
                <a:cs typeface="Arial"/>
              </a:rPr>
              <a:t> </a:t>
            </a:r>
            <a:r>
              <a:rPr lang="en-GB" sz="1100" kern="0">
                <a:solidFill>
                  <a:schemeClr val="tx1"/>
                </a:solidFill>
                <a:cs typeface="Arial"/>
              </a:rPr>
              <a:t>and</a:t>
            </a:r>
            <a:r>
              <a:rPr lang="en-GB" sz="1100" kern="0" spc="-40">
                <a:solidFill>
                  <a:schemeClr val="tx1"/>
                </a:solidFill>
                <a:cs typeface="Arial"/>
              </a:rPr>
              <a:t> </a:t>
            </a:r>
            <a:r>
              <a:rPr lang="en-GB" sz="1100" kern="0">
                <a:solidFill>
                  <a:schemeClr val="tx1"/>
                </a:solidFill>
                <a:cs typeface="Arial"/>
              </a:rPr>
              <a:t>respect</a:t>
            </a:r>
            <a:r>
              <a:rPr lang="en-GB" sz="1100" kern="0" spc="-36">
                <a:solidFill>
                  <a:schemeClr val="tx1"/>
                </a:solidFill>
                <a:cs typeface="Arial"/>
              </a:rPr>
              <a:t> </a:t>
            </a:r>
            <a:r>
              <a:rPr lang="en-GB" sz="1100" kern="0">
                <a:solidFill>
                  <a:schemeClr val="tx1"/>
                </a:solidFill>
                <a:cs typeface="Arial"/>
              </a:rPr>
              <a:t>the</a:t>
            </a:r>
            <a:r>
              <a:rPr lang="en-GB" sz="1100" kern="0" spc="-40">
                <a:solidFill>
                  <a:schemeClr val="tx1"/>
                </a:solidFill>
                <a:cs typeface="Arial"/>
              </a:rPr>
              <a:t> </a:t>
            </a:r>
            <a:r>
              <a:rPr lang="en-GB" sz="1100" kern="0">
                <a:solidFill>
                  <a:schemeClr val="tx1"/>
                </a:solidFill>
                <a:cs typeface="Arial"/>
              </a:rPr>
              <a:t>ability</a:t>
            </a:r>
            <a:r>
              <a:rPr lang="en-GB" sz="1100" kern="0" spc="-36">
                <a:solidFill>
                  <a:schemeClr val="tx1"/>
                </a:solidFill>
                <a:cs typeface="Arial"/>
              </a:rPr>
              <a:t> </a:t>
            </a:r>
            <a:r>
              <a:rPr lang="en-GB" sz="1100" kern="0">
                <a:solidFill>
                  <a:schemeClr val="tx1"/>
                </a:solidFill>
                <a:cs typeface="Arial"/>
              </a:rPr>
              <a:t>of</a:t>
            </a:r>
            <a:r>
              <a:rPr lang="en-GB" sz="1100" kern="0" spc="-40">
                <a:solidFill>
                  <a:schemeClr val="tx1"/>
                </a:solidFill>
                <a:cs typeface="Arial"/>
              </a:rPr>
              <a:t> </a:t>
            </a:r>
            <a:r>
              <a:rPr lang="en-GB" sz="1100" kern="0">
                <a:solidFill>
                  <a:schemeClr val="tx1"/>
                </a:solidFill>
                <a:cs typeface="Arial"/>
              </a:rPr>
              <a:t>one</a:t>
            </a:r>
            <a:r>
              <a:rPr lang="en-GB" sz="1100" kern="0" spc="-36">
                <a:solidFill>
                  <a:schemeClr val="tx1"/>
                </a:solidFill>
                <a:cs typeface="Arial"/>
              </a:rPr>
              <a:t> </a:t>
            </a:r>
            <a:r>
              <a:rPr lang="en-GB" sz="1100" kern="0" spc="-8">
                <a:solidFill>
                  <a:schemeClr val="tx1"/>
                </a:solidFill>
                <a:cs typeface="Arial"/>
              </a:rPr>
              <a:t>another.</a:t>
            </a:r>
            <a:endParaRPr lang="en-GB" sz="1100" kern="0">
              <a:solidFill>
                <a:schemeClr val="tx1"/>
              </a:solidFill>
              <a:cs typeface="Arial"/>
            </a:endParaRPr>
          </a:p>
          <a:p>
            <a:pPr marL="284163" lvl="0" indent="-274638" defTabSz="914400">
              <a:spcAft>
                <a:spcPts val="300"/>
              </a:spcAft>
              <a:buClr>
                <a:schemeClr val="accent1"/>
              </a:buClr>
              <a:buFont typeface="+mj-lt"/>
              <a:buAutoNum type="arabicPeriod"/>
              <a:tabLst>
                <a:tab pos="162234" algn="l"/>
              </a:tabLst>
              <a:defRPr/>
            </a:pPr>
            <a:r>
              <a:rPr lang="en-GB" sz="1100" kern="0">
                <a:solidFill>
                  <a:schemeClr val="tx1"/>
                </a:solidFill>
                <a:cs typeface="Arial"/>
              </a:rPr>
              <a:t>We</a:t>
            </a:r>
            <a:r>
              <a:rPr lang="en-GB" sz="1100" kern="0" spc="-57">
                <a:solidFill>
                  <a:schemeClr val="tx1"/>
                </a:solidFill>
                <a:cs typeface="Arial"/>
              </a:rPr>
              <a:t> </a:t>
            </a:r>
            <a:r>
              <a:rPr lang="en-GB" sz="1100" kern="0">
                <a:solidFill>
                  <a:schemeClr val="tx1"/>
                </a:solidFill>
                <a:cs typeface="Arial"/>
              </a:rPr>
              <a:t>push</a:t>
            </a:r>
            <a:r>
              <a:rPr lang="en-GB" sz="1100" kern="0" spc="-44">
                <a:solidFill>
                  <a:schemeClr val="tx1"/>
                </a:solidFill>
                <a:cs typeface="Arial"/>
              </a:rPr>
              <a:t> </a:t>
            </a:r>
            <a:r>
              <a:rPr lang="en-GB" sz="1100" kern="0">
                <a:solidFill>
                  <a:schemeClr val="tx1"/>
                </a:solidFill>
                <a:cs typeface="Arial"/>
              </a:rPr>
              <a:t>for</a:t>
            </a:r>
            <a:r>
              <a:rPr lang="en-GB" sz="1100" kern="0" spc="-44">
                <a:solidFill>
                  <a:schemeClr val="tx1"/>
                </a:solidFill>
                <a:cs typeface="Arial"/>
              </a:rPr>
              <a:t> </a:t>
            </a:r>
            <a:r>
              <a:rPr lang="en-GB" sz="1100" kern="0" spc="-8">
                <a:solidFill>
                  <a:schemeClr val="tx1"/>
                </a:solidFill>
                <a:cs typeface="Arial"/>
              </a:rPr>
              <a:t>professional</a:t>
            </a:r>
            <a:r>
              <a:rPr lang="en-GB" sz="1100" kern="0" spc="-44">
                <a:solidFill>
                  <a:schemeClr val="tx1"/>
                </a:solidFill>
                <a:cs typeface="Arial"/>
              </a:rPr>
              <a:t> </a:t>
            </a:r>
            <a:r>
              <a:rPr lang="en-GB" sz="1100" kern="0" spc="-8">
                <a:solidFill>
                  <a:schemeClr val="tx1"/>
                </a:solidFill>
                <a:cs typeface="Arial"/>
              </a:rPr>
              <a:t>excellence.</a:t>
            </a:r>
            <a:endParaRPr lang="en-GB" sz="1100" kern="0">
              <a:solidFill>
                <a:schemeClr val="tx1"/>
              </a:solidFill>
              <a:cs typeface="Arial"/>
            </a:endParaRPr>
          </a:p>
          <a:p>
            <a:pPr marL="284163" lvl="0" indent="-274638" defTabSz="914400">
              <a:spcAft>
                <a:spcPts val="300"/>
              </a:spcAft>
              <a:buClr>
                <a:schemeClr val="accent1"/>
              </a:buClr>
              <a:buFont typeface="+mj-lt"/>
              <a:buAutoNum type="arabicPeriod"/>
              <a:tabLst>
                <a:tab pos="162234" algn="l"/>
              </a:tabLst>
              <a:defRPr/>
            </a:pPr>
            <a:r>
              <a:rPr lang="en-GB" sz="1100" kern="0">
                <a:solidFill>
                  <a:schemeClr val="tx1"/>
                </a:solidFill>
                <a:cs typeface="Arial"/>
              </a:rPr>
              <a:t>We</a:t>
            </a:r>
            <a:r>
              <a:rPr lang="en-GB" sz="1100" kern="0" spc="-44">
                <a:solidFill>
                  <a:schemeClr val="tx1"/>
                </a:solidFill>
                <a:cs typeface="Arial"/>
              </a:rPr>
              <a:t> </a:t>
            </a:r>
            <a:r>
              <a:rPr lang="en-GB" sz="1100" kern="0">
                <a:solidFill>
                  <a:schemeClr val="tx1"/>
                </a:solidFill>
                <a:cs typeface="Arial"/>
              </a:rPr>
              <a:t>can</a:t>
            </a:r>
            <a:r>
              <a:rPr lang="en-GB" sz="1100" kern="0" spc="-36">
                <a:solidFill>
                  <a:schemeClr val="tx1"/>
                </a:solidFill>
                <a:cs typeface="Arial"/>
              </a:rPr>
              <a:t> </a:t>
            </a:r>
            <a:r>
              <a:rPr lang="en-GB" sz="1100" kern="0">
                <a:solidFill>
                  <a:schemeClr val="tx1"/>
                </a:solidFill>
                <a:cs typeface="Arial"/>
              </a:rPr>
              <a:t>all</a:t>
            </a:r>
            <a:r>
              <a:rPr lang="en-GB" sz="1100" kern="0" spc="-36">
                <a:solidFill>
                  <a:schemeClr val="tx1"/>
                </a:solidFill>
                <a:cs typeface="Arial"/>
              </a:rPr>
              <a:t> </a:t>
            </a:r>
            <a:r>
              <a:rPr lang="en-GB" sz="1100" kern="0" spc="-8">
                <a:solidFill>
                  <a:schemeClr val="tx1"/>
                </a:solidFill>
                <a:cs typeface="Arial"/>
              </a:rPr>
              <a:t>improve</a:t>
            </a:r>
            <a:r>
              <a:rPr lang="en-GB" sz="1100" kern="0" spc="-32">
                <a:solidFill>
                  <a:schemeClr val="tx1"/>
                </a:solidFill>
                <a:cs typeface="Arial"/>
              </a:rPr>
              <a:t> </a:t>
            </a:r>
            <a:r>
              <a:rPr lang="en-GB" sz="1100" kern="0">
                <a:solidFill>
                  <a:schemeClr val="tx1"/>
                </a:solidFill>
                <a:cs typeface="Arial"/>
              </a:rPr>
              <a:t>and</a:t>
            </a:r>
            <a:r>
              <a:rPr lang="en-GB" sz="1100" kern="0" spc="-36">
                <a:solidFill>
                  <a:schemeClr val="tx1"/>
                </a:solidFill>
                <a:cs typeface="Arial"/>
              </a:rPr>
              <a:t> </a:t>
            </a:r>
            <a:r>
              <a:rPr lang="en-GB" sz="1100" kern="0">
                <a:solidFill>
                  <a:schemeClr val="tx1"/>
                </a:solidFill>
                <a:cs typeface="Arial"/>
              </a:rPr>
              <a:t>learn</a:t>
            </a:r>
            <a:r>
              <a:rPr lang="en-GB" sz="1100" kern="0" spc="-36">
                <a:solidFill>
                  <a:schemeClr val="tx1"/>
                </a:solidFill>
                <a:cs typeface="Arial"/>
              </a:rPr>
              <a:t> </a:t>
            </a:r>
            <a:r>
              <a:rPr lang="en-GB" sz="1100" kern="0">
                <a:solidFill>
                  <a:schemeClr val="tx1"/>
                </a:solidFill>
                <a:cs typeface="Arial"/>
              </a:rPr>
              <a:t>from</a:t>
            </a:r>
            <a:r>
              <a:rPr lang="en-GB" sz="1100" kern="0" spc="-36">
                <a:solidFill>
                  <a:schemeClr val="tx1"/>
                </a:solidFill>
                <a:cs typeface="Arial"/>
              </a:rPr>
              <a:t> </a:t>
            </a:r>
            <a:r>
              <a:rPr lang="en-GB" sz="1100" kern="0">
                <a:solidFill>
                  <a:schemeClr val="tx1"/>
                </a:solidFill>
                <a:cs typeface="Arial"/>
              </a:rPr>
              <a:t>one</a:t>
            </a:r>
            <a:r>
              <a:rPr lang="en-GB" sz="1100" kern="0" spc="-32">
                <a:solidFill>
                  <a:schemeClr val="tx1"/>
                </a:solidFill>
                <a:cs typeface="Arial"/>
              </a:rPr>
              <a:t> </a:t>
            </a:r>
            <a:r>
              <a:rPr lang="en-GB" sz="1100" kern="0" spc="-8">
                <a:solidFill>
                  <a:schemeClr val="tx1"/>
                </a:solidFill>
                <a:cs typeface="Arial"/>
              </a:rPr>
              <a:t>another.</a:t>
            </a:r>
          </a:p>
          <a:p>
            <a:pPr marL="284163" lvl="0" indent="-274638" defTabSz="914400">
              <a:spcAft>
                <a:spcPts val="300"/>
              </a:spcAft>
              <a:buClr>
                <a:schemeClr val="accent1"/>
              </a:buClr>
              <a:buFont typeface="+mj-lt"/>
              <a:buAutoNum type="arabicPeriod"/>
              <a:tabLst>
                <a:tab pos="162234" algn="l"/>
              </a:tabLst>
              <a:defRPr/>
            </a:pPr>
            <a:r>
              <a:rPr lang="en-GB" sz="1100" kern="0" spc="-8">
                <a:solidFill>
                  <a:schemeClr val="tx1"/>
                </a:solidFill>
                <a:cs typeface="Arial"/>
              </a:rPr>
              <a:t>There are no second-class citizens – everyone is important and everyone’s job is</a:t>
            </a:r>
            <a:r>
              <a:rPr lang="en-GB" sz="1100" kern="0" spc="-8" baseline="0">
                <a:solidFill>
                  <a:schemeClr val="tx1"/>
                </a:solidFill>
                <a:cs typeface="Arial"/>
              </a:rPr>
              <a:t> important.</a:t>
            </a:r>
            <a:endParaRPr lang="en-GB" sz="1100" kern="0">
              <a:solidFill>
                <a:schemeClr val="tx1"/>
              </a:solidFill>
              <a:cs typeface="Arial"/>
            </a:endParaRPr>
          </a:p>
          <a:p>
            <a:pPr marL="284163" lvl="0" indent="-274638" defTabSz="914400">
              <a:spcAft>
                <a:spcPts val="300"/>
              </a:spcAft>
              <a:buClr>
                <a:schemeClr val="accent1"/>
              </a:buClr>
              <a:buFont typeface="+mj-lt"/>
              <a:buAutoNum type="arabicPeriod"/>
              <a:tabLst>
                <a:tab pos="162234" algn="l"/>
              </a:tabLst>
              <a:defRPr/>
            </a:pPr>
            <a:r>
              <a:rPr lang="en-GB" sz="1100" kern="0" spc="-24">
                <a:solidFill>
                  <a:schemeClr val="tx1"/>
                </a:solidFill>
                <a:cs typeface="Arial"/>
              </a:rPr>
              <a:t>We’re</a:t>
            </a:r>
            <a:r>
              <a:rPr lang="en-GB" sz="1100" kern="0" spc="-40">
                <a:solidFill>
                  <a:schemeClr val="tx1"/>
                </a:solidFill>
                <a:cs typeface="Arial"/>
              </a:rPr>
              <a:t> </a:t>
            </a:r>
            <a:r>
              <a:rPr lang="en-GB" sz="1100" kern="0">
                <a:solidFill>
                  <a:schemeClr val="tx1"/>
                </a:solidFill>
                <a:cs typeface="Arial"/>
              </a:rPr>
              <a:t>an</a:t>
            </a:r>
            <a:r>
              <a:rPr lang="en-GB" sz="1100" kern="0" spc="-40">
                <a:solidFill>
                  <a:schemeClr val="tx1"/>
                </a:solidFill>
                <a:cs typeface="Arial"/>
              </a:rPr>
              <a:t> </a:t>
            </a:r>
            <a:r>
              <a:rPr lang="en-GB" sz="1100" kern="0">
                <a:solidFill>
                  <a:schemeClr val="tx1"/>
                </a:solidFill>
                <a:cs typeface="Arial"/>
              </a:rPr>
              <a:t>open</a:t>
            </a:r>
            <a:r>
              <a:rPr lang="en-GB" sz="1100" kern="0" spc="-36">
                <a:solidFill>
                  <a:schemeClr val="tx1"/>
                </a:solidFill>
                <a:cs typeface="Arial"/>
              </a:rPr>
              <a:t> </a:t>
            </a:r>
            <a:r>
              <a:rPr lang="en-GB" sz="1100" kern="0" spc="-8">
                <a:solidFill>
                  <a:schemeClr val="tx1"/>
                </a:solidFill>
                <a:cs typeface="Arial"/>
              </a:rPr>
              <a:t>society.</a:t>
            </a:r>
            <a:endParaRPr lang="en-GB" sz="1100" kern="0">
              <a:solidFill>
                <a:schemeClr val="tx1"/>
              </a:solidFill>
              <a:cs typeface="Arial"/>
            </a:endParaRPr>
          </a:p>
          <a:p>
            <a:pPr marL="284163" lvl="0" indent="-274638" defTabSz="914400">
              <a:spcAft>
                <a:spcPts val="300"/>
              </a:spcAft>
              <a:buClr>
                <a:schemeClr val="accent1"/>
              </a:buClr>
              <a:buFont typeface="+mj-lt"/>
              <a:buAutoNum type="arabicPeriod"/>
              <a:tabLst>
                <a:tab pos="162234" algn="l"/>
              </a:tabLst>
              <a:defRPr/>
            </a:pPr>
            <a:r>
              <a:rPr lang="en-GB" sz="1100" kern="0" spc="-8">
                <a:solidFill>
                  <a:schemeClr val="tx1"/>
                </a:solidFill>
                <a:cs typeface="Arial"/>
              </a:rPr>
              <a:t>Empathy</a:t>
            </a:r>
            <a:r>
              <a:rPr lang="en-GB" sz="1100" kern="0" spc="-49">
                <a:solidFill>
                  <a:schemeClr val="tx1"/>
                </a:solidFill>
                <a:cs typeface="Arial"/>
              </a:rPr>
              <a:t> </a:t>
            </a:r>
            <a:r>
              <a:rPr lang="en-GB" sz="1100" kern="0">
                <a:solidFill>
                  <a:schemeClr val="tx1"/>
                </a:solidFill>
                <a:cs typeface="Arial"/>
              </a:rPr>
              <a:t>for</a:t>
            </a:r>
            <a:r>
              <a:rPr lang="en-GB" sz="1100" kern="0" spc="-36">
                <a:solidFill>
                  <a:schemeClr val="tx1"/>
                </a:solidFill>
                <a:cs typeface="Arial"/>
              </a:rPr>
              <a:t> </a:t>
            </a:r>
            <a:r>
              <a:rPr lang="en-GB" sz="1100" kern="0">
                <a:solidFill>
                  <a:schemeClr val="tx1"/>
                </a:solidFill>
                <a:cs typeface="Arial"/>
              </a:rPr>
              <a:t>the</a:t>
            </a:r>
            <a:r>
              <a:rPr lang="en-GB" sz="1100" kern="0" spc="-36">
                <a:solidFill>
                  <a:schemeClr val="tx1"/>
                </a:solidFill>
                <a:cs typeface="Arial"/>
              </a:rPr>
              <a:t> </a:t>
            </a:r>
            <a:r>
              <a:rPr lang="en-GB" sz="1100" kern="0">
                <a:solidFill>
                  <a:schemeClr val="tx1"/>
                </a:solidFill>
                <a:cs typeface="Arial"/>
              </a:rPr>
              <a:t>other</a:t>
            </a:r>
            <a:r>
              <a:rPr lang="en-GB" sz="1100" kern="0" spc="-36">
                <a:solidFill>
                  <a:schemeClr val="tx1"/>
                </a:solidFill>
                <a:cs typeface="Arial"/>
              </a:rPr>
              <a:t> </a:t>
            </a:r>
            <a:r>
              <a:rPr lang="en-GB" sz="1100" kern="0">
                <a:solidFill>
                  <a:schemeClr val="tx1"/>
                </a:solidFill>
                <a:cs typeface="Arial"/>
              </a:rPr>
              <a:t>person</a:t>
            </a:r>
            <a:r>
              <a:rPr lang="en-GB" sz="1100" kern="0" spc="-36">
                <a:solidFill>
                  <a:schemeClr val="tx1"/>
                </a:solidFill>
                <a:cs typeface="Arial"/>
              </a:rPr>
              <a:t> </a:t>
            </a:r>
            <a:r>
              <a:rPr lang="en-GB" sz="1100" kern="0">
                <a:solidFill>
                  <a:schemeClr val="tx1"/>
                </a:solidFill>
                <a:cs typeface="Arial"/>
              </a:rPr>
              <a:t>is</a:t>
            </a:r>
            <a:r>
              <a:rPr lang="en-GB" sz="1100" kern="0" spc="-36">
                <a:solidFill>
                  <a:schemeClr val="tx1"/>
                </a:solidFill>
                <a:cs typeface="Arial"/>
              </a:rPr>
              <a:t> </a:t>
            </a:r>
            <a:r>
              <a:rPr lang="en-GB" sz="1100" kern="0">
                <a:solidFill>
                  <a:schemeClr val="tx1"/>
                </a:solidFill>
                <a:cs typeface="Arial"/>
              </a:rPr>
              <a:t>not</a:t>
            </a:r>
            <a:r>
              <a:rPr lang="en-GB" sz="1100" kern="0" spc="-36">
                <a:solidFill>
                  <a:schemeClr val="tx1"/>
                </a:solidFill>
                <a:cs typeface="Arial"/>
              </a:rPr>
              <a:t> </a:t>
            </a:r>
            <a:r>
              <a:rPr lang="en-GB" sz="1100" kern="0">
                <a:solidFill>
                  <a:schemeClr val="tx1"/>
                </a:solidFill>
                <a:cs typeface="Arial"/>
              </a:rPr>
              <a:t>a</a:t>
            </a:r>
            <a:r>
              <a:rPr lang="en-GB" sz="1100" kern="0" spc="-36">
                <a:solidFill>
                  <a:schemeClr val="tx1"/>
                </a:solidFill>
                <a:cs typeface="Arial"/>
              </a:rPr>
              <a:t> </a:t>
            </a:r>
            <a:r>
              <a:rPr lang="en-GB" sz="1100" kern="0" spc="-8">
                <a:solidFill>
                  <a:schemeClr val="tx1"/>
                </a:solidFill>
                <a:cs typeface="Arial"/>
              </a:rPr>
              <a:t>weakness.</a:t>
            </a:r>
            <a:endParaRPr lang="en-GB" sz="1100" kern="0">
              <a:solidFill>
                <a:schemeClr val="tx1"/>
              </a:solidFill>
              <a:cs typeface="Arial"/>
            </a:endParaRPr>
          </a:p>
          <a:p>
            <a:pPr marL="284163" marR="545742" lvl="0" indent="-274638" defTabSz="914400">
              <a:spcAft>
                <a:spcPts val="300"/>
              </a:spcAft>
              <a:buClr>
                <a:schemeClr val="accent1"/>
              </a:buClr>
              <a:buFont typeface="+mj-lt"/>
              <a:buAutoNum type="arabicPeriod"/>
              <a:tabLst>
                <a:tab pos="162234" algn="l"/>
              </a:tabLst>
              <a:defRPr/>
            </a:pPr>
            <a:r>
              <a:rPr lang="en-GB" sz="1100" kern="0">
                <a:solidFill>
                  <a:schemeClr val="tx1"/>
                </a:solidFill>
                <a:cs typeface="Arial"/>
              </a:rPr>
              <a:t>Suspicion</a:t>
            </a:r>
            <a:r>
              <a:rPr lang="en-GB" sz="1100" kern="0" spc="-65">
                <a:solidFill>
                  <a:schemeClr val="tx1"/>
                </a:solidFill>
                <a:cs typeface="Arial"/>
              </a:rPr>
              <a:t> </a:t>
            </a:r>
            <a:r>
              <a:rPr lang="en-GB" sz="1100" kern="0">
                <a:solidFill>
                  <a:schemeClr val="tx1"/>
                </a:solidFill>
                <a:cs typeface="Arial"/>
              </a:rPr>
              <a:t>breeds</a:t>
            </a:r>
            <a:r>
              <a:rPr lang="en-GB" sz="1100" kern="0" spc="-57">
                <a:solidFill>
                  <a:schemeClr val="tx1"/>
                </a:solidFill>
                <a:cs typeface="Arial"/>
              </a:rPr>
              <a:t> </a:t>
            </a:r>
            <a:r>
              <a:rPr lang="en-GB" sz="1100" kern="0">
                <a:solidFill>
                  <a:schemeClr val="tx1"/>
                </a:solidFill>
                <a:cs typeface="Arial"/>
              </a:rPr>
              <a:t>more</a:t>
            </a:r>
            <a:r>
              <a:rPr lang="en-GB" sz="1100" kern="0" spc="-53">
                <a:solidFill>
                  <a:schemeClr val="tx1"/>
                </a:solidFill>
                <a:cs typeface="Arial"/>
              </a:rPr>
              <a:t> </a:t>
            </a:r>
            <a:r>
              <a:rPr lang="en-GB" sz="1100" kern="0" spc="-8">
                <a:solidFill>
                  <a:schemeClr val="tx1"/>
                </a:solidFill>
                <a:cs typeface="Arial"/>
              </a:rPr>
              <a:t>suspicion.</a:t>
            </a:r>
            <a:r>
              <a:rPr lang="en-GB" sz="1100" kern="0" spc="-57">
                <a:solidFill>
                  <a:schemeClr val="tx1"/>
                </a:solidFill>
                <a:cs typeface="Arial"/>
              </a:rPr>
              <a:t> </a:t>
            </a:r>
            <a:r>
              <a:rPr lang="en-GB" sz="1100" kern="0" spc="-44">
                <a:solidFill>
                  <a:schemeClr val="tx1"/>
                </a:solidFill>
                <a:cs typeface="Arial"/>
              </a:rPr>
              <a:t>To</a:t>
            </a:r>
            <a:r>
              <a:rPr lang="en-GB" sz="1100" kern="0" spc="-53">
                <a:solidFill>
                  <a:schemeClr val="tx1"/>
                </a:solidFill>
                <a:cs typeface="Arial"/>
              </a:rPr>
              <a:t> </a:t>
            </a:r>
            <a:r>
              <a:rPr lang="en-GB" sz="1100" kern="0">
                <a:solidFill>
                  <a:schemeClr val="tx1"/>
                </a:solidFill>
                <a:cs typeface="Arial"/>
              </a:rPr>
              <a:t>trust</a:t>
            </a:r>
            <a:r>
              <a:rPr lang="en-GB" sz="1100" kern="0" spc="-57">
                <a:solidFill>
                  <a:schemeClr val="tx1"/>
                </a:solidFill>
                <a:cs typeface="Arial"/>
              </a:rPr>
              <a:t> </a:t>
            </a:r>
            <a:r>
              <a:rPr lang="en-GB" sz="1100" kern="0">
                <a:solidFill>
                  <a:schemeClr val="tx1"/>
                </a:solidFill>
                <a:cs typeface="Arial"/>
              </a:rPr>
              <a:t>and</a:t>
            </a:r>
            <a:r>
              <a:rPr lang="en-GB" sz="1100" kern="0" spc="-53">
                <a:solidFill>
                  <a:schemeClr val="tx1"/>
                </a:solidFill>
                <a:cs typeface="Arial"/>
              </a:rPr>
              <a:t> </a:t>
            </a:r>
            <a:r>
              <a:rPr lang="en-GB" sz="1100" kern="0" spc="-20">
                <a:solidFill>
                  <a:schemeClr val="tx1"/>
                </a:solidFill>
                <a:cs typeface="Arial"/>
              </a:rPr>
              <a:t>be </a:t>
            </a:r>
            <a:r>
              <a:rPr lang="en-GB" sz="1100" kern="0">
                <a:solidFill>
                  <a:schemeClr val="tx1"/>
                </a:solidFill>
                <a:cs typeface="Arial"/>
              </a:rPr>
              <a:t>trusted</a:t>
            </a:r>
            <a:r>
              <a:rPr lang="en-GB" sz="1100" kern="0" spc="-44">
                <a:solidFill>
                  <a:schemeClr val="tx1"/>
                </a:solidFill>
                <a:cs typeface="Arial"/>
              </a:rPr>
              <a:t> </a:t>
            </a:r>
            <a:r>
              <a:rPr lang="en-GB" sz="1100" kern="0">
                <a:solidFill>
                  <a:schemeClr val="tx1"/>
                </a:solidFill>
                <a:cs typeface="Arial"/>
              </a:rPr>
              <a:t>is</a:t>
            </a:r>
            <a:r>
              <a:rPr lang="en-GB" sz="1100" kern="0" spc="-40">
                <a:solidFill>
                  <a:schemeClr val="tx1"/>
                </a:solidFill>
                <a:cs typeface="Arial"/>
              </a:rPr>
              <a:t> </a:t>
            </a:r>
            <a:r>
              <a:rPr lang="en-GB" sz="1100" kern="0" spc="-8">
                <a:solidFill>
                  <a:schemeClr val="tx1"/>
                </a:solidFill>
                <a:cs typeface="Arial"/>
              </a:rPr>
              <a:t>vital.</a:t>
            </a:r>
            <a:endParaRPr lang="en-GB" sz="1100" kern="0">
              <a:solidFill>
                <a:schemeClr val="tx1"/>
              </a:solidFill>
              <a:cs typeface="Arial"/>
            </a:endParaRPr>
          </a:p>
          <a:p>
            <a:pPr marL="284163" marR="9755" lvl="0" indent="-274638" defTabSz="914400">
              <a:spcAft>
                <a:spcPts val="300"/>
              </a:spcAft>
              <a:buClr>
                <a:schemeClr val="accent1"/>
              </a:buClr>
              <a:buFont typeface="+mj-lt"/>
              <a:buAutoNum type="arabicPeriod"/>
              <a:tabLst>
                <a:tab pos="162234" algn="l"/>
              </a:tabLst>
              <a:defRPr/>
            </a:pPr>
            <a:r>
              <a:rPr lang="en-GB" sz="1100" kern="0">
                <a:solidFill>
                  <a:schemeClr val="tx1"/>
                </a:solidFill>
                <a:cs typeface="Arial"/>
              </a:rPr>
              <a:t>Leaders</a:t>
            </a:r>
            <a:r>
              <a:rPr lang="en-GB" sz="1100" kern="0" spc="-69">
                <a:solidFill>
                  <a:schemeClr val="tx1"/>
                </a:solidFill>
                <a:cs typeface="Arial"/>
              </a:rPr>
              <a:t> </a:t>
            </a:r>
            <a:r>
              <a:rPr lang="en-GB" sz="1100" kern="0">
                <a:solidFill>
                  <a:schemeClr val="tx1"/>
                </a:solidFill>
                <a:cs typeface="Arial"/>
              </a:rPr>
              <a:t>need</a:t>
            </a:r>
            <a:r>
              <a:rPr lang="en-GB" sz="1100" kern="0" spc="-61">
                <a:solidFill>
                  <a:schemeClr val="tx1"/>
                </a:solidFill>
                <a:cs typeface="Arial"/>
              </a:rPr>
              <a:t> </a:t>
            </a:r>
            <a:r>
              <a:rPr lang="en-GB" sz="1100" kern="0" spc="-8">
                <a:solidFill>
                  <a:schemeClr val="tx1"/>
                </a:solidFill>
                <a:cs typeface="Arial"/>
              </a:rPr>
              <a:t>followers.</a:t>
            </a:r>
            <a:r>
              <a:rPr lang="en-GB" sz="1100" kern="0" spc="-57">
                <a:solidFill>
                  <a:schemeClr val="tx1"/>
                </a:solidFill>
                <a:cs typeface="Arial"/>
              </a:rPr>
              <a:t> </a:t>
            </a:r>
            <a:r>
              <a:rPr lang="en-GB" sz="1100" kern="0">
                <a:solidFill>
                  <a:schemeClr val="tx1"/>
                </a:solidFill>
                <a:cs typeface="Arial"/>
              </a:rPr>
              <a:t>How</a:t>
            </a:r>
            <a:r>
              <a:rPr lang="en-GB" sz="1100" kern="0" spc="-61">
                <a:solidFill>
                  <a:schemeClr val="tx1"/>
                </a:solidFill>
                <a:cs typeface="Arial"/>
              </a:rPr>
              <a:t> </a:t>
            </a:r>
            <a:r>
              <a:rPr lang="en-GB" sz="1100" kern="0">
                <a:solidFill>
                  <a:schemeClr val="tx1"/>
                </a:solidFill>
                <a:cs typeface="Arial"/>
              </a:rPr>
              <a:t>leaders</a:t>
            </a:r>
            <a:r>
              <a:rPr lang="en-GB" sz="1100" kern="0" spc="-57">
                <a:solidFill>
                  <a:schemeClr val="tx1"/>
                </a:solidFill>
                <a:cs typeface="Arial"/>
              </a:rPr>
              <a:t> </a:t>
            </a:r>
            <a:r>
              <a:rPr lang="en-GB" sz="1100" kern="0">
                <a:solidFill>
                  <a:schemeClr val="tx1"/>
                </a:solidFill>
                <a:cs typeface="Arial"/>
              </a:rPr>
              <a:t>treat</a:t>
            </a:r>
            <a:r>
              <a:rPr lang="en-GB" sz="1100" kern="0" spc="-61">
                <a:solidFill>
                  <a:schemeClr val="tx1"/>
                </a:solidFill>
                <a:cs typeface="Arial"/>
              </a:rPr>
              <a:t> </a:t>
            </a:r>
            <a:r>
              <a:rPr lang="en-GB" sz="1100" kern="0" spc="-8">
                <a:solidFill>
                  <a:schemeClr val="tx1"/>
                </a:solidFill>
                <a:cs typeface="Arial"/>
              </a:rPr>
              <a:t>followers</a:t>
            </a:r>
            <a:r>
              <a:rPr lang="en-GB" sz="1100" kern="0" spc="-57">
                <a:solidFill>
                  <a:schemeClr val="tx1"/>
                </a:solidFill>
                <a:cs typeface="Arial"/>
              </a:rPr>
              <a:t> </a:t>
            </a:r>
            <a:r>
              <a:rPr lang="en-GB" sz="1100" kern="0" spc="-20">
                <a:solidFill>
                  <a:schemeClr val="tx1"/>
                </a:solidFill>
                <a:cs typeface="Arial"/>
              </a:rPr>
              <a:t>has </a:t>
            </a:r>
            <a:r>
              <a:rPr lang="en-GB" sz="1100" kern="0">
                <a:solidFill>
                  <a:schemeClr val="tx1"/>
                </a:solidFill>
                <a:cs typeface="Arial"/>
              </a:rPr>
              <a:t>a</a:t>
            </a:r>
            <a:r>
              <a:rPr lang="en-GB" sz="1100" kern="0" spc="-40">
                <a:solidFill>
                  <a:schemeClr val="tx1"/>
                </a:solidFill>
                <a:cs typeface="Arial"/>
              </a:rPr>
              <a:t> </a:t>
            </a:r>
            <a:r>
              <a:rPr lang="en-GB" sz="1100" kern="0">
                <a:solidFill>
                  <a:schemeClr val="tx1"/>
                </a:solidFill>
                <a:cs typeface="Arial"/>
              </a:rPr>
              <a:t>direct</a:t>
            </a:r>
            <a:r>
              <a:rPr lang="en-GB" sz="1100" kern="0" spc="-32">
                <a:solidFill>
                  <a:schemeClr val="tx1"/>
                </a:solidFill>
                <a:cs typeface="Arial"/>
              </a:rPr>
              <a:t> </a:t>
            </a:r>
            <a:r>
              <a:rPr lang="en-GB" sz="1100" kern="0">
                <a:solidFill>
                  <a:schemeClr val="tx1"/>
                </a:solidFill>
                <a:cs typeface="Arial"/>
              </a:rPr>
              <a:t>impact</a:t>
            </a:r>
            <a:r>
              <a:rPr lang="en-GB" sz="1100" kern="0" spc="-32">
                <a:solidFill>
                  <a:schemeClr val="tx1"/>
                </a:solidFill>
                <a:cs typeface="Arial"/>
              </a:rPr>
              <a:t> </a:t>
            </a:r>
            <a:r>
              <a:rPr lang="en-GB" sz="1100" kern="0">
                <a:solidFill>
                  <a:schemeClr val="tx1"/>
                </a:solidFill>
                <a:cs typeface="Arial"/>
              </a:rPr>
              <a:t>on</a:t>
            </a:r>
            <a:r>
              <a:rPr lang="en-GB" sz="1100" kern="0" spc="-28">
                <a:solidFill>
                  <a:schemeClr val="tx1"/>
                </a:solidFill>
                <a:cs typeface="Arial"/>
              </a:rPr>
              <a:t> </a:t>
            </a:r>
            <a:r>
              <a:rPr lang="en-GB" sz="1100" kern="0">
                <a:solidFill>
                  <a:schemeClr val="tx1"/>
                </a:solidFill>
                <a:cs typeface="Arial"/>
              </a:rPr>
              <a:t>the</a:t>
            </a:r>
            <a:r>
              <a:rPr lang="en-GB" sz="1100" kern="0" spc="-32">
                <a:solidFill>
                  <a:schemeClr val="tx1"/>
                </a:solidFill>
                <a:cs typeface="Arial"/>
              </a:rPr>
              <a:t> </a:t>
            </a:r>
            <a:r>
              <a:rPr lang="en-GB" sz="1100" kern="0" spc="-8">
                <a:solidFill>
                  <a:schemeClr val="tx1"/>
                </a:solidFill>
                <a:cs typeface="Arial"/>
              </a:rPr>
              <a:t>effectiveness</a:t>
            </a:r>
            <a:r>
              <a:rPr lang="en-GB" sz="1100" kern="0" spc="-32">
                <a:solidFill>
                  <a:schemeClr val="tx1"/>
                </a:solidFill>
                <a:cs typeface="Arial"/>
              </a:rPr>
              <a:t> </a:t>
            </a:r>
            <a:r>
              <a:rPr lang="en-GB" sz="1100" kern="0">
                <a:solidFill>
                  <a:schemeClr val="tx1"/>
                </a:solidFill>
                <a:cs typeface="Arial"/>
              </a:rPr>
              <a:t>of</a:t>
            </a:r>
            <a:r>
              <a:rPr lang="en-GB" sz="1100" kern="0" spc="-32">
                <a:solidFill>
                  <a:schemeClr val="tx1"/>
                </a:solidFill>
                <a:cs typeface="Arial"/>
              </a:rPr>
              <a:t> </a:t>
            </a:r>
            <a:r>
              <a:rPr lang="en-GB" sz="1100" kern="0">
                <a:solidFill>
                  <a:schemeClr val="tx1"/>
                </a:solidFill>
                <a:cs typeface="Arial"/>
              </a:rPr>
              <a:t>the</a:t>
            </a:r>
            <a:r>
              <a:rPr lang="en-GB" sz="1100" kern="0" spc="-28">
                <a:solidFill>
                  <a:schemeClr val="tx1"/>
                </a:solidFill>
                <a:cs typeface="Arial"/>
              </a:rPr>
              <a:t> </a:t>
            </a:r>
            <a:r>
              <a:rPr lang="en-GB" sz="1100" kern="0" spc="-8">
                <a:solidFill>
                  <a:schemeClr val="tx1"/>
                </a:solidFill>
                <a:cs typeface="Arial"/>
              </a:rPr>
              <a:t>leader.</a:t>
            </a:r>
            <a:endParaRPr lang="en-GB" sz="1100" kern="0">
              <a:solidFill>
                <a:schemeClr val="tx1"/>
              </a:solidFill>
              <a:cs typeface="Arial"/>
            </a:endParaRPr>
          </a:p>
          <a:p>
            <a:pPr marL="284163" lvl="0" indent="-274638" defTabSz="914400">
              <a:spcAft>
                <a:spcPts val="300"/>
              </a:spcAft>
              <a:buClr>
                <a:schemeClr val="accent1"/>
              </a:buClr>
              <a:buFont typeface="+mj-lt"/>
              <a:buAutoNum type="arabicPeriod"/>
              <a:tabLst>
                <a:tab pos="162234" algn="l"/>
              </a:tabLst>
              <a:defRPr/>
            </a:pPr>
            <a:r>
              <a:rPr lang="en-GB" sz="1100" kern="0" spc="-8">
                <a:solidFill>
                  <a:schemeClr val="tx1"/>
                </a:solidFill>
                <a:cs typeface="Arial"/>
              </a:rPr>
              <a:t>Interpersonal</a:t>
            </a:r>
            <a:r>
              <a:rPr lang="en-GB" sz="1100" kern="0" spc="-65">
                <a:solidFill>
                  <a:schemeClr val="tx1"/>
                </a:solidFill>
                <a:cs typeface="Arial"/>
              </a:rPr>
              <a:t> </a:t>
            </a:r>
            <a:r>
              <a:rPr lang="en-GB" sz="1100" kern="0">
                <a:solidFill>
                  <a:schemeClr val="tx1"/>
                </a:solidFill>
                <a:cs typeface="Arial"/>
              </a:rPr>
              <a:t>business</a:t>
            </a:r>
            <a:r>
              <a:rPr lang="en-GB" sz="1100" kern="0" spc="-65">
                <a:solidFill>
                  <a:schemeClr val="tx1"/>
                </a:solidFill>
                <a:cs typeface="Arial"/>
              </a:rPr>
              <a:t> </a:t>
            </a:r>
            <a:r>
              <a:rPr lang="en-GB" sz="1100" kern="0" spc="-8">
                <a:solidFill>
                  <a:schemeClr val="tx1"/>
                </a:solidFill>
                <a:cs typeface="Arial"/>
              </a:rPr>
              <a:t>relationships</a:t>
            </a:r>
            <a:r>
              <a:rPr lang="en-GB" sz="1100" kern="0" spc="-65">
                <a:solidFill>
                  <a:schemeClr val="tx1"/>
                </a:solidFill>
                <a:cs typeface="Arial"/>
              </a:rPr>
              <a:t> </a:t>
            </a:r>
            <a:r>
              <a:rPr lang="en-GB" sz="1100" kern="0">
                <a:solidFill>
                  <a:schemeClr val="tx1"/>
                </a:solidFill>
                <a:cs typeface="Arial"/>
              </a:rPr>
              <a:t>should</a:t>
            </a:r>
            <a:r>
              <a:rPr lang="en-GB" sz="1100" kern="0" spc="-65">
                <a:solidFill>
                  <a:schemeClr val="tx1"/>
                </a:solidFill>
                <a:cs typeface="Arial"/>
              </a:rPr>
              <a:t> </a:t>
            </a:r>
            <a:r>
              <a:rPr lang="en-GB" sz="1100" kern="0">
                <a:solidFill>
                  <a:schemeClr val="tx1"/>
                </a:solidFill>
                <a:cs typeface="Arial"/>
              </a:rPr>
              <a:t>be</a:t>
            </a:r>
            <a:r>
              <a:rPr lang="en-GB" sz="1100" kern="0" spc="-61">
                <a:solidFill>
                  <a:schemeClr val="tx1"/>
                </a:solidFill>
                <a:cs typeface="Arial"/>
              </a:rPr>
              <a:t> </a:t>
            </a:r>
            <a:r>
              <a:rPr lang="en-GB" sz="1100" kern="0" spc="-8">
                <a:solidFill>
                  <a:schemeClr val="tx1"/>
                </a:solidFill>
                <a:cs typeface="Arial"/>
              </a:rPr>
              <a:t>built.</a:t>
            </a:r>
            <a:endParaRPr lang="en-GB" sz="1100" kern="0">
              <a:solidFill>
                <a:schemeClr val="tx1"/>
              </a:solidFill>
              <a:cs typeface="Arial"/>
            </a:endParaRPr>
          </a:p>
          <a:p>
            <a:pPr marL="284163" lvl="0" indent="-274638" defTabSz="914400">
              <a:spcAft>
                <a:spcPts val="300"/>
              </a:spcAft>
              <a:buClr>
                <a:schemeClr val="accent1"/>
              </a:buClr>
              <a:buFont typeface="+mj-lt"/>
              <a:buAutoNum type="arabicPeriod"/>
              <a:tabLst>
                <a:tab pos="162234" algn="l"/>
              </a:tabLst>
              <a:defRPr/>
            </a:pPr>
            <a:r>
              <a:rPr lang="en-GB" sz="1100" kern="0">
                <a:solidFill>
                  <a:schemeClr val="tx1"/>
                </a:solidFill>
                <a:cs typeface="Arial"/>
              </a:rPr>
              <a:t>We</a:t>
            </a:r>
            <a:r>
              <a:rPr lang="en-GB" sz="1100" kern="0" spc="-40">
                <a:solidFill>
                  <a:schemeClr val="tx1"/>
                </a:solidFill>
                <a:cs typeface="Arial"/>
              </a:rPr>
              <a:t> </a:t>
            </a:r>
            <a:r>
              <a:rPr lang="en-GB" sz="1100" kern="0">
                <a:solidFill>
                  <a:schemeClr val="tx1"/>
                </a:solidFill>
                <a:cs typeface="Arial"/>
              </a:rPr>
              <a:t>all</a:t>
            </a:r>
            <a:r>
              <a:rPr lang="en-GB" sz="1100" kern="0" spc="-32">
                <a:solidFill>
                  <a:schemeClr val="tx1"/>
                </a:solidFill>
                <a:cs typeface="Arial"/>
              </a:rPr>
              <a:t> </a:t>
            </a:r>
            <a:r>
              <a:rPr lang="en-GB" sz="1100" kern="0">
                <a:solidFill>
                  <a:schemeClr val="tx1"/>
                </a:solidFill>
                <a:cs typeface="Arial"/>
              </a:rPr>
              <a:t>need</a:t>
            </a:r>
            <a:r>
              <a:rPr lang="en-GB" sz="1100" kern="0" spc="-28">
                <a:solidFill>
                  <a:schemeClr val="tx1"/>
                </a:solidFill>
                <a:cs typeface="Arial"/>
              </a:rPr>
              <a:t> </a:t>
            </a:r>
            <a:r>
              <a:rPr lang="en-GB" sz="1100" kern="0">
                <a:solidFill>
                  <a:schemeClr val="tx1"/>
                </a:solidFill>
                <a:cs typeface="Arial"/>
              </a:rPr>
              <a:t>one</a:t>
            </a:r>
            <a:r>
              <a:rPr lang="en-GB" sz="1100" kern="0" spc="-32">
                <a:solidFill>
                  <a:schemeClr val="tx1"/>
                </a:solidFill>
                <a:cs typeface="Arial"/>
              </a:rPr>
              <a:t> </a:t>
            </a:r>
            <a:r>
              <a:rPr lang="en-GB" sz="1100" kern="0" spc="-20">
                <a:solidFill>
                  <a:schemeClr val="tx1"/>
                </a:solidFill>
                <a:cs typeface="Arial"/>
              </a:rPr>
              <a:t>another.</a:t>
            </a:r>
            <a:r>
              <a:rPr lang="en-GB" sz="1100" kern="0" spc="-28">
                <a:solidFill>
                  <a:schemeClr val="tx1"/>
                </a:solidFill>
                <a:cs typeface="Arial"/>
              </a:rPr>
              <a:t> </a:t>
            </a:r>
            <a:r>
              <a:rPr lang="en-GB" sz="1100" kern="0">
                <a:solidFill>
                  <a:schemeClr val="tx1"/>
                </a:solidFill>
                <a:cs typeface="Arial"/>
              </a:rPr>
              <a:t>We</a:t>
            </a:r>
            <a:r>
              <a:rPr lang="en-GB" sz="1100" kern="0" spc="-32">
                <a:solidFill>
                  <a:schemeClr val="tx1"/>
                </a:solidFill>
                <a:cs typeface="Arial"/>
              </a:rPr>
              <a:t> </a:t>
            </a:r>
            <a:r>
              <a:rPr lang="en-GB" sz="1100" kern="0">
                <a:solidFill>
                  <a:schemeClr val="tx1"/>
                </a:solidFill>
                <a:cs typeface="Arial"/>
              </a:rPr>
              <a:t>are</a:t>
            </a:r>
            <a:r>
              <a:rPr lang="en-GB" sz="1100" kern="0" spc="-28">
                <a:solidFill>
                  <a:schemeClr val="tx1"/>
                </a:solidFill>
                <a:cs typeface="Arial"/>
              </a:rPr>
              <a:t> </a:t>
            </a:r>
            <a:r>
              <a:rPr lang="en-GB" sz="1100" kern="0">
                <a:solidFill>
                  <a:schemeClr val="tx1"/>
                </a:solidFill>
                <a:cs typeface="Arial"/>
              </a:rPr>
              <a:t>all</a:t>
            </a:r>
            <a:r>
              <a:rPr lang="en-GB" sz="1100" kern="0" spc="-32">
                <a:solidFill>
                  <a:schemeClr val="tx1"/>
                </a:solidFill>
                <a:cs typeface="Arial"/>
              </a:rPr>
              <a:t> </a:t>
            </a:r>
            <a:r>
              <a:rPr lang="en-GB" sz="1100" kern="0">
                <a:solidFill>
                  <a:schemeClr val="tx1"/>
                </a:solidFill>
                <a:cs typeface="Arial"/>
              </a:rPr>
              <a:t>cogs</a:t>
            </a:r>
            <a:r>
              <a:rPr lang="en-GB" sz="1100" kern="0" spc="-28">
                <a:solidFill>
                  <a:schemeClr val="tx1"/>
                </a:solidFill>
                <a:cs typeface="Arial"/>
              </a:rPr>
              <a:t> </a:t>
            </a:r>
            <a:r>
              <a:rPr lang="en-GB" sz="1100" kern="0">
                <a:solidFill>
                  <a:schemeClr val="tx1"/>
                </a:solidFill>
                <a:cs typeface="Arial"/>
              </a:rPr>
              <a:t>in</a:t>
            </a:r>
            <a:r>
              <a:rPr lang="en-GB" sz="1100" kern="0" spc="-32">
                <a:solidFill>
                  <a:schemeClr val="tx1"/>
                </a:solidFill>
                <a:cs typeface="Arial"/>
              </a:rPr>
              <a:t> </a:t>
            </a:r>
            <a:r>
              <a:rPr lang="en-GB" sz="1100" kern="0">
                <a:solidFill>
                  <a:schemeClr val="tx1"/>
                </a:solidFill>
                <a:cs typeface="Arial"/>
              </a:rPr>
              <a:t>a</a:t>
            </a:r>
            <a:r>
              <a:rPr lang="en-GB" sz="1100" kern="0" spc="-28">
                <a:solidFill>
                  <a:schemeClr val="tx1"/>
                </a:solidFill>
                <a:cs typeface="Arial"/>
              </a:rPr>
              <a:t> </a:t>
            </a:r>
            <a:r>
              <a:rPr lang="en-GB" sz="1100" kern="0" spc="-8">
                <a:solidFill>
                  <a:schemeClr val="tx1"/>
                </a:solidFill>
                <a:cs typeface="Arial"/>
              </a:rPr>
              <a:t>wheel.</a:t>
            </a:r>
            <a:endParaRPr lang="en-GB" sz="1100" kern="0">
              <a:solidFill>
                <a:schemeClr val="tx1"/>
              </a:solidFill>
              <a:cs typeface="Arial"/>
            </a:endParaRPr>
          </a:p>
          <a:p>
            <a:pPr marL="284163" lvl="0" indent="-274638" defTabSz="914400">
              <a:spcAft>
                <a:spcPts val="300"/>
              </a:spcAft>
              <a:buClr>
                <a:schemeClr val="accent1"/>
              </a:buClr>
              <a:buFont typeface="+mj-lt"/>
              <a:buAutoNum type="arabicPeriod"/>
              <a:tabLst>
                <a:tab pos="162234" algn="l"/>
              </a:tabLst>
              <a:defRPr/>
            </a:pPr>
            <a:r>
              <a:rPr lang="en-GB" sz="1100" kern="0">
                <a:solidFill>
                  <a:schemeClr val="tx1"/>
                </a:solidFill>
                <a:cs typeface="Arial"/>
              </a:rPr>
              <a:t>No</a:t>
            </a:r>
            <a:r>
              <a:rPr lang="en-GB" sz="1100" kern="0" spc="-40">
                <a:solidFill>
                  <a:schemeClr val="tx1"/>
                </a:solidFill>
                <a:cs typeface="Arial"/>
              </a:rPr>
              <a:t> </a:t>
            </a:r>
            <a:r>
              <a:rPr lang="en-GB" sz="1100" kern="0">
                <a:solidFill>
                  <a:schemeClr val="tx1"/>
                </a:solidFill>
                <a:cs typeface="Arial"/>
              </a:rPr>
              <a:t>department</a:t>
            </a:r>
            <a:r>
              <a:rPr lang="en-GB" sz="1100" kern="0" spc="-28">
                <a:solidFill>
                  <a:schemeClr val="tx1"/>
                </a:solidFill>
                <a:cs typeface="Arial"/>
              </a:rPr>
              <a:t> </a:t>
            </a:r>
            <a:r>
              <a:rPr lang="en-GB" sz="1100" kern="0">
                <a:solidFill>
                  <a:schemeClr val="tx1"/>
                </a:solidFill>
                <a:cs typeface="Arial"/>
              </a:rPr>
              <a:t>or</a:t>
            </a:r>
            <a:r>
              <a:rPr lang="en-GB" sz="1100" kern="0" spc="-28">
                <a:solidFill>
                  <a:schemeClr val="tx1"/>
                </a:solidFill>
                <a:cs typeface="Arial"/>
              </a:rPr>
              <a:t> </a:t>
            </a:r>
            <a:r>
              <a:rPr lang="en-GB" sz="1100" kern="0">
                <a:solidFill>
                  <a:schemeClr val="tx1"/>
                </a:solidFill>
                <a:cs typeface="Arial"/>
              </a:rPr>
              <a:t>person</a:t>
            </a:r>
            <a:r>
              <a:rPr lang="en-GB" sz="1100" kern="0" spc="-32">
                <a:solidFill>
                  <a:schemeClr val="tx1"/>
                </a:solidFill>
                <a:cs typeface="Arial"/>
              </a:rPr>
              <a:t> </a:t>
            </a:r>
            <a:r>
              <a:rPr lang="en-GB" sz="1100" kern="0">
                <a:solidFill>
                  <a:schemeClr val="tx1"/>
                </a:solidFill>
                <a:cs typeface="Arial"/>
              </a:rPr>
              <a:t>is</a:t>
            </a:r>
            <a:r>
              <a:rPr lang="en-GB" sz="1100" kern="0" spc="-28">
                <a:solidFill>
                  <a:schemeClr val="tx1"/>
                </a:solidFill>
                <a:cs typeface="Arial"/>
              </a:rPr>
              <a:t> </a:t>
            </a:r>
            <a:r>
              <a:rPr lang="en-GB" sz="1100" kern="0">
                <a:solidFill>
                  <a:schemeClr val="tx1"/>
                </a:solidFill>
                <a:cs typeface="Arial"/>
              </a:rPr>
              <a:t>an</a:t>
            </a:r>
            <a:r>
              <a:rPr lang="en-GB" sz="1100" kern="0" spc="-28">
                <a:solidFill>
                  <a:schemeClr val="tx1"/>
                </a:solidFill>
                <a:cs typeface="Arial"/>
              </a:rPr>
              <a:t> </a:t>
            </a:r>
            <a:r>
              <a:rPr lang="en-GB" sz="1100" kern="0" spc="-8">
                <a:solidFill>
                  <a:schemeClr val="tx1"/>
                </a:solidFill>
                <a:cs typeface="Arial"/>
              </a:rPr>
              <a:t>island.</a:t>
            </a:r>
            <a:endParaRPr lang="en-GB" sz="1100" kern="0">
              <a:solidFill>
                <a:schemeClr val="tx1"/>
              </a:solidFill>
              <a:cs typeface="Arial"/>
            </a:endParaRPr>
          </a:p>
          <a:p>
            <a:pPr marL="284163" lvl="0" indent="-274638" defTabSz="914400">
              <a:spcAft>
                <a:spcPts val="300"/>
              </a:spcAft>
              <a:buClr>
                <a:schemeClr val="accent1"/>
              </a:buClr>
              <a:buFont typeface="+mj-lt"/>
              <a:buAutoNum type="arabicPeriod"/>
              <a:tabLst>
                <a:tab pos="162234" algn="l"/>
              </a:tabLst>
              <a:defRPr/>
            </a:pPr>
            <a:r>
              <a:rPr lang="en-GB" sz="1100" kern="0" spc="-8">
                <a:solidFill>
                  <a:schemeClr val="tx1"/>
                </a:solidFill>
                <a:cs typeface="Arial"/>
              </a:rPr>
              <a:t>Professional</a:t>
            </a:r>
            <a:r>
              <a:rPr lang="en-GB" sz="1100" kern="0" spc="-53">
                <a:solidFill>
                  <a:schemeClr val="tx1"/>
                </a:solidFill>
                <a:cs typeface="Arial"/>
              </a:rPr>
              <a:t> </a:t>
            </a:r>
            <a:r>
              <a:rPr lang="en-GB" sz="1100" kern="0">
                <a:solidFill>
                  <a:schemeClr val="tx1"/>
                </a:solidFill>
                <a:cs typeface="Arial"/>
              </a:rPr>
              <a:t>courtesy</a:t>
            </a:r>
            <a:r>
              <a:rPr lang="en-GB" sz="1100" kern="0" spc="-44">
                <a:solidFill>
                  <a:schemeClr val="tx1"/>
                </a:solidFill>
                <a:cs typeface="Arial"/>
              </a:rPr>
              <a:t> </a:t>
            </a:r>
            <a:r>
              <a:rPr lang="en-GB" sz="1100" kern="0">
                <a:solidFill>
                  <a:schemeClr val="tx1"/>
                </a:solidFill>
                <a:cs typeface="Arial"/>
              </a:rPr>
              <a:t>is</a:t>
            </a:r>
            <a:r>
              <a:rPr lang="en-GB" sz="1100" kern="0" spc="-40">
                <a:solidFill>
                  <a:schemeClr val="tx1"/>
                </a:solidFill>
                <a:cs typeface="Arial"/>
              </a:rPr>
              <a:t> </a:t>
            </a:r>
            <a:r>
              <a:rPr lang="en-GB" sz="1100" kern="0" spc="-8">
                <a:solidFill>
                  <a:schemeClr val="tx1"/>
                </a:solidFill>
                <a:cs typeface="Arial"/>
              </a:rPr>
              <a:t>expected.</a:t>
            </a:r>
            <a:endParaRPr lang="en-GB" sz="1100" kern="0">
              <a:solidFill>
                <a:schemeClr val="tx1"/>
              </a:solidFill>
              <a:cs typeface="Arial"/>
            </a:endParaRPr>
          </a:p>
          <a:p>
            <a:pPr marL="284163" marR="258239" lvl="0" indent="-274638" defTabSz="914400">
              <a:spcAft>
                <a:spcPts val="300"/>
              </a:spcAft>
              <a:buClr>
                <a:schemeClr val="accent1"/>
              </a:buClr>
              <a:buFont typeface="+mj-lt"/>
              <a:buAutoNum type="arabicPeriod"/>
              <a:tabLst>
                <a:tab pos="162234" algn="l"/>
              </a:tabLst>
              <a:defRPr/>
            </a:pPr>
            <a:r>
              <a:rPr lang="en-GB" sz="1100" kern="0">
                <a:solidFill>
                  <a:schemeClr val="tx1"/>
                </a:solidFill>
                <a:cs typeface="Arial"/>
              </a:rPr>
              <a:t>Never</a:t>
            </a:r>
            <a:r>
              <a:rPr lang="en-GB" sz="1100" kern="0" spc="-57">
                <a:solidFill>
                  <a:schemeClr val="tx1"/>
                </a:solidFill>
                <a:cs typeface="Arial"/>
              </a:rPr>
              <a:t> </a:t>
            </a:r>
            <a:r>
              <a:rPr lang="en-GB" sz="1100" kern="0">
                <a:solidFill>
                  <a:schemeClr val="tx1"/>
                </a:solidFill>
                <a:cs typeface="Arial"/>
              </a:rPr>
              <a:t>ask</a:t>
            </a:r>
            <a:r>
              <a:rPr lang="en-GB" sz="1100" kern="0" spc="-53">
                <a:solidFill>
                  <a:schemeClr val="tx1"/>
                </a:solidFill>
                <a:cs typeface="Arial"/>
              </a:rPr>
              <a:t> </a:t>
            </a:r>
            <a:r>
              <a:rPr lang="en-GB" sz="1100" kern="0">
                <a:solidFill>
                  <a:schemeClr val="tx1"/>
                </a:solidFill>
                <a:cs typeface="Arial"/>
              </a:rPr>
              <a:t>someone</a:t>
            </a:r>
            <a:r>
              <a:rPr lang="en-GB" sz="1100" kern="0" spc="-57">
                <a:solidFill>
                  <a:schemeClr val="tx1"/>
                </a:solidFill>
                <a:cs typeface="Arial"/>
              </a:rPr>
              <a:t> </a:t>
            </a:r>
            <a:r>
              <a:rPr lang="en-GB" sz="1100" kern="0">
                <a:solidFill>
                  <a:schemeClr val="tx1"/>
                </a:solidFill>
                <a:cs typeface="Arial"/>
              </a:rPr>
              <a:t>to</a:t>
            </a:r>
            <a:r>
              <a:rPr lang="en-GB" sz="1100" kern="0" spc="-53">
                <a:solidFill>
                  <a:schemeClr val="tx1"/>
                </a:solidFill>
                <a:cs typeface="Arial"/>
              </a:rPr>
              <a:t> </a:t>
            </a:r>
            <a:r>
              <a:rPr lang="en-GB" sz="1100" kern="0">
                <a:solidFill>
                  <a:schemeClr val="tx1"/>
                </a:solidFill>
                <a:cs typeface="Arial"/>
              </a:rPr>
              <a:t>do</a:t>
            </a:r>
            <a:r>
              <a:rPr lang="en-GB" sz="1100" kern="0" spc="-57">
                <a:solidFill>
                  <a:schemeClr val="tx1"/>
                </a:solidFill>
                <a:cs typeface="Arial"/>
              </a:rPr>
              <a:t> </a:t>
            </a:r>
            <a:r>
              <a:rPr lang="en-GB" sz="1100" kern="0" spc="-8">
                <a:solidFill>
                  <a:schemeClr val="tx1"/>
                </a:solidFill>
                <a:cs typeface="Arial"/>
              </a:rPr>
              <a:t>something</a:t>
            </a:r>
            <a:r>
              <a:rPr lang="en-GB" sz="1100" kern="0" spc="-53">
                <a:solidFill>
                  <a:schemeClr val="tx1"/>
                </a:solidFill>
                <a:cs typeface="Arial"/>
              </a:rPr>
              <a:t> </a:t>
            </a:r>
            <a:r>
              <a:rPr lang="en-GB" sz="1100" kern="0">
                <a:solidFill>
                  <a:schemeClr val="tx1"/>
                </a:solidFill>
                <a:cs typeface="Arial"/>
              </a:rPr>
              <a:t>you</a:t>
            </a:r>
            <a:r>
              <a:rPr lang="en-GB" sz="1100" kern="0" spc="-57">
                <a:solidFill>
                  <a:schemeClr val="tx1"/>
                </a:solidFill>
                <a:cs typeface="Arial"/>
              </a:rPr>
              <a:t> </a:t>
            </a:r>
            <a:r>
              <a:rPr lang="en-GB" sz="1100" kern="0" spc="-8">
                <a:solidFill>
                  <a:schemeClr val="tx1"/>
                </a:solidFill>
                <a:cs typeface="Arial"/>
              </a:rPr>
              <a:t>wouldn’t</a:t>
            </a:r>
            <a:r>
              <a:rPr lang="en-GB" sz="1100" kern="0" spc="-53">
                <a:solidFill>
                  <a:schemeClr val="tx1"/>
                </a:solidFill>
                <a:cs typeface="Arial"/>
              </a:rPr>
              <a:t> </a:t>
            </a:r>
            <a:r>
              <a:rPr lang="en-GB" sz="1100" kern="0" spc="-20">
                <a:solidFill>
                  <a:schemeClr val="tx1"/>
                </a:solidFill>
                <a:cs typeface="Arial"/>
              </a:rPr>
              <a:t>do </a:t>
            </a:r>
            <a:r>
              <a:rPr lang="en-GB" sz="1100" kern="0" spc="-8">
                <a:solidFill>
                  <a:schemeClr val="tx1"/>
                </a:solidFill>
                <a:cs typeface="Arial"/>
              </a:rPr>
              <a:t>yourself.</a:t>
            </a:r>
          </a:p>
          <a:p>
            <a:pPr marL="284163" marR="258239" lvl="0" indent="-274638" defTabSz="914400">
              <a:spcAft>
                <a:spcPts val="300"/>
              </a:spcAft>
              <a:buClr>
                <a:schemeClr val="accent1"/>
              </a:buClr>
              <a:buFont typeface="+mj-lt"/>
              <a:buAutoNum type="arabicPeriod"/>
              <a:tabLst>
                <a:tab pos="162234" algn="l"/>
              </a:tabLst>
              <a:defRPr/>
            </a:pPr>
            <a:r>
              <a:rPr lang="en-GB" sz="1100">
                <a:solidFill>
                  <a:schemeClr val="tx1"/>
                </a:solidFill>
                <a:cs typeface="Arial"/>
              </a:rPr>
              <a:t>I</a:t>
            </a:r>
            <a:r>
              <a:rPr lang="en-GB" sz="1100" spc="-44">
                <a:solidFill>
                  <a:schemeClr val="tx1"/>
                </a:solidFill>
                <a:cs typeface="Arial"/>
              </a:rPr>
              <a:t> </a:t>
            </a:r>
            <a:r>
              <a:rPr lang="en-GB" sz="1100">
                <a:solidFill>
                  <a:schemeClr val="tx1"/>
                </a:solidFill>
                <a:cs typeface="Arial"/>
              </a:rPr>
              <a:t>consider</a:t>
            </a:r>
            <a:r>
              <a:rPr lang="en-GB" sz="1100" spc="-44">
                <a:solidFill>
                  <a:schemeClr val="tx1"/>
                </a:solidFill>
                <a:cs typeface="Arial"/>
              </a:rPr>
              <a:t> </a:t>
            </a:r>
            <a:r>
              <a:rPr lang="en-GB" sz="1100">
                <a:solidFill>
                  <a:schemeClr val="tx1"/>
                </a:solidFill>
                <a:cs typeface="Arial"/>
              </a:rPr>
              <a:t>myself</a:t>
            </a:r>
            <a:r>
              <a:rPr lang="en-GB" sz="1100" spc="-40">
                <a:solidFill>
                  <a:schemeClr val="tx1"/>
                </a:solidFill>
                <a:cs typeface="Arial"/>
              </a:rPr>
              <a:t> </a:t>
            </a:r>
            <a:r>
              <a:rPr lang="en-GB" sz="1100">
                <a:solidFill>
                  <a:schemeClr val="tx1"/>
                </a:solidFill>
                <a:cs typeface="Arial"/>
              </a:rPr>
              <a:t>support</a:t>
            </a:r>
            <a:r>
              <a:rPr lang="en-GB" sz="1100" spc="-44">
                <a:solidFill>
                  <a:schemeClr val="tx1"/>
                </a:solidFill>
                <a:cs typeface="Arial"/>
              </a:rPr>
              <a:t> </a:t>
            </a:r>
            <a:r>
              <a:rPr lang="en-GB" sz="1100">
                <a:solidFill>
                  <a:schemeClr val="tx1"/>
                </a:solidFill>
                <a:cs typeface="Arial"/>
              </a:rPr>
              <a:t>for</a:t>
            </a:r>
            <a:r>
              <a:rPr lang="en-GB" sz="1100" spc="-44">
                <a:solidFill>
                  <a:schemeClr val="tx1"/>
                </a:solidFill>
                <a:cs typeface="Arial"/>
              </a:rPr>
              <a:t> </a:t>
            </a:r>
            <a:r>
              <a:rPr lang="en-GB" sz="1100">
                <a:solidFill>
                  <a:schemeClr val="tx1"/>
                </a:solidFill>
                <a:cs typeface="Arial"/>
              </a:rPr>
              <a:t>our</a:t>
            </a:r>
            <a:r>
              <a:rPr lang="en-GB" sz="1100" spc="-40">
                <a:solidFill>
                  <a:schemeClr val="tx1"/>
                </a:solidFill>
                <a:cs typeface="Arial"/>
              </a:rPr>
              <a:t> </a:t>
            </a:r>
            <a:r>
              <a:rPr lang="en-GB" sz="1100">
                <a:solidFill>
                  <a:schemeClr val="tx1"/>
                </a:solidFill>
                <a:cs typeface="Arial"/>
              </a:rPr>
              <a:t>sales</a:t>
            </a:r>
            <a:r>
              <a:rPr lang="en-GB" sz="1100" spc="-44">
                <a:solidFill>
                  <a:schemeClr val="tx1"/>
                </a:solidFill>
                <a:cs typeface="Arial"/>
              </a:rPr>
              <a:t> </a:t>
            </a:r>
            <a:r>
              <a:rPr lang="en-GB" sz="1100">
                <a:solidFill>
                  <a:schemeClr val="tx1"/>
                </a:solidFill>
                <a:cs typeface="Arial"/>
              </a:rPr>
              <a:t>and</a:t>
            </a:r>
            <a:r>
              <a:rPr lang="en-GB" sz="1100" spc="-40">
                <a:solidFill>
                  <a:schemeClr val="tx1"/>
                </a:solidFill>
                <a:cs typeface="Arial"/>
              </a:rPr>
              <a:t> </a:t>
            </a:r>
            <a:r>
              <a:rPr lang="en-GB" sz="1100" spc="-8">
                <a:solidFill>
                  <a:schemeClr val="tx1"/>
                </a:solidFill>
                <a:cs typeface="Arial"/>
              </a:rPr>
              <a:t>marketing. </a:t>
            </a:r>
            <a:r>
              <a:rPr lang="en-GB" sz="1100">
                <a:solidFill>
                  <a:schemeClr val="tx1"/>
                </a:solidFill>
                <a:cs typeface="Arial"/>
              </a:rPr>
              <a:t>We</a:t>
            </a:r>
            <a:r>
              <a:rPr lang="en-GB" sz="1100" spc="-77">
                <a:solidFill>
                  <a:schemeClr val="tx1"/>
                </a:solidFill>
                <a:cs typeface="Arial"/>
              </a:rPr>
              <a:t> </a:t>
            </a:r>
            <a:r>
              <a:rPr lang="en-GB" sz="1100">
                <a:solidFill>
                  <a:schemeClr val="tx1"/>
                </a:solidFill>
                <a:cs typeface="Arial"/>
              </a:rPr>
              <a:t>can’t</a:t>
            </a:r>
            <a:r>
              <a:rPr lang="en-GB" sz="1100" spc="-69">
                <a:solidFill>
                  <a:schemeClr val="tx1"/>
                </a:solidFill>
                <a:cs typeface="Arial"/>
              </a:rPr>
              <a:t> </a:t>
            </a:r>
            <a:r>
              <a:rPr lang="en-GB" sz="1100">
                <a:solidFill>
                  <a:schemeClr val="tx1"/>
                </a:solidFill>
                <a:cs typeface="Arial"/>
              </a:rPr>
              <a:t>make things</a:t>
            </a:r>
            <a:r>
              <a:rPr lang="en-GB" sz="1100" spc="-65">
                <a:solidFill>
                  <a:schemeClr val="tx1"/>
                </a:solidFill>
                <a:cs typeface="Arial"/>
              </a:rPr>
              <a:t> </a:t>
            </a:r>
            <a:r>
              <a:rPr lang="en-GB" sz="1100">
                <a:solidFill>
                  <a:schemeClr val="tx1"/>
                </a:solidFill>
                <a:cs typeface="Arial"/>
              </a:rPr>
              <a:t>happen</a:t>
            </a:r>
            <a:r>
              <a:rPr lang="en-GB" sz="1100" spc="-69">
                <a:solidFill>
                  <a:schemeClr val="tx1"/>
                </a:solidFill>
                <a:cs typeface="Arial"/>
              </a:rPr>
              <a:t> </a:t>
            </a:r>
            <a:r>
              <a:rPr lang="en-GB" sz="1100">
                <a:solidFill>
                  <a:schemeClr val="tx1"/>
                </a:solidFill>
                <a:cs typeface="Arial"/>
              </a:rPr>
              <a:t>without</a:t>
            </a:r>
            <a:r>
              <a:rPr lang="en-GB" sz="1100" spc="-69">
                <a:solidFill>
                  <a:schemeClr val="tx1"/>
                </a:solidFill>
                <a:cs typeface="Arial"/>
              </a:rPr>
              <a:t> </a:t>
            </a:r>
            <a:r>
              <a:rPr lang="en-GB" sz="1100">
                <a:solidFill>
                  <a:schemeClr val="tx1"/>
                </a:solidFill>
                <a:cs typeface="Arial"/>
              </a:rPr>
              <a:t>each</a:t>
            </a:r>
            <a:r>
              <a:rPr lang="en-GB" sz="1100" spc="-65">
                <a:solidFill>
                  <a:schemeClr val="tx1"/>
                </a:solidFill>
                <a:cs typeface="Arial"/>
              </a:rPr>
              <a:t> </a:t>
            </a:r>
            <a:r>
              <a:rPr lang="en-GB" sz="1100" spc="-8">
                <a:solidFill>
                  <a:schemeClr val="tx1"/>
                </a:solidFill>
                <a:cs typeface="Arial"/>
              </a:rPr>
              <a:t>other.</a:t>
            </a:r>
            <a:r>
              <a:rPr lang="en-GB" sz="1100">
                <a:solidFill>
                  <a:schemeClr val="tx1"/>
                </a:solidFill>
                <a:cs typeface="Arial"/>
              </a:rPr>
              <a:t> We</a:t>
            </a:r>
            <a:r>
              <a:rPr lang="en-GB" sz="1100" spc="-28">
                <a:solidFill>
                  <a:schemeClr val="tx1"/>
                </a:solidFill>
                <a:cs typeface="Arial"/>
              </a:rPr>
              <a:t> </a:t>
            </a:r>
            <a:r>
              <a:rPr lang="en-GB" sz="1100">
                <a:solidFill>
                  <a:schemeClr val="tx1"/>
                </a:solidFill>
                <a:cs typeface="Arial"/>
              </a:rPr>
              <a:t>are</a:t>
            </a:r>
            <a:r>
              <a:rPr lang="en-GB" sz="1100" spc="-28">
                <a:solidFill>
                  <a:schemeClr val="tx1"/>
                </a:solidFill>
                <a:cs typeface="Arial"/>
              </a:rPr>
              <a:t> </a:t>
            </a:r>
            <a:r>
              <a:rPr lang="en-GB" sz="1100">
                <a:solidFill>
                  <a:schemeClr val="tx1"/>
                </a:solidFill>
                <a:cs typeface="Arial"/>
              </a:rPr>
              <a:t>a</a:t>
            </a:r>
            <a:r>
              <a:rPr lang="en-GB" sz="1100" spc="-24">
                <a:solidFill>
                  <a:schemeClr val="tx1"/>
                </a:solidFill>
                <a:cs typeface="Arial"/>
              </a:rPr>
              <a:t> </a:t>
            </a:r>
            <a:r>
              <a:rPr lang="en-GB" sz="1100" spc="-16">
                <a:solidFill>
                  <a:schemeClr val="tx1"/>
                </a:solidFill>
                <a:cs typeface="Arial"/>
              </a:rPr>
              <a:t>team.</a:t>
            </a:r>
            <a:endParaRPr lang="en-GB" sz="1100">
              <a:solidFill>
                <a:schemeClr val="tx1"/>
              </a:solidFill>
              <a:cs typeface="Arial"/>
            </a:endParaRPr>
          </a:p>
          <a:p>
            <a:pPr marL="284163" lvl="0" indent="-274638" defTabSz="914400">
              <a:spcAft>
                <a:spcPts val="300"/>
              </a:spcAft>
              <a:buClr>
                <a:schemeClr val="accent1"/>
              </a:buClr>
              <a:buFont typeface="+mj-lt"/>
              <a:buAutoNum type="arabicPeriod"/>
              <a:tabLst>
                <a:tab pos="162234" algn="l"/>
              </a:tabLst>
              <a:defRPr/>
            </a:pPr>
            <a:r>
              <a:rPr lang="en-GB" sz="1100" spc="-8">
                <a:solidFill>
                  <a:schemeClr val="tx1"/>
                </a:solidFill>
                <a:cs typeface="Arial"/>
              </a:rPr>
              <a:t>Loyalty</a:t>
            </a:r>
            <a:r>
              <a:rPr lang="en-GB" sz="1100" spc="-49">
                <a:solidFill>
                  <a:schemeClr val="tx1"/>
                </a:solidFill>
                <a:cs typeface="Arial"/>
              </a:rPr>
              <a:t> </a:t>
            </a:r>
            <a:r>
              <a:rPr lang="en-GB" sz="1100">
                <a:solidFill>
                  <a:schemeClr val="tx1"/>
                </a:solidFill>
                <a:cs typeface="Arial"/>
              </a:rPr>
              <a:t>and</a:t>
            </a:r>
            <a:r>
              <a:rPr lang="en-GB" sz="1100" spc="-40">
                <a:solidFill>
                  <a:schemeClr val="tx1"/>
                </a:solidFill>
                <a:cs typeface="Arial"/>
              </a:rPr>
              <a:t> </a:t>
            </a:r>
            <a:r>
              <a:rPr lang="en-GB" sz="1100">
                <a:solidFill>
                  <a:schemeClr val="tx1"/>
                </a:solidFill>
                <a:cs typeface="Arial"/>
              </a:rPr>
              <a:t>respect</a:t>
            </a:r>
            <a:r>
              <a:rPr lang="en-GB" sz="1100" spc="-40">
                <a:solidFill>
                  <a:schemeClr val="tx1"/>
                </a:solidFill>
                <a:cs typeface="Arial"/>
              </a:rPr>
              <a:t> </a:t>
            </a:r>
            <a:r>
              <a:rPr lang="en-GB" sz="1100">
                <a:solidFill>
                  <a:schemeClr val="tx1"/>
                </a:solidFill>
                <a:cs typeface="Arial"/>
              </a:rPr>
              <a:t>are</a:t>
            </a:r>
            <a:r>
              <a:rPr lang="en-GB" sz="1100" spc="-36">
                <a:solidFill>
                  <a:schemeClr val="tx1"/>
                </a:solidFill>
                <a:cs typeface="Arial"/>
              </a:rPr>
              <a:t> </a:t>
            </a:r>
            <a:r>
              <a:rPr lang="en-GB" sz="1100">
                <a:solidFill>
                  <a:schemeClr val="tx1"/>
                </a:solidFill>
                <a:cs typeface="Arial"/>
              </a:rPr>
              <a:t>earned</a:t>
            </a:r>
            <a:r>
              <a:rPr lang="en-GB" sz="1100" spc="-40">
                <a:solidFill>
                  <a:schemeClr val="tx1"/>
                </a:solidFill>
                <a:cs typeface="Arial"/>
              </a:rPr>
              <a:t> </a:t>
            </a:r>
            <a:r>
              <a:rPr lang="en-GB" sz="1100">
                <a:solidFill>
                  <a:schemeClr val="tx1"/>
                </a:solidFill>
                <a:cs typeface="Arial"/>
              </a:rPr>
              <a:t>–</a:t>
            </a:r>
            <a:r>
              <a:rPr lang="en-GB" sz="1100" spc="-40">
                <a:solidFill>
                  <a:schemeClr val="tx1"/>
                </a:solidFill>
                <a:cs typeface="Arial"/>
              </a:rPr>
              <a:t> </a:t>
            </a:r>
            <a:r>
              <a:rPr lang="en-GB" sz="1100">
                <a:solidFill>
                  <a:schemeClr val="tx1"/>
                </a:solidFill>
                <a:cs typeface="Arial"/>
              </a:rPr>
              <a:t>not</a:t>
            </a:r>
            <a:r>
              <a:rPr lang="en-GB" sz="1100" spc="-36">
                <a:solidFill>
                  <a:schemeClr val="tx1"/>
                </a:solidFill>
                <a:cs typeface="Arial"/>
              </a:rPr>
              <a:t> </a:t>
            </a:r>
            <a:r>
              <a:rPr lang="en-GB" sz="1100" spc="-8">
                <a:solidFill>
                  <a:schemeClr val="tx1"/>
                </a:solidFill>
                <a:cs typeface="Arial"/>
              </a:rPr>
              <a:t>dictated.</a:t>
            </a:r>
            <a:endParaRPr lang="en-GB" sz="1100">
              <a:solidFill>
                <a:schemeClr val="tx1"/>
              </a:solidFill>
              <a:cs typeface="Arial"/>
            </a:endParaRPr>
          </a:p>
          <a:p>
            <a:pPr marL="284163" lvl="0" indent="-274638" defTabSz="914400">
              <a:spcAft>
                <a:spcPts val="300"/>
              </a:spcAft>
              <a:buClr>
                <a:schemeClr val="accent1"/>
              </a:buClr>
              <a:buFont typeface="+mj-lt"/>
              <a:buAutoNum type="arabicPeriod"/>
              <a:tabLst>
                <a:tab pos="162234" algn="l"/>
              </a:tabLst>
              <a:defRPr/>
            </a:pPr>
            <a:r>
              <a:rPr lang="en-GB" sz="1100">
                <a:solidFill>
                  <a:schemeClr val="tx1"/>
                </a:solidFill>
                <a:cs typeface="Arial"/>
              </a:rPr>
              <a:t>Fear</a:t>
            </a:r>
            <a:r>
              <a:rPr lang="en-GB" sz="1100" spc="-32">
                <a:solidFill>
                  <a:schemeClr val="tx1"/>
                </a:solidFill>
                <a:cs typeface="Arial"/>
              </a:rPr>
              <a:t> </a:t>
            </a:r>
            <a:r>
              <a:rPr lang="en-GB" sz="1100">
                <a:solidFill>
                  <a:schemeClr val="tx1"/>
                </a:solidFill>
                <a:cs typeface="Arial"/>
              </a:rPr>
              <a:t>is</a:t>
            </a:r>
            <a:r>
              <a:rPr lang="en-GB" sz="1100" spc="-32">
                <a:solidFill>
                  <a:schemeClr val="tx1"/>
                </a:solidFill>
                <a:cs typeface="Arial"/>
              </a:rPr>
              <a:t> </a:t>
            </a:r>
            <a:r>
              <a:rPr lang="en-GB" sz="1100">
                <a:solidFill>
                  <a:schemeClr val="tx1"/>
                </a:solidFill>
                <a:cs typeface="Arial"/>
              </a:rPr>
              <a:t>a</a:t>
            </a:r>
            <a:r>
              <a:rPr lang="en-GB" sz="1100" spc="-28">
                <a:solidFill>
                  <a:schemeClr val="tx1"/>
                </a:solidFill>
                <a:cs typeface="Arial"/>
              </a:rPr>
              <a:t> </a:t>
            </a:r>
            <a:r>
              <a:rPr lang="en-GB" sz="1100" spc="-8">
                <a:solidFill>
                  <a:schemeClr val="tx1"/>
                </a:solidFill>
                <a:cs typeface="Arial"/>
              </a:rPr>
              <a:t>turnoff.</a:t>
            </a:r>
            <a:endParaRPr lang="en-GB" sz="1100">
              <a:solidFill>
                <a:schemeClr val="tx1"/>
              </a:solidFill>
              <a:cs typeface="Arial"/>
            </a:endParaRPr>
          </a:p>
          <a:p>
            <a:pPr marL="284163" marR="29777" lvl="0" indent="-274638" defTabSz="914400">
              <a:spcAft>
                <a:spcPts val="300"/>
              </a:spcAft>
              <a:buClr>
                <a:schemeClr val="accent1"/>
              </a:buClr>
              <a:buFont typeface="+mj-lt"/>
              <a:buAutoNum type="arabicPeriod"/>
              <a:tabLst>
                <a:tab pos="162234" algn="l"/>
              </a:tabLst>
              <a:defRPr/>
            </a:pPr>
            <a:r>
              <a:rPr lang="en-GB" sz="1100">
                <a:solidFill>
                  <a:schemeClr val="tx1"/>
                </a:solidFill>
                <a:cs typeface="Arial"/>
              </a:rPr>
              <a:t>People</a:t>
            </a:r>
            <a:r>
              <a:rPr lang="en-GB" sz="1100" spc="-40">
                <a:solidFill>
                  <a:schemeClr val="tx1"/>
                </a:solidFill>
                <a:cs typeface="Arial"/>
              </a:rPr>
              <a:t> </a:t>
            </a:r>
            <a:r>
              <a:rPr lang="en-GB" sz="1100">
                <a:solidFill>
                  <a:schemeClr val="tx1"/>
                </a:solidFill>
                <a:cs typeface="Arial"/>
              </a:rPr>
              <a:t>skills</a:t>
            </a:r>
            <a:r>
              <a:rPr lang="en-GB" sz="1100" spc="-40">
                <a:solidFill>
                  <a:schemeClr val="tx1"/>
                </a:solidFill>
                <a:cs typeface="Arial"/>
              </a:rPr>
              <a:t> </a:t>
            </a:r>
            <a:r>
              <a:rPr lang="en-GB" sz="1100">
                <a:solidFill>
                  <a:schemeClr val="tx1"/>
                </a:solidFill>
                <a:cs typeface="Arial"/>
              </a:rPr>
              <a:t>are</a:t>
            </a:r>
            <a:r>
              <a:rPr lang="en-GB" sz="1100" spc="-36">
                <a:solidFill>
                  <a:schemeClr val="tx1"/>
                </a:solidFill>
                <a:cs typeface="Arial"/>
              </a:rPr>
              <a:t> </a:t>
            </a:r>
            <a:r>
              <a:rPr lang="en-GB" sz="1100">
                <a:solidFill>
                  <a:schemeClr val="tx1"/>
                </a:solidFill>
                <a:cs typeface="Arial"/>
              </a:rPr>
              <a:t>very</a:t>
            </a:r>
            <a:r>
              <a:rPr lang="en-GB" sz="1100" spc="-40">
                <a:solidFill>
                  <a:schemeClr val="tx1"/>
                </a:solidFill>
                <a:cs typeface="Arial"/>
              </a:rPr>
              <a:t> </a:t>
            </a:r>
            <a:r>
              <a:rPr lang="en-GB" sz="1100">
                <a:solidFill>
                  <a:schemeClr val="tx1"/>
                </a:solidFill>
                <a:cs typeface="Arial"/>
              </a:rPr>
              <a:t>important</a:t>
            </a:r>
            <a:r>
              <a:rPr lang="en-GB" sz="1100" spc="-40">
                <a:solidFill>
                  <a:schemeClr val="tx1"/>
                </a:solidFill>
                <a:cs typeface="Arial"/>
              </a:rPr>
              <a:t> </a:t>
            </a:r>
            <a:r>
              <a:rPr lang="en-GB" sz="1100">
                <a:solidFill>
                  <a:schemeClr val="tx1"/>
                </a:solidFill>
                <a:cs typeface="Arial"/>
              </a:rPr>
              <a:t>at</a:t>
            </a:r>
            <a:r>
              <a:rPr lang="en-GB" sz="1100" spc="-36">
                <a:solidFill>
                  <a:schemeClr val="tx1"/>
                </a:solidFill>
                <a:cs typeface="Arial"/>
              </a:rPr>
              <a:t> </a:t>
            </a:r>
            <a:r>
              <a:rPr lang="en-GB" sz="1100">
                <a:solidFill>
                  <a:schemeClr val="tx1"/>
                </a:solidFill>
                <a:cs typeface="Arial"/>
              </a:rPr>
              <a:t>Arthur</a:t>
            </a:r>
            <a:r>
              <a:rPr lang="en-GB" sz="1100" spc="-40">
                <a:solidFill>
                  <a:schemeClr val="tx1"/>
                </a:solidFill>
                <a:cs typeface="Arial"/>
              </a:rPr>
              <a:t> </a:t>
            </a:r>
            <a:r>
              <a:rPr lang="en-GB" sz="1100">
                <a:solidFill>
                  <a:schemeClr val="tx1"/>
                </a:solidFill>
                <a:cs typeface="Arial"/>
              </a:rPr>
              <a:t>J.</a:t>
            </a:r>
            <a:r>
              <a:rPr lang="en-GB" sz="1100" spc="-40">
                <a:solidFill>
                  <a:schemeClr val="tx1"/>
                </a:solidFill>
                <a:cs typeface="Arial"/>
              </a:rPr>
              <a:t> </a:t>
            </a:r>
            <a:r>
              <a:rPr lang="en-GB" sz="1100" spc="-8">
                <a:solidFill>
                  <a:schemeClr val="tx1"/>
                </a:solidFill>
                <a:cs typeface="Arial"/>
              </a:rPr>
              <a:t>Gallagher</a:t>
            </a:r>
            <a:r>
              <a:rPr lang="en-GB" sz="1100" spc="-36">
                <a:solidFill>
                  <a:schemeClr val="tx1"/>
                </a:solidFill>
                <a:cs typeface="Arial"/>
              </a:rPr>
              <a:t> </a:t>
            </a:r>
            <a:r>
              <a:rPr lang="en-GB" sz="1100" spc="-40">
                <a:solidFill>
                  <a:schemeClr val="tx1"/>
                </a:solidFill>
                <a:cs typeface="Arial"/>
              </a:rPr>
              <a:t>&amp; </a:t>
            </a:r>
            <a:r>
              <a:rPr lang="en-GB" sz="1100" spc="-20">
                <a:solidFill>
                  <a:schemeClr val="tx1"/>
                </a:solidFill>
                <a:cs typeface="Arial"/>
              </a:rPr>
              <a:t>Co.</a:t>
            </a:r>
            <a:endParaRPr lang="en-GB" sz="1100">
              <a:solidFill>
                <a:schemeClr val="tx1"/>
              </a:solidFill>
              <a:cs typeface="Arial"/>
            </a:endParaRPr>
          </a:p>
          <a:p>
            <a:pPr marL="284163" lvl="0" indent="-274638" defTabSz="914400">
              <a:spcAft>
                <a:spcPts val="300"/>
              </a:spcAft>
              <a:buClr>
                <a:schemeClr val="accent1"/>
              </a:buClr>
              <a:buFont typeface="+mj-lt"/>
              <a:buAutoNum type="arabicPeriod"/>
              <a:tabLst>
                <a:tab pos="162234" algn="l"/>
              </a:tabLst>
              <a:defRPr/>
            </a:pPr>
            <a:r>
              <a:rPr lang="en-GB" sz="1100" spc="-24">
                <a:solidFill>
                  <a:schemeClr val="tx1"/>
                </a:solidFill>
                <a:cs typeface="Arial"/>
              </a:rPr>
              <a:t>We’re</a:t>
            </a:r>
            <a:r>
              <a:rPr lang="en-GB" sz="1100" spc="-44">
                <a:solidFill>
                  <a:schemeClr val="tx1"/>
                </a:solidFill>
                <a:cs typeface="Arial"/>
              </a:rPr>
              <a:t> </a:t>
            </a:r>
            <a:r>
              <a:rPr lang="en-GB" sz="1100">
                <a:solidFill>
                  <a:schemeClr val="tx1"/>
                </a:solidFill>
                <a:cs typeface="Arial"/>
              </a:rPr>
              <a:t>a</a:t>
            </a:r>
            <a:r>
              <a:rPr lang="en-GB" sz="1100" spc="-36">
                <a:solidFill>
                  <a:schemeClr val="tx1"/>
                </a:solidFill>
                <a:cs typeface="Arial"/>
              </a:rPr>
              <a:t> </a:t>
            </a:r>
            <a:r>
              <a:rPr lang="en-GB" sz="1100">
                <a:solidFill>
                  <a:schemeClr val="tx1"/>
                </a:solidFill>
                <a:cs typeface="Arial"/>
              </a:rPr>
              <a:t>very</a:t>
            </a:r>
            <a:r>
              <a:rPr lang="en-GB" sz="1100" spc="-32">
                <a:solidFill>
                  <a:schemeClr val="tx1"/>
                </a:solidFill>
                <a:cs typeface="Arial"/>
              </a:rPr>
              <a:t> </a:t>
            </a:r>
            <a:r>
              <a:rPr lang="en-GB" sz="1100" spc="-8">
                <a:solidFill>
                  <a:schemeClr val="tx1"/>
                </a:solidFill>
                <a:cs typeface="Arial"/>
              </a:rPr>
              <a:t>competitive</a:t>
            </a:r>
            <a:r>
              <a:rPr lang="en-GB" sz="1100" spc="-36">
                <a:solidFill>
                  <a:schemeClr val="tx1"/>
                </a:solidFill>
                <a:cs typeface="Arial"/>
              </a:rPr>
              <a:t> </a:t>
            </a:r>
            <a:r>
              <a:rPr lang="en-GB" sz="1100">
                <a:solidFill>
                  <a:schemeClr val="tx1"/>
                </a:solidFill>
                <a:cs typeface="Arial"/>
              </a:rPr>
              <a:t>and</a:t>
            </a:r>
            <a:r>
              <a:rPr lang="en-GB" sz="1100" spc="-36">
                <a:solidFill>
                  <a:schemeClr val="tx1"/>
                </a:solidFill>
                <a:cs typeface="Arial"/>
              </a:rPr>
              <a:t> </a:t>
            </a:r>
            <a:r>
              <a:rPr lang="en-GB" sz="1100" spc="-8">
                <a:solidFill>
                  <a:schemeClr val="tx1"/>
                </a:solidFill>
                <a:cs typeface="Arial"/>
              </a:rPr>
              <a:t>aggressive</a:t>
            </a:r>
            <a:r>
              <a:rPr lang="en-GB" sz="1100" spc="-32">
                <a:solidFill>
                  <a:schemeClr val="tx1"/>
                </a:solidFill>
                <a:cs typeface="Arial"/>
              </a:rPr>
              <a:t> </a:t>
            </a:r>
            <a:r>
              <a:rPr lang="en-GB" sz="1100" spc="-8">
                <a:solidFill>
                  <a:schemeClr val="tx1"/>
                </a:solidFill>
                <a:cs typeface="Arial"/>
              </a:rPr>
              <a:t>company.</a:t>
            </a:r>
            <a:endParaRPr lang="en-GB" sz="1100">
              <a:solidFill>
                <a:schemeClr val="tx1"/>
              </a:solidFill>
              <a:cs typeface="Arial"/>
            </a:endParaRPr>
          </a:p>
          <a:p>
            <a:pPr marL="284163" lvl="0" indent="-274638" defTabSz="914400">
              <a:spcAft>
                <a:spcPts val="300"/>
              </a:spcAft>
              <a:buClr>
                <a:schemeClr val="accent1"/>
              </a:buClr>
              <a:buFont typeface="+mj-lt"/>
              <a:buAutoNum type="arabicPeriod"/>
              <a:tabLst>
                <a:tab pos="162234" algn="l"/>
              </a:tabLst>
              <a:defRPr/>
            </a:pPr>
            <a:r>
              <a:rPr lang="en-GB" sz="1100">
                <a:solidFill>
                  <a:schemeClr val="tx1"/>
                </a:solidFill>
                <a:cs typeface="Arial"/>
              </a:rPr>
              <a:t>We</a:t>
            </a:r>
            <a:r>
              <a:rPr lang="en-GB" sz="1100" spc="-53">
                <a:solidFill>
                  <a:schemeClr val="tx1"/>
                </a:solidFill>
                <a:cs typeface="Arial"/>
              </a:rPr>
              <a:t> </a:t>
            </a:r>
            <a:r>
              <a:rPr lang="en-GB" sz="1100">
                <a:solidFill>
                  <a:schemeClr val="tx1"/>
                </a:solidFill>
                <a:cs typeface="Arial"/>
              </a:rPr>
              <a:t>run</a:t>
            </a:r>
            <a:r>
              <a:rPr lang="en-GB" sz="1100" spc="-44">
                <a:solidFill>
                  <a:schemeClr val="tx1"/>
                </a:solidFill>
                <a:cs typeface="Arial"/>
              </a:rPr>
              <a:t> </a:t>
            </a:r>
            <a:r>
              <a:rPr lang="en-GB" sz="1100">
                <a:solidFill>
                  <a:schemeClr val="tx1"/>
                </a:solidFill>
                <a:cs typeface="Arial"/>
              </a:rPr>
              <a:t>to</a:t>
            </a:r>
            <a:r>
              <a:rPr lang="en-GB" sz="1100" spc="-40">
                <a:solidFill>
                  <a:schemeClr val="tx1"/>
                </a:solidFill>
                <a:cs typeface="Arial"/>
              </a:rPr>
              <a:t> </a:t>
            </a:r>
            <a:r>
              <a:rPr lang="en-GB" sz="1100">
                <a:solidFill>
                  <a:schemeClr val="tx1"/>
                </a:solidFill>
                <a:cs typeface="Arial"/>
              </a:rPr>
              <a:t>problems</a:t>
            </a:r>
            <a:r>
              <a:rPr lang="en-GB" sz="1100" spc="-44">
                <a:solidFill>
                  <a:schemeClr val="tx1"/>
                </a:solidFill>
                <a:cs typeface="Arial"/>
              </a:rPr>
              <a:t> </a:t>
            </a:r>
            <a:r>
              <a:rPr lang="en-GB" sz="1100">
                <a:solidFill>
                  <a:schemeClr val="tx1"/>
                </a:solidFill>
                <a:cs typeface="Arial"/>
              </a:rPr>
              <a:t>–</a:t>
            </a:r>
            <a:r>
              <a:rPr lang="en-GB" sz="1100" spc="-44">
                <a:solidFill>
                  <a:schemeClr val="tx1"/>
                </a:solidFill>
                <a:cs typeface="Arial"/>
              </a:rPr>
              <a:t> </a:t>
            </a:r>
            <a:r>
              <a:rPr lang="en-GB" sz="1100">
                <a:solidFill>
                  <a:schemeClr val="tx1"/>
                </a:solidFill>
                <a:cs typeface="Arial"/>
              </a:rPr>
              <a:t>not</a:t>
            </a:r>
            <a:r>
              <a:rPr lang="en-GB" sz="1100" spc="-40">
                <a:solidFill>
                  <a:schemeClr val="tx1"/>
                </a:solidFill>
                <a:cs typeface="Arial"/>
              </a:rPr>
              <a:t> </a:t>
            </a:r>
            <a:r>
              <a:rPr lang="en-GB" sz="1100">
                <a:solidFill>
                  <a:schemeClr val="tx1"/>
                </a:solidFill>
                <a:cs typeface="Arial"/>
              </a:rPr>
              <a:t>away</a:t>
            </a:r>
            <a:r>
              <a:rPr lang="en-GB" sz="1100" spc="-44">
                <a:solidFill>
                  <a:schemeClr val="tx1"/>
                </a:solidFill>
                <a:cs typeface="Arial"/>
              </a:rPr>
              <a:t> </a:t>
            </a:r>
            <a:r>
              <a:rPr lang="en-GB" sz="1100">
                <a:solidFill>
                  <a:schemeClr val="tx1"/>
                </a:solidFill>
                <a:cs typeface="Arial"/>
              </a:rPr>
              <a:t>from</a:t>
            </a:r>
            <a:r>
              <a:rPr lang="en-GB" sz="1100" spc="-40">
                <a:solidFill>
                  <a:schemeClr val="tx1"/>
                </a:solidFill>
                <a:cs typeface="Arial"/>
              </a:rPr>
              <a:t> </a:t>
            </a:r>
            <a:r>
              <a:rPr lang="en-GB" sz="1100" spc="-8">
                <a:solidFill>
                  <a:schemeClr val="tx1"/>
                </a:solidFill>
                <a:cs typeface="Arial"/>
              </a:rPr>
              <a:t>them.</a:t>
            </a:r>
            <a:endParaRPr lang="en-GB" sz="1100">
              <a:solidFill>
                <a:schemeClr val="tx1"/>
              </a:solidFill>
              <a:cs typeface="Arial"/>
            </a:endParaRPr>
          </a:p>
          <a:p>
            <a:pPr marL="284163" marR="5647" lvl="0" indent="-274638" defTabSz="914400">
              <a:spcAft>
                <a:spcPts val="300"/>
              </a:spcAft>
              <a:buClr>
                <a:schemeClr val="accent1"/>
              </a:buClr>
              <a:buFont typeface="+mj-lt"/>
              <a:buAutoNum type="arabicPeriod"/>
              <a:tabLst>
                <a:tab pos="162234" algn="l"/>
              </a:tabLst>
              <a:defRPr/>
            </a:pPr>
            <a:r>
              <a:rPr lang="en-GB" sz="1100">
                <a:solidFill>
                  <a:schemeClr val="tx1"/>
                </a:solidFill>
                <a:cs typeface="Arial"/>
              </a:rPr>
              <a:t>We</a:t>
            </a:r>
            <a:r>
              <a:rPr lang="en-GB" sz="1100" spc="-57">
                <a:solidFill>
                  <a:schemeClr val="tx1"/>
                </a:solidFill>
                <a:cs typeface="Arial"/>
              </a:rPr>
              <a:t> </a:t>
            </a:r>
            <a:r>
              <a:rPr lang="en-GB" sz="1100">
                <a:solidFill>
                  <a:schemeClr val="tx1"/>
                </a:solidFill>
                <a:cs typeface="Arial"/>
              </a:rPr>
              <a:t>adhere</a:t>
            </a:r>
            <a:r>
              <a:rPr lang="en-GB" sz="1100" spc="-49">
                <a:solidFill>
                  <a:schemeClr val="tx1"/>
                </a:solidFill>
                <a:cs typeface="Arial"/>
              </a:rPr>
              <a:t> </a:t>
            </a:r>
            <a:r>
              <a:rPr lang="en-GB" sz="1100">
                <a:solidFill>
                  <a:schemeClr val="tx1"/>
                </a:solidFill>
                <a:cs typeface="Arial"/>
              </a:rPr>
              <a:t>to</a:t>
            </a:r>
            <a:r>
              <a:rPr lang="en-GB" sz="1100" spc="-44">
                <a:solidFill>
                  <a:schemeClr val="tx1"/>
                </a:solidFill>
                <a:cs typeface="Arial"/>
              </a:rPr>
              <a:t> </a:t>
            </a:r>
            <a:r>
              <a:rPr lang="en-GB" sz="1100">
                <a:solidFill>
                  <a:schemeClr val="tx1"/>
                </a:solidFill>
                <a:cs typeface="Arial"/>
              </a:rPr>
              <a:t>the</a:t>
            </a:r>
            <a:r>
              <a:rPr lang="en-GB" sz="1100" spc="-49">
                <a:solidFill>
                  <a:schemeClr val="tx1"/>
                </a:solidFill>
                <a:cs typeface="Arial"/>
              </a:rPr>
              <a:t> </a:t>
            </a:r>
            <a:r>
              <a:rPr lang="en-GB" sz="1100">
                <a:solidFill>
                  <a:schemeClr val="tx1"/>
                </a:solidFill>
                <a:cs typeface="Arial"/>
              </a:rPr>
              <a:t>highest</a:t>
            </a:r>
            <a:r>
              <a:rPr lang="en-GB" sz="1100" spc="-44">
                <a:solidFill>
                  <a:schemeClr val="tx1"/>
                </a:solidFill>
                <a:cs typeface="Arial"/>
              </a:rPr>
              <a:t> </a:t>
            </a:r>
            <a:r>
              <a:rPr lang="en-GB" sz="1100" spc="-8">
                <a:solidFill>
                  <a:schemeClr val="tx1"/>
                </a:solidFill>
                <a:cs typeface="Arial"/>
              </a:rPr>
              <a:t>standards</a:t>
            </a:r>
            <a:r>
              <a:rPr lang="en-GB" sz="1100" spc="-49">
                <a:solidFill>
                  <a:schemeClr val="tx1"/>
                </a:solidFill>
                <a:cs typeface="Arial"/>
              </a:rPr>
              <a:t> </a:t>
            </a:r>
            <a:r>
              <a:rPr lang="en-GB" sz="1100">
                <a:solidFill>
                  <a:schemeClr val="tx1"/>
                </a:solidFill>
                <a:cs typeface="Arial"/>
              </a:rPr>
              <a:t>of</a:t>
            </a:r>
            <a:r>
              <a:rPr lang="en-GB" sz="1100" spc="-44">
                <a:solidFill>
                  <a:schemeClr val="tx1"/>
                </a:solidFill>
                <a:cs typeface="Arial"/>
              </a:rPr>
              <a:t> </a:t>
            </a:r>
            <a:r>
              <a:rPr lang="en-GB" sz="1100">
                <a:solidFill>
                  <a:schemeClr val="tx1"/>
                </a:solidFill>
                <a:cs typeface="Arial"/>
              </a:rPr>
              <a:t>moral</a:t>
            </a:r>
            <a:r>
              <a:rPr lang="en-GB" sz="1100" spc="-49">
                <a:solidFill>
                  <a:schemeClr val="tx1"/>
                </a:solidFill>
                <a:cs typeface="Arial"/>
              </a:rPr>
              <a:t> </a:t>
            </a:r>
            <a:r>
              <a:rPr lang="en-GB" sz="1100">
                <a:solidFill>
                  <a:schemeClr val="tx1"/>
                </a:solidFill>
                <a:cs typeface="Arial"/>
              </a:rPr>
              <a:t>and</a:t>
            </a:r>
            <a:r>
              <a:rPr lang="en-GB" sz="1100" spc="-44">
                <a:solidFill>
                  <a:schemeClr val="tx1"/>
                </a:solidFill>
                <a:cs typeface="Arial"/>
              </a:rPr>
              <a:t> </a:t>
            </a:r>
            <a:r>
              <a:rPr lang="en-GB" sz="1100" spc="-8">
                <a:solidFill>
                  <a:schemeClr val="tx1"/>
                </a:solidFill>
                <a:cs typeface="Arial"/>
              </a:rPr>
              <a:t>ethical </a:t>
            </a:r>
            <a:r>
              <a:rPr lang="en-US" sz="1100" spc="-8" noProof="0">
                <a:solidFill>
                  <a:schemeClr val="tx1"/>
                </a:solidFill>
                <a:cs typeface="Arial"/>
              </a:rPr>
              <a:t>behavior</a:t>
            </a:r>
            <a:r>
              <a:rPr lang="en-GB" sz="1100" spc="-8">
                <a:solidFill>
                  <a:schemeClr val="tx1"/>
                </a:solidFill>
                <a:cs typeface="Arial"/>
              </a:rPr>
              <a:t>.</a:t>
            </a:r>
            <a:endParaRPr lang="en-GB" sz="1100">
              <a:solidFill>
                <a:schemeClr val="tx1"/>
              </a:solidFill>
              <a:cs typeface="Arial"/>
            </a:endParaRPr>
          </a:p>
          <a:p>
            <a:pPr marL="284163" marR="4107" lvl="0" indent="-274638" defTabSz="914400">
              <a:spcAft>
                <a:spcPts val="300"/>
              </a:spcAft>
              <a:buClr>
                <a:schemeClr val="accent1"/>
              </a:buClr>
              <a:buFont typeface="+mj-lt"/>
              <a:buAutoNum type="arabicPeriod"/>
              <a:tabLst>
                <a:tab pos="162234" algn="l"/>
              </a:tabLst>
              <a:defRPr/>
            </a:pPr>
            <a:r>
              <a:rPr lang="en-GB" sz="1100">
                <a:solidFill>
                  <a:schemeClr val="tx1"/>
                </a:solidFill>
                <a:cs typeface="Arial"/>
              </a:rPr>
              <a:t>People</a:t>
            </a:r>
            <a:r>
              <a:rPr lang="en-GB" sz="1100" spc="-61">
                <a:solidFill>
                  <a:schemeClr val="tx1"/>
                </a:solidFill>
                <a:cs typeface="Arial"/>
              </a:rPr>
              <a:t> </a:t>
            </a:r>
            <a:r>
              <a:rPr lang="en-GB" sz="1100">
                <a:solidFill>
                  <a:schemeClr val="tx1"/>
                </a:solidFill>
                <a:cs typeface="Arial"/>
              </a:rPr>
              <a:t>work</a:t>
            </a:r>
            <a:r>
              <a:rPr lang="en-GB" sz="1100" spc="-49">
                <a:solidFill>
                  <a:schemeClr val="tx1"/>
                </a:solidFill>
                <a:cs typeface="Arial"/>
              </a:rPr>
              <a:t> </a:t>
            </a:r>
            <a:r>
              <a:rPr lang="en-GB" sz="1100">
                <a:solidFill>
                  <a:schemeClr val="tx1"/>
                </a:solidFill>
                <a:cs typeface="Arial"/>
              </a:rPr>
              <a:t>harder</a:t>
            </a:r>
            <a:r>
              <a:rPr lang="en-GB" sz="1100" spc="-53">
                <a:solidFill>
                  <a:schemeClr val="tx1"/>
                </a:solidFill>
                <a:cs typeface="Arial"/>
              </a:rPr>
              <a:t> </a:t>
            </a:r>
            <a:r>
              <a:rPr lang="en-GB" sz="1100">
                <a:solidFill>
                  <a:schemeClr val="tx1"/>
                </a:solidFill>
                <a:cs typeface="Arial"/>
              </a:rPr>
              <a:t>and</a:t>
            </a:r>
            <a:r>
              <a:rPr lang="en-GB" sz="1100" spc="-49">
                <a:solidFill>
                  <a:schemeClr val="tx1"/>
                </a:solidFill>
                <a:cs typeface="Arial"/>
              </a:rPr>
              <a:t> </a:t>
            </a:r>
            <a:r>
              <a:rPr lang="en-GB" sz="1100">
                <a:solidFill>
                  <a:schemeClr val="tx1"/>
                </a:solidFill>
                <a:cs typeface="Arial"/>
              </a:rPr>
              <a:t>are</a:t>
            </a:r>
            <a:r>
              <a:rPr lang="en-GB" sz="1100" spc="-53">
                <a:solidFill>
                  <a:schemeClr val="tx1"/>
                </a:solidFill>
                <a:cs typeface="Arial"/>
              </a:rPr>
              <a:t> </a:t>
            </a:r>
            <a:r>
              <a:rPr lang="en-GB" sz="1100">
                <a:solidFill>
                  <a:schemeClr val="tx1"/>
                </a:solidFill>
                <a:cs typeface="Arial"/>
              </a:rPr>
              <a:t>more</a:t>
            </a:r>
            <a:r>
              <a:rPr lang="en-GB" sz="1100" spc="-49">
                <a:solidFill>
                  <a:schemeClr val="tx1"/>
                </a:solidFill>
                <a:cs typeface="Arial"/>
              </a:rPr>
              <a:t> </a:t>
            </a:r>
            <a:r>
              <a:rPr lang="en-GB" sz="1100">
                <a:solidFill>
                  <a:schemeClr val="tx1"/>
                </a:solidFill>
                <a:cs typeface="Arial"/>
              </a:rPr>
              <a:t>effective</a:t>
            </a:r>
            <a:r>
              <a:rPr lang="en-GB" sz="1100" spc="-53">
                <a:solidFill>
                  <a:schemeClr val="tx1"/>
                </a:solidFill>
                <a:cs typeface="Arial"/>
              </a:rPr>
              <a:t> </a:t>
            </a:r>
            <a:r>
              <a:rPr lang="en-GB" sz="1100">
                <a:solidFill>
                  <a:schemeClr val="tx1"/>
                </a:solidFill>
                <a:cs typeface="Arial"/>
              </a:rPr>
              <a:t>when</a:t>
            </a:r>
            <a:r>
              <a:rPr lang="en-GB" sz="1100" spc="-49">
                <a:solidFill>
                  <a:schemeClr val="tx1"/>
                </a:solidFill>
                <a:cs typeface="Arial"/>
              </a:rPr>
              <a:t> </a:t>
            </a:r>
            <a:r>
              <a:rPr lang="en-GB" sz="1100" spc="-8">
                <a:solidFill>
                  <a:schemeClr val="tx1"/>
                </a:solidFill>
                <a:cs typeface="Arial"/>
              </a:rPr>
              <a:t>they’re </a:t>
            </a:r>
            <a:r>
              <a:rPr lang="en-GB" sz="1100">
                <a:solidFill>
                  <a:schemeClr val="tx1"/>
                </a:solidFill>
                <a:cs typeface="Arial"/>
              </a:rPr>
              <a:t>turned</a:t>
            </a:r>
            <a:r>
              <a:rPr lang="en-GB" sz="1100" spc="-32">
                <a:solidFill>
                  <a:schemeClr val="tx1"/>
                </a:solidFill>
                <a:cs typeface="Arial"/>
              </a:rPr>
              <a:t> </a:t>
            </a:r>
            <a:r>
              <a:rPr lang="en-GB" sz="1100">
                <a:solidFill>
                  <a:schemeClr val="tx1"/>
                </a:solidFill>
                <a:cs typeface="Arial"/>
              </a:rPr>
              <a:t>on</a:t>
            </a:r>
            <a:r>
              <a:rPr lang="en-GB" sz="1100" spc="-32">
                <a:solidFill>
                  <a:schemeClr val="tx1"/>
                </a:solidFill>
                <a:cs typeface="Arial"/>
              </a:rPr>
              <a:t> </a:t>
            </a:r>
            <a:r>
              <a:rPr lang="en-GB" sz="1100">
                <a:solidFill>
                  <a:schemeClr val="tx1"/>
                </a:solidFill>
                <a:cs typeface="Arial"/>
              </a:rPr>
              <a:t>–</a:t>
            </a:r>
            <a:r>
              <a:rPr lang="en-GB" sz="1100" spc="-32">
                <a:solidFill>
                  <a:schemeClr val="tx1"/>
                </a:solidFill>
                <a:cs typeface="Arial"/>
              </a:rPr>
              <a:t> </a:t>
            </a:r>
            <a:r>
              <a:rPr lang="en-GB" sz="1100">
                <a:solidFill>
                  <a:schemeClr val="tx1"/>
                </a:solidFill>
                <a:cs typeface="Arial"/>
              </a:rPr>
              <a:t>not</a:t>
            </a:r>
            <a:r>
              <a:rPr lang="en-GB" sz="1100" spc="-32">
                <a:solidFill>
                  <a:schemeClr val="tx1"/>
                </a:solidFill>
                <a:cs typeface="Arial"/>
              </a:rPr>
              <a:t> </a:t>
            </a:r>
            <a:r>
              <a:rPr lang="en-GB" sz="1100">
                <a:solidFill>
                  <a:schemeClr val="tx1"/>
                </a:solidFill>
                <a:cs typeface="Arial"/>
              </a:rPr>
              <a:t>turned</a:t>
            </a:r>
            <a:r>
              <a:rPr lang="en-GB" sz="1100" spc="-32">
                <a:solidFill>
                  <a:schemeClr val="tx1"/>
                </a:solidFill>
                <a:cs typeface="Arial"/>
              </a:rPr>
              <a:t> </a:t>
            </a:r>
            <a:r>
              <a:rPr lang="en-GB" sz="1100" spc="-16">
                <a:solidFill>
                  <a:schemeClr val="tx1"/>
                </a:solidFill>
                <a:cs typeface="Arial"/>
              </a:rPr>
              <a:t>off.</a:t>
            </a:r>
            <a:endParaRPr lang="en-GB" sz="1100">
              <a:solidFill>
                <a:schemeClr val="tx1"/>
              </a:solidFill>
              <a:cs typeface="Arial"/>
            </a:endParaRPr>
          </a:p>
          <a:p>
            <a:pPr marL="284163" marR="4107" lvl="0" indent="-274638" defTabSz="914400">
              <a:spcAft>
                <a:spcPts val="300"/>
              </a:spcAft>
              <a:buClr>
                <a:schemeClr val="accent1"/>
              </a:buClr>
              <a:buFont typeface="+mj-lt"/>
              <a:buAutoNum type="arabicPeriod"/>
              <a:tabLst>
                <a:tab pos="162234" algn="l"/>
              </a:tabLst>
              <a:defRPr/>
            </a:pPr>
            <a:r>
              <a:rPr lang="en-GB" sz="1100">
                <a:solidFill>
                  <a:schemeClr val="tx1"/>
                </a:solidFill>
                <a:cs typeface="Arial"/>
              </a:rPr>
              <a:t>We</a:t>
            </a:r>
            <a:r>
              <a:rPr lang="en-GB" sz="1100" spc="-44">
                <a:solidFill>
                  <a:schemeClr val="tx1"/>
                </a:solidFill>
                <a:cs typeface="Arial"/>
              </a:rPr>
              <a:t> </a:t>
            </a:r>
            <a:r>
              <a:rPr lang="en-GB" sz="1100">
                <a:solidFill>
                  <a:schemeClr val="tx1"/>
                </a:solidFill>
                <a:cs typeface="Arial"/>
              </a:rPr>
              <a:t>are</a:t>
            </a:r>
            <a:r>
              <a:rPr lang="en-GB" sz="1100" spc="-32">
                <a:solidFill>
                  <a:schemeClr val="tx1"/>
                </a:solidFill>
                <a:cs typeface="Arial"/>
              </a:rPr>
              <a:t> </a:t>
            </a:r>
            <a:r>
              <a:rPr lang="en-GB" sz="1100">
                <a:solidFill>
                  <a:schemeClr val="tx1"/>
                </a:solidFill>
                <a:cs typeface="Arial"/>
              </a:rPr>
              <a:t>a</a:t>
            </a:r>
            <a:r>
              <a:rPr lang="en-GB" sz="1100" spc="-32">
                <a:solidFill>
                  <a:schemeClr val="tx1"/>
                </a:solidFill>
                <a:cs typeface="Arial"/>
              </a:rPr>
              <a:t> </a:t>
            </a:r>
            <a:r>
              <a:rPr lang="en-GB" sz="1100">
                <a:solidFill>
                  <a:schemeClr val="tx1"/>
                </a:solidFill>
                <a:cs typeface="Arial"/>
              </a:rPr>
              <a:t>warm,</a:t>
            </a:r>
            <a:r>
              <a:rPr lang="en-GB" sz="1100" spc="-32">
                <a:solidFill>
                  <a:schemeClr val="tx1"/>
                </a:solidFill>
                <a:cs typeface="Arial"/>
              </a:rPr>
              <a:t> </a:t>
            </a:r>
            <a:r>
              <a:rPr lang="en-GB" sz="1100">
                <a:solidFill>
                  <a:schemeClr val="tx1"/>
                </a:solidFill>
                <a:cs typeface="Arial"/>
              </a:rPr>
              <a:t>close</a:t>
            </a:r>
            <a:r>
              <a:rPr lang="en-GB" sz="1100" spc="-32">
                <a:solidFill>
                  <a:schemeClr val="tx1"/>
                </a:solidFill>
                <a:cs typeface="Arial"/>
              </a:rPr>
              <a:t> </a:t>
            </a:r>
            <a:r>
              <a:rPr lang="en-GB" sz="1100" spc="-20">
                <a:solidFill>
                  <a:schemeClr val="tx1"/>
                </a:solidFill>
                <a:cs typeface="Arial"/>
              </a:rPr>
              <a:t>company.</a:t>
            </a:r>
            <a:r>
              <a:rPr lang="en-GB" sz="1100" spc="-36">
                <a:solidFill>
                  <a:schemeClr val="tx1"/>
                </a:solidFill>
                <a:cs typeface="Arial"/>
              </a:rPr>
              <a:t> </a:t>
            </a:r>
            <a:r>
              <a:rPr lang="en-GB" sz="1100">
                <a:solidFill>
                  <a:schemeClr val="tx1"/>
                </a:solidFill>
                <a:cs typeface="Arial"/>
              </a:rPr>
              <a:t>This</a:t>
            </a:r>
            <a:r>
              <a:rPr lang="en-GB" sz="1100" spc="-32">
                <a:solidFill>
                  <a:schemeClr val="tx1"/>
                </a:solidFill>
                <a:cs typeface="Arial"/>
              </a:rPr>
              <a:t> </a:t>
            </a:r>
            <a:r>
              <a:rPr lang="en-GB" sz="1100">
                <a:solidFill>
                  <a:schemeClr val="tx1"/>
                </a:solidFill>
                <a:cs typeface="Arial"/>
              </a:rPr>
              <a:t>is</a:t>
            </a:r>
            <a:r>
              <a:rPr lang="en-GB" sz="1100" spc="-32">
                <a:solidFill>
                  <a:schemeClr val="tx1"/>
                </a:solidFill>
                <a:cs typeface="Arial"/>
              </a:rPr>
              <a:t> </a:t>
            </a:r>
            <a:r>
              <a:rPr lang="en-GB" sz="1100">
                <a:solidFill>
                  <a:schemeClr val="tx1"/>
                </a:solidFill>
                <a:cs typeface="Arial"/>
              </a:rPr>
              <a:t>a</a:t>
            </a:r>
            <a:r>
              <a:rPr lang="en-GB" sz="1100" spc="-32">
                <a:solidFill>
                  <a:schemeClr val="tx1"/>
                </a:solidFill>
                <a:cs typeface="Arial"/>
              </a:rPr>
              <a:t> </a:t>
            </a:r>
            <a:r>
              <a:rPr lang="en-GB" sz="1100">
                <a:solidFill>
                  <a:schemeClr val="tx1"/>
                </a:solidFill>
                <a:cs typeface="Arial"/>
              </a:rPr>
              <a:t>strength</a:t>
            </a:r>
            <a:r>
              <a:rPr lang="en-GB" sz="1100" spc="-32">
                <a:solidFill>
                  <a:schemeClr val="tx1"/>
                </a:solidFill>
                <a:cs typeface="Arial"/>
              </a:rPr>
              <a:t> </a:t>
            </a:r>
            <a:r>
              <a:rPr lang="en-GB" sz="1100">
                <a:solidFill>
                  <a:schemeClr val="tx1"/>
                </a:solidFill>
                <a:cs typeface="Arial"/>
              </a:rPr>
              <a:t>–</a:t>
            </a:r>
            <a:r>
              <a:rPr lang="en-GB" sz="1100" spc="-32">
                <a:solidFill>
                  <a:schemeClr val="tx1"/>
                </a:solidFill>
                <a:cs typeface="Arial"/>
              </a:rPr>
              <a:t> </a:t>
            </a:r>
            <a:r>
              <a:rPr lang="en-GB" sz="1100" spc="-20">
                <a:solidFill>
                  <a:schemeClr val="tx1"/>
                </a:solidFill>
                <a:cs typeface="Arial"/>
              </a:rPr>
              <a:t>not </a:t>
            </a:r>
            <a:r>
              <a:rPr lang="en-GB" sz="1100">
                <a:solidFill>
                  <a:schemeClr val="tx1"/>
                </a:solidFill>
                <a:cs typeface="Arial"/>
              </a:rPr>
              <a:t>a </a:t>
            </a:r>
            <a:r>
              <a:rPr lang="en-GB" sz="1100" spc="-8">
                <a:solidFill>
                  <a:schemeClr val="tx1"/>
                </a:solidFill>
                <a:cs typeface="Arial"/>
              </a:rPr>
              <a:t>weakness.</a:t>
            </a:r>
            <a:endParaRPr lang="en-GB" sz="1100">
              <a:solidFill>
                <a:schemeClr val="tx1"/>
              </a:solidFill>
              <a:cs typeface="Arial"/>
            </a:endParaRPr>
          </a:p>
          <a:p>
            <a:pPr marL="284163" marR="240783" lvl="0" indent="-274638" defTabSz="914400">
              <a:spcAft>
                <a:spcPts val="300"/>
              </a:spcAft>
              <a:buClr>
                <a:schemeClr val="accent1"/>
              </a:buClr>
              <a:buFont typeface="+mj-lt"/>
              <a:buAutoNum type="arabicPeriod"/>
              <a:tabLst>
                <a:tab pos="162234" algn="l"/>
              </a:tabLst>
              <a:defRPr/>
            </a:pPr>
            <a:r>
              <a:rPr lang="en-GB" sz="1100">
                <a:solidFill>
                  <a:schemeClr val="tx1"/>
                </a:solidFill>
                <a:cs typeface="Arial"/>
              </a:rPr>
              <a:t>We</a:t>
            </a:r>
            <a:r>
              <a:rPr lang="en-GB" sz="1100" spc="-61">
                <a:solidFill>
                  <a:schemeClr val="tx1"/>
                </a:solidFill>
                <a:cs typeface="Arial"/>
              </a:rPr>
              <a:t> </a:t>
            </a:r>
            <a:r>
              <a:rPr lang="en-GB" sz="1100">
                <a:solidFill>
                  <a:schemeClr val="tx1"/>
                </a:solidFill>
                <a:cs typeface="Arial"/>
              </a:rPr>
              <a:t>must</a:t>
            </a:r>
            <a:r>
              <a:rPr lang="en-GB" sz="1100" spc="-57">
                <a:solidFill>
                  <a:schemeClr val="tx1"/>
                </a:solidFill>
                <a:cs typeface="Arial"/>
              </a:rPr>
              <a:t> </a:t>
            </a:r>
            <a:r>
              <a:rPr lang="en-GB" sz="1100">
                <a:solidFill>
                  <a:schemeClr val="tx1"/>
                </a:solidFill>
                <a:cs typeface="Arial"/>
              </a:rPr>
              <a:t>continue</a:t>
            </a:r>
            <a:r>
              <a:rPr lang="en-GB" sz="1100" spc="-61">
                <a:solidFill>
                  <a:schemeClr val="tx1"/>
                </a:solidFill>
                <a:cs typeface="Arial"/>
              </a:rPr>
              <a:t> </a:t>
            </a:r>
            <a:r>
              <a:rPr lang="en-GB" sz="1100" spc="-8">
                <a:solidFill>
                  <a:schemeClr val="tx1"/>
                </a:solidFill>
                <a:cs typeface="Arial"/>
              </a:rPr>
              <a:t>building</a:t>
            </a:r>
            <a:r>
              <a:rPr lang="en-GB" sz="1100" spc="-57">
                <a:solidFill>
                  <a:schemeClr val="tx1"/>
                </a:solidFill>
                <a:cs typeface="Arial"/>
              </a:rPr>
              <a:t> </a:t>
            </a:r>
            <a:r>
              <a:rPr lang="en-GB" sz="1100">
                <a:solidFill>
                  <a:schemeClr val="tx1"/>
                </a:solidFill>
                <a:cs typeface="Arial"/>
              </a:rPr>
              <a:t>a</a:t>
            </a:r>
            <a:r>
              <a:rPr lang="en-GB" sz="1100" spc="-61">
                <a:solidFill>
                  <a:schemeClr val="tx1"/>
                </a:solidFill>
                <a:cs typeface="Arial"/>
              </a:rPr>
              <a:t> </a:t>
            </a:r>
            <a:r>
              <a:rPr lang="en-GB" sz="1100" spc="-8">
                <a:solidFill>
                  <a:schemeClr val="tx1"/>
                </a:solidFill>
                <a:cs typeface="Arial"/>
              </a:rPr>
              <a:t>professional</a:t>
            </a:r>
            <a:r>
              <a:rPr lang="en-GB" sz="1100" spc="-57">
                <a:solidFill>
                  <a:schemeClr val="tx1"/>
                </a:solidFill>
                <a:cs typeface="Arial"/>
              </a:rPr>
              <a:t> </a:t>
            </a:r>
            <a:r>
              <a:rPr lang="en-GB" sz="1100">
                <a:solidFill>
                  <a:schemeClr val="tx1"/>
                </a:solidFill>
                <a:cs typeface="Arial"/>
              </a:rPr>
              <a:t>company</a:t>
            </a:r>
            <a:r>
              <a:rPr lang="en-GB" sz="1100" spc="-57">
                <a:solidFill>
                  <a:schemeClr val="tx1"/>
                </a:solidFill>
                <a:cs typeface="Arial"/>
              </a:rPr>
              <a:t> </a:t>
            </a:r>
            <a:r>
              <a:rPr lang="en-GB" sz="1100" spc="-40">
                <a:solidFill>
                  <a:schemeClr val="tx1"/>
                </a:solidFill>
                <a:cs typeface="Arial"/>
              </a:rPr>
              <a:t>– </a:t>
            </a:r>
            <a:r>
              <a:rPr lang="en-GB" sz="1100" spc="-8">
                <a:solidFill>
                  <a:schemeClr val="tx1"/>
                </a:solidFill>
                <a:cs typeface="Arial"/>
              </a:rPr>
              <a:t>together</a:t>
            </a:r>
            <a:r>
              <a:rPr lang="en-GB" sz="1100" spc="-16">
                <a:solidFill>
                  <a:schemeClr val="tx1"/>
                </a:solidFill>
                <a:cs typeface="Arial"/>
              </a:rPr>
              <a:t> </a:t>
            </a:r>
            <a:r>
              <a:rPr lang="en-GB" sz="1100">
                <a:solidFill>
                  <a:schemeClr val="tx1"/>
                </a:solidFill>
                <a:cs typeface="Arial"/>
              </a:rPr>
              <a:t>–</a:t>
            </a:r>
            <a:r>
              <a:rPr lang="en-GB" sz="1100" spc="-16">
                <a:solidFill>
                  <a:schemeClr val="tx1"/>
                </a:solidFill>
                <a:cs typeface="Arial"/>
              </a:rPr>
              <a:t> </a:t>
            </a:r>
            <a:r>
              <a:rPr lang="en-GB" sz="1100">
                <a:solidFill>
                  <a:schemeClr val="tx1"/>
                </a:solidFill>
                <a:cs typeface="Arial"/>
              </a:rPr>
              <a:t>as</a:t>
            </a:r>
            <a:r>
              <a:rPr lang="en-GB" sz="1100" spc="-16">
                <a:solidFill>
                  <a:schemeClr val="tx1"/>
                </a:solidFill>
                <a:cs typeface="Arial"/>
              </a:rPr>
              <a:t> </a:t>
            </a:r>
            <a:r>
              <a:rPr lang="en-GB" sz="1100">
                <a:solidFill>
                  <a:schemeClr val="tx1"/>
                </a:solidFill>
                <a:cs typeface="Arial"/>
              </a:rPr>
              <a:t>a</a:t>
            </a:r>
            <a:r>
              <a:rPr lang="en-GB" sz="1100" spc="-12">
                <a:solidFill>
                  <a:schemeClr val="tx1"/>
                </a:solidFill>
                <a:cs typeface="Arial"/>
              </a:rPr>
              <a:t> </a:t>
            </a:r>
            <a:r>
              <a:rPr lang="en-GB" sz="1100" spc="-16">
                <a:solidFill>
                  <a:schemeClr val="tx1"/>
                </a:solidFill>
                <a:cs typeface="Arial"/>
              </a:rPr>
              <a:t>team.</a:t>
            </a:r>
            <a:endParaRPr lang="en-GB" sz="1100">
              <a:solidFill>
                <a:schemeClr val="tx1"/>
              </a:solidFill>
              <a:cs typeface="Arial"/>
            </a:endParaRPr>
          </a:p>
          <a:p>
            <a:pPr marL="284163" marR="74443" lvl="0" indent="-274638" defTabSz="914400">
              <a:spcAft>
                <a:spcPts val="300"/>
              </a:spcAft>
              <a:buClr>
                <a:schemeClr val="accent1"/>
              </a:buClr>
              <a:buFont typeface="+mj-lt"/>
              <a:buAutoNum type="arabicPeriod"/>
              <a:tabLst>
                <a:tab pos="162234" algn="l"/>
              </a:tabLst>
              <a:defRPr/>
            </a:pPr>
            <a:r>
              <a:rPr lang="en-GB" sz="1100">
                <a:solidFill>
                  <a:schemeClr val="tx1"/>
                </a:solidFill>
                <a:cs typeface="Arial"/>
              </a:rPr>
              <a:t>Shared</a:t>
            </a:r>
            <a:r>
              <a:rPr lang="en-GB" sz="1100" spc="-44">
                <a:solidFill>
                  <a:schemeClr val="tx1"/>
                </a:solidFill>
                <a:cs typeface="Arial"/>
              </a:rPr>
              <a:t> </a:t>
            </a:r>
            <a:r>
              <a:rPr lang="en-GB" sz="1100">
                <a:solidFill>
                  <a:schemeClr val="tx1"/>
                </a:solidFill>
                <a:cs typeface="Arial"/>
              </a:rPr>
              <a:t>values</a:t>
            </a:r>
            <a:r>
              <a:rPr lang="en-GB" sz="1100" spc="-40">
                <a:solidFill>
                  <a:schemeClr val="tx1"/>
                </a:solidFill>
                <a:cs typeface="Arial"/>
              </a:rPr>
              <a:t> </a:t>
            </a:r>
            <a:r>
              <a:rPr lang="en-GB" sz="1100">
                <a:solidFill>
                  <a:schemeClr val="tx1"/>
                </a:solidFill>
                <a:cs typeface="Arial"/>
              </a:rPr>
              <a:t>can</a:t>
            </a:r>
            <a:r>
              <a:rPr lang="en-GB" sz="1100" spc="-44">
                <a:solidFill>
                  <a:schemeClr val="tx1"/>
                </a:solidFill>
                <a:cs typeface="Arial"/>
              </a:rPr>
              <a:t> </a:t>
            </a:r>
            <a:r>
              <a:rPr lang="en-GB" sz="1100">
                <a:solidFill>
                  <a:schemeClr val="tx1"/>
                </a:solidFill>
                <a:cs typeface="Arial"/>
              </a:rPr>
              <a:t>be</a:t>
            </a:r>
            <a:r>
              <a:rPr lang="en-GB" sz="1100" spc="-40">
                <a:solidFill>
                  <a:schemeClr val="tx1"/>
                </a:solidFill>
                <a:cs typeface="Arial"/>
              </a:rPr>
              <a:t> </a:t>
            </a:r>
            <a:r>
              <a:rPr lang="en-GB" sz="1100">
                <a:solidFill>
                  <a:schemeClr val="tx1"/>
                </a:solidFill>
                <a:cs typeface="Arial"/>
              </a:rPr>
              <a:t>altered</a:t>
            </a:r>
            <a:r>
              <a:rPr lang="en-GB" sz="1100" spc="-40">
                <a:solidFill>
                  <a:schemeClr val="tx1"/>
                </a:solidFill>
                <a:cs typeface="Arial"/>
              </a:rPr>
              <a:t> </a:t>
            </a:r>
            <a:r>
              <a:rPr lang="en-GB" sz="1100">
                <a:solidFill>
                  <a:schemeClr val="tx1"/>
                </a:solidFill>
                <a:cs typeface="Arial"/>
              </a:rPr>
              <a:t>with</a:t>
            </a:r>
            <a:r>
              <a:rPr lang="en-GB" sz="1100" spc="-44">
                <a:solidFill>
                  <a:schemeClr val="tx1"/>
                </a:solidFill>
                <a:cs typeface="Arial"/>
              </a:rPr>
              <a:t> </a:t>
            </a:r>
            <a:r>
              <a:rPr lang="en-GB" sz="1100" spc="-8">
                <a:solidFill>
                  <a:schemeClr val="tx1"/>
                </a:solidFill>
                <a:cs typeface="Arial"/>
              </a:rPr>
              <a:t>circumstances</a:t>
            </a:r>
            <a:r>
              <a:rPr lang="en-GB" sz="1100" spc="-40">
                <a:solidFill>
                  <a:schemeClr val="tx1"/>
                </a:solidFill>
                <a:cs typeface="Arial"/>
              </a:rPr>
              <a:t> </a:t>
            </a:r>
            <a:r>
              <a:rPr lang="en-GB" sz="1100">
                <a:solidFill>
                  <a:schemeClr val="tx1"/>
                </a:solidFill>
                <a:cs typeface="Arial"/>
              </a:rPr>
              <a:t>–</a:t>
            </a:r>
            <a:r>
              <a:rPr lang="en-GB" sz="1100" spc="-40">
                <a:solidFill>
                  <a:schemeClr val="tx1"/>
                </a:solidFill>
                <a:cs typeface="Arial"/>
              </a:rPr>
              <a:t> </a:t>
            </a:r>
            <a:r>
              <a:rPr lang="en-GB" sz="1100" spc="-20">
                <a:solidFill>
                  <a:schemeClr val="tx1"/>
                </a:solidFill>
                <a:cs typeface="Arial"/>
              </a:rPr>
              <a:t>but </a:t>
            </a:r>
            <a:r>
              <a:rPr lang="en-GB" sz="1100" spc="-8">
                <a:solidFill>
                  <a:schemeClr val="tx1"/>
                </a:solidFill>
                <a:cs typeface="Arial"/>
              </a:rPr>
              <a:t>carefully</a:t>
            </a:r>
            <a:r>
              <a:rPr lang="en-GB" sz="1100" spc="-32">
                <a:solidFill>
                  <a:schemeClr val="tx1"/>
                </a:solidFill>
                <a:cs typeface="Arial"/>
              </a:rPr>
              <a:t> </a:t>
            </a:r>
            <a:r>
              <a:rPr lang="en-GB" sz="1100">
                <a:solidFill>
                  <a:schemeClr val="tx1"/>
                </a:solidFill>
                <a:cs typeface="Arial"/>
              </a:rPr>
              <a:t>and</a:t>
            </a:r>
            <a:r>
              <a:rPr lang="en-GB" sz="1100" spc="-28">
                <a:solidFill>
                  <a:schemeClr val="tx1"/>
                </a:solidFill>
                <a:cs typeface="Arial"/>
              </a:rPr>
              <a:t> </a:t>
            </a:r>
            <a:br>
              <a:rPr lang="en-GB" sz="1100" spc="-28">
                <a:solidFill>
                  <a:schemeClr val="tx1"/>
                </a:solidFill>
                <a:cs typeface="Arial"/>
              </a:rPr>
            </a:br>
            <a:r>
              <a:rPr lang="en-GB" sz="1100">
                <a:solidFill>
                  <a:schemeClr val="tx1"/>
                </a:solidFill>
                <a:cs typeface="Arial"/>
              </a:rPr>
              <a:t>with</a:t>
            </a:r>
            <a:r>
              <a:rPr lang="en-GB" sz="1100" spc="-32">
                <a:solidFill>
                  <a:schemeClr val="tx1"/>
                </a:solidFill>
                <a:cs typeface="Arial"/>
              </a:rPr>
              <a:t> </a:t>
            </a:r>
            <a:r>
              <a:rPr lang="en-GB" sz="1100">
                <a:solidFill>
                  <a:schemeClr val="tx1"/>
                </a:solidFill>
                <a:cs typeface="Arial"/>
              </a:rPr>
              <a:t>tact</a:t>
            </a:r>
            <a:r>
              <a:rPr lang="en-GB" sz="1100" spc="-28">
                <a:solidFill>
                  <a:schemeClr val="tx1"/>
                </a:solidFill>
                <a:cs typeface="Arial"/>
              </a:rPr>
              <a:t> </a:t>
            </a:r>
            <a:r>
              <a:rPr lang="en-GB" sz="1100">
                <a:solidFill>
                  <a:schemeClr val="tx1"/>
                </a:solidFill>
                <a:cs typeface="Arial"/>
              </a:rPr>
              <a:t>and</a:t>
            </a:r>
            <a:r>
              <a:rPr lang="en-GB" sz="1100" spc="-32">
                <a:solidFill>
                  <a:schemeClr val="tx1"/>
                </a:solidFill>
                <a:cs typeface="Arial"/>
              </a:rPr>
              <a:t> </a:t>
            </a:r>
            <a:r>
              <a:rPr lang="en-GB" sz="1100" spc="-8">
                <a:solidFill>
                  <a:schemeClr val="tx1"/>
                </a:solidFill>
                <a:cs typeface="Arial"/>
              </a:rPr>
              <a:t>consideration</a:t>
            </a:r>
            <a:r>
              <a:rPr lang="en-GB" sz="1100" spc="-28">
                <a:solidFill>
                  <a:schemeClr val="tx1"/>
                </a:solidFill>
                <a:cs typeface="Arial"/>
              </a:rPr>
              <a:t> </a:t>
            </a:r>
            <a:r>
              <a:rPr lang="en-GB" sz="1100">
                <a:solidFill>
                  <a:schemeClr val="tx1"/>
                </a:solidFill>
                <a:cs typeface="Arial"/>
              </a:rPr>
              <a:t>for</a:t>
            </a:r>
            <a:r>
              <a:rPr lang="en-GB" sz="1100" spc="-28">
                <a:solidFill>
                  <a:schemeClr val="tx1"/>
                </a:solidFill>
                <a:cs typeface="Arial"/>
              </a:rPr>
              <a:t> </a:t>
            </a:r>
            <a:r>
              <a:rPr lang="en-GB" sz="1100" spc="-20">
                <a:solidFill>
                  <a:schemeClr val="tx1"/>
                </a:solidFill>
                <a:cs typeface="Arial"/>
              </a:rPr>
              <a:t>one </a:t>
            </a:r>
            <a:r>
              <a:rPr lang="en-GB" sz="1100" spc="-8">
                <a:solidFill>
                  <a:schemeClr val="tx1"/>
                </a:solidFill>
                <a:cs typeface="Arial"/>
              </a:rPr>
              <a:t>another’s</a:t>
            </a:r>
            <a:r>
              <a:rPr lang="en-GB" sz="1100" spc="-73">
                <a:solidFill>
                  <a:schemeClr val="tx1"/>
                </a:solidFill>
                <a:cs typeface="Arial"/>
              </a:rPr>
              <a:t> </a:t>
            </a:r>
            <a:r>
              <a:rPr lang="en-GB" sz="1100" spc="-8">
                <a:solidFill>
                  <a:schemeClr val="tx1"/>
                </a:solidFill>
                <a:cs typeface="Arial"/>
              </a:rPr>
              <a:t>needs.</a:t>
            </a:r>
          </a:p>
          <a:p>
            <a:pPr marL="9525" marR="74443" lvl="0" indent="0" defTabSz="914400">
              <a:spcAft>
                <a:spcPts val="300"/>
              </a:spcAft>
              <a:buClrTx/>
              <a:buFont typeface="+mj-lt"/>
              <a:buNone/>
              <a:tabLst>
                <a:tab pos="162234" algn="l"/>
              </a:tabLst>
              <a:defRPr/>
            </a:pPr>
            <a:endParaRPr lang="en-GB" sz="1100" spc="-8">
              <a:solidFill>
                <a:schemeClr val="tx1"/>
              </a:solidFill>
              <a:cs typeface="Arial"/>
            </a:endParaRPr>
          </a:p>
          <a:p>
            <a:pPr marL="9755" marR="74443" lvl="0" indent="0" defTabSz="914400">
              <a:spcAft>
                <a:spcPts val="300"/>
              </a:spcAft>
              <a:buClrTx/>
              <a:buFont typeface="+mj-lt"/>
              <a:buNone/>
              <a:tabLst>
                <a:tab pos="162234" algn="l"/>
              </a:tabLst>
              <a:defRPr/>
            </a:pPr>
            <a:r>
              <a:rPr lang="en-GB" sz="1100" spc="-8">
                <a:solidFill>
                  <a:schemeClr val="accent1"/>
                </a:solidFill>
                <a:cs typeface="Arial"/>
              </a:rPr>
              <a:t>When accepted</a:t>
            </a:r>
            <a:r>
              <a:rPr lang="en-GB" sz="1100" spc="-8" baseline="0">
                <a:solidFill>
                  <a:schemeClr val="accent1"/>
                </a:solidFill>
                <a:cs typeface="Arial"/>
              </a:rPr>
              <a:t> Shared Values are changed or challenged, </a:t>
            </a:r>
            <a:br>
              <a:rPr lang="en-GB" sz="1100" spc="-8" baseline="0">
                <a:solidFill>
                  <a:schemeClr val="accent1"/>
                </a:solidFill>
                <a:cs typeface="Arial"/>
              </a:rPr>
            </a:br>
            <a:r>
              <a:rPr lang="en-GB" sz="1100" spc="-8" baseline="0">
                <a:solidFill>
                  <a:schemeClr val="accent1"/>
                </a:solidFill>
                <a:cs typeface="Arial"/>
              </a:rPr>
              <a:t>the emotional impact and negative feelings can </a:t>
            </a:r>
            <a:br>
              <a:rPr lang="en-GB" sz="1100" spc="-8" baseline="0">
                <a:solidFill>
                  <a:schemeClr val="accent1"/>
                </a:solidFill>
                <a:cs typeface="Arial"/>
              </a:rPr>
            </a:br>
            <a:r>
              <a:rPr lang="en-GB" sz="1100" spc="-8" baseline="0">
                <a:solidFill>
                  <a:schemeClr val="accent1"/>
                </a:solidFill>
                <a:cs typeface="Arial"/>
              </a:rPr>
              <a:t>damage the Company. </a:t>
            </a:r>
          </a:p>
          <a:p>
            <a:pPr marL="9755" marR="74443" lvl="0" indent="0" defTabSz="914400">
              <a:spcAft>
                <a:spcPts val="300"/>
              </a:spcAft>
              <a:buClrTx/>
              <a:buFont typeface="+mj-lt"/>
              <a:buNone/>
              <a:tabLst>
                <a:tab pos="162234" algn="l"/>
              </a:tabLst>
              <a:defRPr/>
            </a:pPr>
            <a:r>
              <a:rPr lang="en-GB" sz="1100" b="1" spc="-8" baseline="0">
                <a:solidFill>
                  <a:schemeClr val="accent1"/>
                </a:solidFill>
                <a:cs typeface="Arial"/>
              </a:rPr>
              <a:t>-Robert E. Gallagher, May 1984</a:t>
            </a:r>
            <a:endParaRPr lang="en-GB" sz="1100" b="1">
              <a:solidFill>
                <a:schemeClr val="accent1"/>
              </a:solidFill>
              <a:cs typeface="Arial"/>
            </a:endParaRPr>
          </a:p>
        </p:txBody>
      </p:sp>
      <p:sp>
        <p:nvSpPr>
          <p:cNvPr id="11" name="Title 3">
            <a:extLst>
              <a:ext uri="{FF2B5EF4-FFF2-40B4-BE49-F238E27FC236}">
                <a16:creationId xmlns:a16="http://schemas.microsoft.com/office/drawing/2014/main" id="{17DC20F7-933F-FC29-AAFF-94772914A9FC}"/>
              </a:ext>
            </a:extLst>
          </p:cNvPr>
          <p:cNvSpPr txBox="1">
            <a:spLocks/>
          </p:cNvSpPr>
          <p:nvPr userDrawn="1"/>
        </p:nvSpPr>
        <p:spPr>
          <a:xfrm>
            <a:off x="611189" y="611190"/>
            <a:ext cx="9158042" cy="724125"/>
          </a:xfrm>
          <a:prstGeom prst="rect">
            <a:avLst/>
          </a:prstGeom>
        </p:spPr>
        <p:txBody>
          <a:bodyPr vert="horz" lIns="0" tIns="0" rIns="0" bIns="0" rtlCol="0" anchor="t">
            <a:noAutofit/>
          </a:bodyPr>
          <a:lstStyle>
            <a:lvl1pPr algn="l" defTabSz="914377" rtl="0" eaLnBrk="1" latinLnBrk="0" hangingPunct="1">
              <a:lnSpc>
                <a:spcPct val="90000"/>
              </a:lnSpc>
              <a:spcBef>
                <a:spcPct val="0"/>
              </a:spcBef>
              <a:buNone/>
              <a:defRPr sz="3600" b="1" kern="1200">
                <a:solidFill>
                  <a:schemeClr val="tx1"/>
                </a:solidFill>
                <a:latin typeface="+mj-lt"/>
                <a:ea typeface="+mj-ea"/>
                <a:cs typeface="+mj-cs"/>
              </a:defRPr>
            </a:lvl1pPr>
          </a:lstStyle>
          <a:p>
            <a:r>
              <a:rPr lang="en-GB">
                <a:solidFill>
                  <a:schemeClr val="accent2"/>
                </a:solidFill>
              </a:rPr>
              <a:t>The Gallagher Way</a:t>
            </a:r>
          </a:p>
        </p:txBody>
      </p:sp>
    </p:spTree>
    <p:extLst>
      <p:ext uri="{BB962C8B-B14F-4D97-AF65-F5344CB8AC3E}">
        <p14:creationId xmlns:p14="http://schemas.microsoft.com/office/powerpoint/2010/main" val="3411259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 + Mobile 2x">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AB3BC6-3F6C-D5C0-7D60-F884616D8B39}"/>
              </a:ext>
            </a:extLst>
          </p:cNvPr>
          <p:cNvSpPr>
            <a:spLocks noGrp="1"/>
          </p:cNvSpPr>
          <p:nvPr>
            <p:ph type="sldNum" sz="quarter" idx="11"/>
          </p:nvPr>
        </p:nvSpPr>
        <p:spPr/>
        <p:txBody>
          <a:bodyPr/>
          <a:lstStyle/>
          <a:p>
            <a:pPr algn="r"/>
            <a:fld id="{40AA5F45-CDE6-4EA8-991E-B18CC5F21F47}" type="slidenum">
              <a:rPr lang="en-GB" smtClean="0"/>
              <a:pPr algn="r"/>
              <a:t>‹#›</a:t>
            </a:fld>
            <a:endParaRPr lang="en-GB"/>
          </a:p>
        </p:txBody>
      </p:sp>
      <p:pic>
        <p:nvPicPr>
          <p:cNvPr id="5" name="Picture 4">
            <a:extLst>
              <a:ext uri="{FF2B5EF4-FFF2-40B4-BE49-F238E27FC236}">
                <a16:creationId xmlns:a16="http://schemas.microsoft.com/office/drawing/2014/main" id="{D4353FBB-28CF-53C6-AF7A-6477B7B944F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432377" y="612776"/>
            <a:ext cx="4259104" cy="6012852"/>
          </a:xfrm>
          <a:prstGeom prst="rect">
            <a:avLst/>
          </a:prstGeom>
        </p:spPr>
      </p:pic>
      <p:sp>
        <p:nvSpPr>
          <p:cNvPr id="6" name="Picture Placeholder 13">
            <a:extLst>
              <a:ext uri="{FF2B5EF4-FFF2-40B4-BE49-F238E27FC236}">
                <a16:creationId xmlns:a16="http://schemas.microsoft.com/office/drawing/2014/main" id="{0AD6D2D3-7B1C-F12C-E5C7-620C707835A8}"/>
              </a:ext>
            </a:extLst>
          </p:cNvPr>
          <p:cNvSpPr>
            <a:spLocks noGrp="1"/>
          </p:cNvSpPr>
          <p:nvPr>
            <p:ph type="pic" sz="quarter" idx="20"/>
          </p:nvPr>
        </p:nvSpPr>
        <p:spPr>
          <a:xfrm>
            <a:off x="6442523" y="1055223"/>
            <a:ext cx="2225592" cy="4814458"/>
          </a:xfrm>
          <a:custGeom>
            <a:avLst/>
            <a:gdLst>
              <a:gd name="connsiteX0" fmla="*/ 270671 w 2538413"/>
              <a:gd name="connsiteY0" fmla="*/ 0 h 5491163"/>
              <a:gd name="connsiteX1" fmla="*/ 560784 w 2538413"/>
              <a:gd name="connsiteY1" fmla="*/ 0 h 5491163"/>
              <a:gd name="connsiteX2" fmla="*/ 560784 w 2538413"/>
              <a:gd name="connsiteY2" fmla="*/ 42568 h 5491163"/>
              <a:gd name="connsiteX3" fmla="*/ 723005 w 2538413"/>
              <a:gd name="connsiteY3" fmla="*/ 204789 h 5491163"/>
              <a:gd name="connsiteX4" fmla="*/ 1817788 w 2538413"/>
              <a:gd name="connsiteY4" fmla="*/ 204789 h 5491163"/>
              <a:gd name="connsiteX5" fmla="*/ 1980009 w 2538413"/>
              <a:gd name="connsiteY5" fmla="*/ 42568 h 5491163"/>
              <a:gd name="connsiteX6" fmla="*/ 1980009 w 2538413"/>
              <a:gd name="connsiteY6" fmla="*/ 0 h 5491163"/>
              <a:gd name="connsiteX7" fmla="*/ 2267742 w 2538413"/>
              <a:gd name="connsiteY7" fmla="*/ 0 h 5491163"/>
              <a:gd name="connsiteX8" fmla="*/ 2538413 w 2538413"/>
              <a:gd name="connsiteY8" fmla="*/ 270671 h 5491163"/>
              <a:gd name="connsiteX9" fmla="*/ 2538413 w 2538413"/>
              <a:gd name="connsiteY9" fmla="*/ 5220492 h 5491163"/>
              <a:gd name="connsiteX10" fmla="*/ 2267742 w 2538413"/>
              <a:gd name="connsiteY10" fmla="*/ 5491163 h 5491163"/>
              <a:gd name="connsiteX11" fmla="*/ 270671 w 2538413"/>
              <a:gd name="connsiteY11" fmla="*/ 5491163 h 5491163"/>
              <a:gd name="connsiteX12" fmla="*/ 0 w 2538413"/>
              <a:gd name="connsiteY12" fmla="*/ 5220492 h 5491163"/>
              <a:gd name="connsiteX13" fmla="*/ 0 w 2538413"/>
              <a:gd name="connsiteY13" fmla="*/ 270671 h 5491163"/>
              <a:gd name="connsiteX14" fmla="*/ 270671 w 2538413"/>
              <a:gd name="connsiteY14" fmla="*/ 0 h 5491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38413" h="5491163">
                <a:moveTo>
                  <a:pt x="270671" y="0"/>
                </a:moveTo>
                <a:lnTo>
                  <a:pt x="560784" y="0"/>
                </a:lnTo>
                <a:lnTo>
                  <a:pt x="560784" y="42568"/>
                </a:lnTo>
                <a:cubicBezTo>
                  <a:pt x="560784" y="132160"/>
                  <a:pt x="633413" y="204789"/>
                  <a:pt x="723005" y="204789"/>
                </a:cubicBezTo>
                <a:lnTo>
                  <a:pt x="1817788" y="204789"/>
                </a:lnTo>
                <a:cubicBezTo>
                  <a:pt x="1907380" y="204789"/>
                  <a:pt x="1980009" y="132160"/>
                  <a:pt x="1980009" y="42568"/>
                </a:cubicBezTo>
                <a:lnTo>
                  <a:pt x="1980009" y="0"/>
                </a:lnTo>
                <a:lnTo>
                  <a:pt x="2267742" y="0"/>
                </a:lnTo>
                <a:cubicBezTo>
                  <a:pt x="2417229" y="0"/>
                  <a:pt x="2538413" y="121184"/>
                  <a:pt x="2538413" y="270671"/>
                </a:cubicBezTo>
                <a:lnTo>
                  <a:pt x="2538413" y="5220492"/>
                </a:lnTo>
                <a:cubicBezTo>
                  <a:pt x="2538413" y="5369979"/>
                  <a:pt x="2417229" y="5491163"/>
                  <a:pt x="2267742" y="5491163"/>
                </a:cubicBezTo>
                <a:lnTo>
                  <a:pt x="270671" y="5491163"/>
                </a:lnTo>
                <a:cubicBezTo>
                  <a:pt x="121184" y="5491163"/>
                  <a:pt x="0" y="5369979"/>
                  <a:pt x="0" y="5220492"/>
                </a:cubicBezTo>
                <a:lnTo>
                  <a:pt x="0" y="270671"/>
                </a:lnTo>
                <a:cubicBezTo>
                  <a:pt x="0" y="121184"/>
                  <a:pt x="121184" y="0"/>
                  <a:pt x="270671" y="0"/>
                </a:cubicBezTo>
                <a:close/>
              </a:path>
            </a:pathLst>
          </a:custGeom>
          <a:solidFill>
            <a:schemeClr val="bg2"/>
          </a:solidFill>
        </p:spPr>
        <p:txBody>
          <a:bodyPr wrap="square" anchor="ctr">
            <a:noAutofit/>
          </a:bodyPr>
          <a:lstStyle>
            <a:lvl1pPr algn="ctr">
              <a:defRPr/>
            </a:lvl1pPr>
          </a:lstStyle>
          <a:p>
            <a:endParaRPr lang="en-GB"/>
          </a:p>
        </p:txBody>
      </p:sp>
      <p:pic>
        <p:nvPicPr>
          <p:cNvPr id="2" name="Picture 1">
            <a:extLst>
              <a:ext uri="{FF2B5EF4-FFF2-40B4-BE49-F238E27FC236}">
                <a16:creationId xmlns:a16="http://schemas.microsoft.com/office/drawing/2014/main" id="{F9D257AA-2F50-EACD-4506-FA797DD9499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20041" y="612776"/>
            <a:ext cx="4259104" cy="6012852"/>
          </a:xfrm>
          <a:prstGeom prst="rect">
            <a:avLst/>
          </a:prstGeom>
        </p:spPr>
      </p:pic>
      <p:sp>
        <p:nvSpPr>
          <p:cNvPr id="7" name="Picture Placeholder 13">
            <a:extLst>
              <a:ext uri="{FF2B5EF4-FFF2-40B4-BE49-F238E27FC236}">
                <a16:creationId xmlns:a16="http://schemas.microsoft.com/office/drawing/2014/main" id="{733EB1A9-47F8-1519-CED6-25C04B6AA0EB}"/>
              </a:ext>
            </a:extLst>
          </p:cNvPr>
          <p:cNvSpPr>
            <a:spLocks noGrp="1"/>
          </p:cNvSpPr>
          <p:nvPr>
            <p:ph type="pic" sz="quarter" idx="21"/>
          </p:nvPr>
        </p:nvSpPr>
        <p:spPr>
          <a:xfrm>
            <a:off x="9230187" y="1055223"/>
            <a:ext cx="2225592" cy="4814458"/>
          </a:xfrm>
          <a:custGeom>
            <a:avLst/>
            <a:gdLst>
              <a:gd name="connsiteX0" fmla="*/ 270671 w 2538413"/>
              <a:gd name="connsiteY0" fmla="*/ 0 h 5491163"/>
              <a:gd name="connsiteX1" fmla="*/ 560784 w 2538413"/>
              <a:gd name="connsiteY1" fmla="*/ 0 h 5491163"/>
              <a:gd name="connsiteX2" fmla="*/ 560784 w 2538413"/>
              <a:gd name="connsiteY2" fmla="*/ 42568 h 5491163"/>
              <a:gd name="connsiteX3" fmla="*/ 723005 w 2538413"/>
              <a:gd name="connsiteY3" fmla="*/ 204789 h 5491163"/>
              <a:gd name="connsiteX4" fmla="*/ 1817788 w 2538413"/>
              <a:gd name="connsiteY4" fmla="*/ 204789 h 5491163"/>
              <a:gd name="connsiteX5" fmla="*/ 1980009 w 2538413"/>
              <a:gd name="connsiteY5" fmla="*/ 42568 h 5491163"/>
              <a:gd name="connsiteX6" fmla="*/ 1980009 w 2538413"/>
              <a:gd name="connsiteY6" fmla="*/ 0 h 5491163"/>
              <a:gd name="connsiteX7" fmla="*/ 2267742 w 2538413"/>
              <a:gd name="connsiteY7" fmla="*/ 0 h 5491163"/>
              <a:gd name="connsiteX8" fmla="*/ 2538413 w 2538413"/>
              <a:gd name="connsiteY8" fmla="*/ 270671 h 5491163"/>
              <a:gd name="connsiteX9" fmla="*/ 2538413 w 2538413"/>
              <a:gd name="connsiteY9" fmla="*/ 5220492 h 5491163"/>
              <a:gd name="connsiteX10" fmla="*/ 2267742 w 2538413"/>
              <a:gd name="connsiteY10" fmla="*/ 5491163 h 5491163"/>
              <a:gd name="connsiteX11" fmla="*/ 270671 w 2538413"/>
              <a:gd name="connsiteY11" fmla="*/ 5491163 h 5491163"/>
              <a:gd name="connsiteX12" fmla="*/ 0 w 2538413"/>
              <a:gd name="connsiteY12" fmla="*/ 5220492 h 5491163"/>
              <a:gd name="connsiteX13" fmla="*/ 0 w 2538413"/>
              <a:gd name="connsiteY13" fmla="*/ 270671 h 5491163"/>
              <a:gd name="connsiteX14" fmla="*/ 270671 w 2538413"/>
              <a:gd name="connsiteY14" fmla="*/ 0 h 5491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38413" h="5491163">
                <a:moveTo>
                  <a:pt x="270671" y="0"/>
                </a:moveTo>
                <a:lnTo>
                  <a:pt x="560784" y="0"/>
                </a:lnTo>
                <a:lnTo>
                  <a:pt x="560784" y="42568"/>
                </a:lnTo>
                <a:cubicBezTo>
                  <a:pt x="560784" y="132160"/>
                  <a:pt x="633413" y="204789"/>
                  <a:pt x="723005" y="204789"/>
                </a:cubicBezTo>
                <a:lnTo>
                  <a:pt x="1817788" y="204789"/>
                </a:lnTo>
                <a:cubicBezTo>
                  <a:pt x="1907380" y="204789"/>
                  <a:pt x="1980009" y="132160"/>
                  <a:pt x="1980009" y="42568"/>
                </a:cubicBezTo>
                <a:lnTo>
                  <a:pt x="1980009" y="0"/>
                </a:lnTo>
                <a:lnTo>
                  <a:pt x="2267742" y="0"/>
                </a:lnTo>
                <a:cubicBezTo>
                  <a:pt x="2417229" y="0"/>
                  <a:pt x="2538413" y="121184"/>
                  <a:pt x="2538413" y="270671"/>
                </a:cubicBezTo>
                <a:lnTo>
                  <a:pt x="2538413" y="5220492"/>
                </a:lnTo>
                <a:cubicBezTo>
                  <a:pt x="2538413" y="5369979"/>
                  <a:pt x="2417229" y="5491163"/>
                  <a:pt x="2267742" y="5491163"/>
                </a:cubicBezTo>
                <a:lnTo>
                  <a:pt x="270671" y="5491163"/>
                </a:lnTo>
                <a:cubicBezTo>
                  <a:pt x="121184" y="5491163"/>
                  <a:pt x="0" y="5369979"/>
                  <a:pt x="0" y="5220492"/>
                </a:cubicBezTo>
                <a:lnTo>
                  <a:pt x="0" y="270671"/>
                </a:lnTo>
                <a:cubicBezTo>
                  <a:pt x="0" y="121184"/>
                  <a:pt x="121184" y="0"/>
                  <a:pt x="270671" y="0"/>
                </a:cubicBezTo>
                <a:close/>
              </a:path>
            </a:pathLst>
          </a:custGeom>
          <a:solidFill>
            <a:schemeClr val="bg2"/>
          </a:solidFill>
        </p:spPr>
        <p:txBody>
          <a:bodyPr wrap="square" anchor="ctr">
            <a:noAutofit/>
          </a:bodyPr>
          <a:lstStyle>
            <a:lvl1pPr algn="ctr">
              <a:defRPr/>
            </a:lvl1pPr>
          </a:lstStyle>
          <a:p>
            <a:endParaRPr lang="en-GB"/>
          </a:p>
        </p:txBody>
      </p:sp>
      <p:sp>
        <p:nvSpPr>
          <p:cNvPr id="8" name="Text Placeholder 21">
            <a:extLst>
              <a:ext uri="{FF2B5EF4-FFF2-40B4-BE49-F238E27FC236}">
                <a16:creationId xmlns:a16="http://schemas.microsoft.com/office/drawing/2014/main" id="{62265BB6-EA77-E8D2-D76F-2670E1481B00}"/>
              </a:ext>
            </a:extLst>
          </p:cNvPr>
          <p:cNvSpPr>
            <a:spLocks noGrp="1"/>
          </p:cNvSpPr>
          <p:nvPr>
            <p:ph type="body" sz="quarter" idx="15"/>
          </p:nvPr>
        </p:nvSpPr>
        <p:spPr>
          <a:xfrm>
            <a:off x="611188" y="1170155"/>
            <a:ext cx="5374800" cy="540000"/>
          </a:xfrm>
        </p:spPr>
        <p:txBody>
          <a:bodyPr>
            <a:noAutofit/>
          </a:bodyPr>
          <a:lstStyle>
            <a:lvl1pPr marL="0" indent="0">
              <a:lnSpc>
                <a:spcPct val="100000"/>
              </a:lnSpc>
              <a:spcAft>
                <a:spcPts val="0"/>
              </a:spcAft>
              <a:buFont typeface="Arial" panose="020B0604020202020204" pitchFamily="34" charset="0"/>
              <a:buNone/>
              <a:defRPr sz="1600" b="1">
                <a:solidFill>
                  <a:schemeClr val="accent1"/>
                </a:solidFill>
              </a:defRPr>
            </a:lvl1pPr>
            <a:lvl2pPr marL="0" indent="0">
              <a:lnSpc>
                <a:spcPct val="100000"/>
              </a:lnSpc>
              <a:spcAft>
                <a:spcPts val="0"/>
              </a:spcAft>
              <a:buNone/>
              <a:defRPr sz="1600" b="1">
                <a:solidFill>
                  <a:schemeClr val="accent1"/>
                </a:solidFill>
              </a:defRPr>
            </a:lvl2pPr>
            <a:lvl3pPr marL="0" indent="0">
              <a:lnSpc>
                <a:spcPct val="100000"/>
              </a:lnSpc>
              <a:spcAft>
                <a:spcPts val="0"/>
              </a:spcAft>
              <a:buNone/>
              <a:defRPr sz="1600" b="1">
                <a:solidFill>
                  <a:schemeClr val="accent1"/>
                </a:solidFill>
              </a:defRPr>
            </a:lvl3pPr>
            <a:lvl4pPr marL="0" indent="0">
              <a:lnSpc>
                <a:spcPct val="100000"/>
              </a:lnSpc>
              <a:spcAft>
                <a:spcPts val="0"/>
              </a:spcAft>
              <a:buNone/>
              <a:defRPr sz="1600" b="1">
                <a:solidFill>
                  <a:schemeClr val="accent1"/>
                </a:solidFill>
              </a:defRPr>
            </a:lvl4pPr>
            <a:lvl5pPr marL="0" indent="0">
              <a:lnSpc>
                <a:spcPct val="100000"/>
              </a:lnSpc>
              <a:spcAft>
                <a:spcPts val="0"/>
              </a:spcAft>
              <a:buNone/>
              <a:defRPr sz="1600" b="1">
                <a:solidFill>
                  <a:schemeClr val="accent1"/>
                </a:solidFill>
              </a:defRPr>
            </a:lvl5pPr>
          </a:lstStyle>
          <a:p>
            <a:pPr lvl="0"/>
            <a:r>
              <a:rPr lang="en-US"/>
              <a:t>Click to edit Master text styles</a:t>
            </a:r>
          </a:p>
        </p:txBody>
      </p:sp>
      <p:sp>
        <p:nvSpPr>
          <p:cNvPr id="9" name="Title 1">
            <a:extLst>
              <a:ext uri="{FF2B5EF4-FFF2-40B4-BE49-F238E27FC236}">
                <a16:creationId xmlns:a16="http://schemas.microsoft.com/office/drawing/2014/main" id="{4DDE4550-4AD6-0747-98C2-36730B3EAEF4}"/>
              </a:ext>
            </a:extLst>
          </p:cNvPr>
          <p:cNvSpPr>
            <a:spLocks noGrp="1"/>
          </p:cNvSpPr>
          <p:nvPr>
            <p:ph type="title"/>
          </p:nvPr>
        </p:nvSpPr>
        <p:spPr>
          <a:xfrm>
            <a:off x="611189" y="623487"/>
            <a:ext cx="5374800" cy="481900"/>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834B77C5-0296-0190-3D4F-655AD91EAEF4}"/>
              </a:ext>
            </a:extLst>
          </p:cNvPr>
          <p:cNvSpPr>
            <a:spLocks noGrp="1"/>
          </p:cNvSpPr>
          <p:nvPr>
            <p:ph idx="19"/>
          </p:nvPr>
        </p:nvSpPr>
        <p:spPr>
          <a:xfrm>
            <a:off x="611190" y="2019298"/>
            <a:ext cx="5375274" cy="3894139"/>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11">
            <a:extLst>
              <a:ext uri="{FF2B5EF4-FFF2-40B4-BE49-F238E27FC236}">
                <a16:creationId xmlns:a16="http://schemas.microsoft.com/office/drawing/2014/main" id="{E1D49F57-4B70-475C-4DEF-087250514FCA}"/>
              </a:ext>
            </a:extLst>
          </p:cNvPr>
          <p:cNvSpPr>
            <a:spLocks noGrp="1"/>
          </p:cNvSpPr>
          <p:nvPr>
            <p:ph type="body" sz="quarter" idx="13" hasCustomPrompt="1"/>
          </p:nvPr>
        </p:nvSpPr>
        <p:spPr>
          <a:xfrm>
            <a:off x="611188" y="5988292"/>
            <a:ext cx="5372900" cy="246221"/>
          </a:xfrm>
        </p:spPr>
        <p:txBody>
          <a:bodyPr wrap="square" anchor="b">
            <a:spAutoFit/>
          </a:bodyPr>
          <a:lstStyle>
            <a:lvl1pPr marL="0" indent="0">
              <a:lnSpc>
                <a:spcPct val="100000"/>
              </a:lnSpc>
              <a:spcAft>
                <a:spcPts val="0"/>
              </a:spcAft>
              <a:buFont typeface="Arial" panose="020B0604020202020204" pitchFamily="34" charset="0"/>
              <a:buNone/>
              <a:defRPr sz="800" b="0" i="1">
                <a:solidFill>
                  <a:schemeClr val="bg1">
                    <a:lumMod val="50000"/>
                  </a:schemeClr>
                </a:solidFill>
              </a:defRPr>
            </a:lvl1pPr>
            <a:lvl2pPr marL="0" indent="0">
              <a:lnSpc>
                <a:spcPct val="100000"/>
              </a:lnSpc>
              <a:spcAft>
                <a:spcPts val="0"/>
              </a:spcAft>
              <a:buNone/>
              <a:defRPr sz="700" i="1">
                <a:solidFill>
                  <a:schemeClr val="bg1">
                    <a:lumMod val="50000"/>
                  </a:schemeClr>
                </a:solidFill>
              </a:defRPr>
            </a:lvl2pPr>
            <a:lvl3pPr marL="0" indent="0">
              <a:lnSpc>
                <a:spcPct val="100000"/>
              </a:lnSpc>
              <a:spcAft>
                <a:spcPts val="0"/>
              </a:spcAft>
              <a:buNone/>
              <a:defRPr sz="700" i="1">
                <a:solidFill>
                  <a:schemeClr val="bg1">
                    <a:lumMod val="50000"/>
                  </a:schemeClr>
                </a:solidFill>
              </a:defRPr>
            </a:lvl3pPr>
            <a:lvl4pPr marL="0" indent="0">
              <a:lnSpc>
                <a:spcPct val="100000"/>
              </a:lnSpc>
              <a:spcAft>
                <a:spcPts val="0"/>
              </a:spcAft>
              <a:buNone/>
              <a:defRPr sz="700" i="1">
                <a:solidFill>
                  <a:schemeClr val="bg1">
                    <a:lumMod val="50000"/>
                  </a:schemeClr>
                </a:solidFill>
              </a:defRPr>
            </a:lvl4pPr>
            <a:lvl5pPr marL="0" indent="0">
              <a:lnSpc>
                <a:spcPct val="100000"/>
              </a:lnSpc>
              <a:spcAft>
                <a:spcPts val="0"/>
              </a:spcAft>
              <a:buNone/>
              <a:defRPr sz="700" i="1">
                <a:solidFill>
                  <a:schemeClr val="bg1">
                    <a:lumMod val="50000"/>
                  </a:schemeClr>
                </a:solidFill>
              </a:defRPr>
            </a:lvl5pPr>
          </a:lstStyle>
          <a:p>
            <a:pPr lvl="0"/>
            <a:r>
              <a:rPr lang="en-US"/>
              <a:t>Source: Insert source here</a:t>
            </a:r>
            <a:br>
              <a:rPr lang="en-US"/>
            </a:br>
            <a:r>
              <a:rPr lang="en-US"/>
              <a:t>Notes: Insert notes here</a:t>
            </a:r>
          </a:p>
        </p:txBody>
      </p:sp>
      <p:sp>
        <p:nvSpPr>
          <p:cNvPr id="12"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611191" y="6401514"/>
            <a:ext cx="1838645" cy="123111"/>
          </a:xfrm>
          <a:prstGeom prst="rect">
            <a:avLst/>
          </a:prstGeom>
        </p:spPr>
        <p:txBody>
          <a:bodyPr vert="horz" wrap="none" lIns="0" tIns="0" rIns="0" bIns="0" rtlCol="0" anchor="ctr">
            <a:spAutoFit/>
          </a:bodyPr>
          <a:lstStyle>
            <a:lvl1pPr algn="l">
              <a:defRPr sz="800">
                <a:solidFill>
                  <a:schemeClr val="bg1">
                    <a:lumMod val="50000"/>
                  </a:schemeClr>
                </a:solidFill>
                <a:latin typeface="+mj-lt"/>
              </a:defRPr>
            </a:lvl1pPr>
          </a:lstStyle>
          <a:p>
            <a:r>
              <a:rPr lang="en-US">
                <a:cs typeface="Arial" panose="020B0604020202020204" pitchFamily="34" charset="0"/>
              </a:rPr>
              <a:t>©2024 ARTHUR J. GALLAGHER &amp; CO.</a:t>
            </a:r>
          </a:p>
        </p:txBody>
      </p:sp>
    </p:spTree>
    <p:extLst>
      <p:ext uri="{BB962C8B-B14F-4D97-AF65-F5344CB8AC3E}">
        <p14:creationId xmlns:p14="http://schemas.microsoft.com/office/powerpoint/2010/main" val="3329435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Quote Oran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3" name="Text Placeholder 8">
            <a:extLst>
              <a:ext uri="{FF2B5EF4-FFF2-40B4-BE49-F238E27FC236}">
                <a16:creationId xmlns:a16="http://schemas.microsoft.com/office/drawing/2014/main" id="{2082B26D-F3A1-ED31-7866-08E2A2914EDA}"/>
              </a:ext>
            </a:extLst>
          </p:cNvPr>
          <p:cNvSpPr>
            <a:spLocks noGrp="1"/>
          </p:cNvSpPr>
          <p:nvPr>
            <p:ph type="body" sz="quarter" idx="15" hasCustomPrompt="1"/>
          </p:nvPr>
        </p:nvSpPr>
        <p:spPr>
          <a:xfrm>
            <a:off x="5157971" y="-312316"/>
            <a:ext cx="1876063" cy="4416465"/>
          </a:xfrm>
        </p:spPr>
        <p:txBody>
          <a:bodyPr wrap="square">
            <a:spAutoFit/>
          </a:bodyPr>
          <a:lstStyle>
            <a:lvl1pPr marL="0" indent="0" algn="l">
              <a:lnSpc>
                <a:spcPct val="100000"/>
              </a:lnSpc>
              <a:spcAft>
                <a:spcPts val="0"/>
              </a:spcAft>
              <a:buFont typeface="Arial" panose="020B0604020202020204" pitchFamily="34" charset="0"/>
              <a:buNone/>
              <a:defRPr sz="28699" b="1">
                <a:solidFill>
                  <a:schemeClr val="accent1"/>
                </a:solidFill>
              </a:defRPr>
            </a:lvl1pPr>
            <a:lvl2pPr marL="0" indent="0">
              <a:lnSpc>
                <a:spcPct val="100000"/>
              </a:lnSpc>
              <a:spcAft>
                <a:spcPts val="0"/>
              </a:spcAft>
              <a:buNone/>
              <a:defRPr sz="19900" b="1">
                <a:solidFill>
                  <a:schemeClr val="accent1"/>
                </a:solidFill>
              </a:defRPr>
            </a:lvl2pPr>
            <a:lvl3pPr marL="0" indent="0">
              <a:lnSpc>
                <a:spcPct val="100000"/>
              </a:lnSpc>
              <a:spcAft>
                <a:spcPts val="0"/>
              </a:spcAft>
              <a:buNone/>
              <a:defRPr sz="19900" b="1">
                <a:solidFill>
                  <a:schemeClr val="accent1"/>
                </a:solidFill>
              </a:defRPr>
            </a:lvl3pPr>
            <a:lvl4pPr marL="0" indent="0">
              <a:lnSpc>
                <a:spcPct val="100000"/>
              </a:lnSpc>
              <a:spcAft>
                <a:spcPts val="0"/>
              </a:spcAft>
              <a:buNone/>
              <a:defRPr sz="19900" b="1">
                <a:solidFill>
                  <a:schemeClr val="accent1"/>
                </a:solidFill>
              </a:defRPr>
            </a:lvl4pPr>
            <a:lvl5pPr marL="0" indent="0">
              <a:lnSpc>
                <a:spcPct val="100000"/>
              </a:lnSpc>
              <a:spcAft>
                <a:spcPts val="0"/>
              </a:spcAft>
              <a:buNone/>
              <a:defRPr sz="19900" b="1">
                <a:solidFill>
                  <a:schemeClr val="accent1"/>
                </a:solidFill>
              </a:defRPr>
            </a:lvl5pPr>
          </a:lstStyle>
          <a:p>
            <a:pPr lvl="0"/>
            <a:r>
              <a:rPr lang="en-US"/>
              <a:t>“</a:t>
            </a:r>
            <a:endParaRPr lang="en-GB"/>
          </a:p>
        </p:txBody>
      </p:sp>
      <p:sp>
        <p:nvSpPr>
          <p:cNvPr id="59" name="Text Placeholder 86">
            <a:extLst>
              <a:ext uri="{FF2B5EF4-FFF2-40B4-BE49-F238E27FC236}">
                <a16:creationId xmlns:a16="http://schemas.microsoft.com/office/drawing/2014/main" id="{045C6565-3F5F-FBC3-0682-A7D8A2B0503E}"/>
              </a:ext>
            </a:extLst>
          </p:cNvPr>
          <p:cNvSpPr>
            <a:spLocks noGrp="1"/>
          </p:cNvSpPr>
          <p:nvPr>
            <p:ph type="body" sz="quarter" idx="17" hasCustomPrompt="1"/>
          </p:nvPr>
        </p:nvSpPr>
        <p:spPr>
          <a:xfrm rot="10800000" flipV="1">
            <a:off x="5729651" y="4384147"/>
            <a:ext cx="732700" cy="0"/>
          </a:xfrm>
          <a:ln w="6350">
            <a:solidFill>
              <a:schemeClr val="accent4"/>
            </a:solidFill>
          </a:ln>
        </p:spPr>
        <p:txBody>
          <a:bodyPr/>
          <a:lstStyle>
            <a:lvl1pPr>
              <a:defRPr sz="133" b="0">
                <a:solidFill>
                  <a:schemeClr val="tx1">
                    <a:alpha val="0"/>
                  </a:schemeClr>
                </a:solidFill>
              </a:defRPr>
            </a:lvl1pPr>
          </a:lstStyle>
          <a:p>
            <a:pPr lvl="0"/>
            <a:r>
              <a:rPr lang="en-US"/>
              <a:t>.</a:t>
            </a:r>
            <a:endParaRPr lang="en-GB"/>
          </a:p>
        </p:txBody>
      </p:sp>
      <p:sp>
        <p:nvSpPr>
          <p:cNvPr id="56" name="Title 1">
            <a:extLst>
              <a:ext uri="{FF2B5EF4-FFF2-40B4-BE49-F238E27FC236}">
                <a16:creationId xmlns:a16="http://schemas.microsoft.com/office/drawing/2014/main" id="{4E6AED9C-5BAA-E005-0727-046CD683EFA8}"/>
              </a:ext>
            </a:extLst>
          </p:cNvPr>
          <p:cNvSpPr>
            <a:spLocks noGrp="1"/>
          </p:cNvSpPr>
          <p:nvPr>
            <p:ph type="title" hasCustomPrompt="1"/>
          </p:nvPr>
        </p:nvSpPr>
        <p:spPr>
          <a:xfrm>
            <a:off x="612777" y="2024067"/>
            <a:ext cx="10966451" cy="2230437"/>
          </a:xfrm>
        </p:spPr>
        <p:txBody>
          <a:bodyPr anchor="t">
            <a:noAutofit/>
          </a:bodyPr>
          <a:lstStyle>
            <a:lvl1pPr algn="ctr">
              <a:defRPr sz="3600">
                <a:solidFill>
                  <a:schemeClr val="accent1"/>
                </a:solidFill>
              </a:defRPr>
            </a:lvl1pPr>
          </a:lstStyle>
          <a:p>
            <a:r>
              <a:rPr lang="en-US"/>
              <a:t>Insert quote here.”</a:t>
            </a:r>
            <a:endParaRPr lang="en-GB"/>
          </a:p>
        </p:txBody>
      </p:sp>
      <p:sp>
        <p:nvSpPr>
          <p:cNvPr id="57" name="Subtitle 2">
            <a:extLst>
              <a:ext uri="{FF2B5EF4-FFF2-40B4-BE49-F238E27FC236}">
                <a16:creationId xmlns:a16="http://schemas.microsoft.com/office/drawing/2014/main" id="{4473138B-3FF0-8AEC-C2B7-DB847681E7AA}"/>
              </a:ext>
            </a:extLst>
          </p:cNvPr>
          <p:cNvSpPr>
            <a:spLocks noGrp="1"/>
          </p:cNvSpPr>
          <p:nvPr>
            <p:ph type="subTitle" idx="1" hasCustomPrompt="1"/>
          </p:nvPr>
        </p:nvSpPr>
        <p:spPr>
          <a:xfrm>
            <a:off x="3657600" y="4637789"/>
            <a:ext cx="4876800" cy="647233"/>
          </a:xfrm>
        </p:spPr>
        <p:txBody>
          <a:bodyPr vert="horz" lIns="0" tIns="0" rIns="0" bIns="0" rtlCol="0">
            <a:noAutofit/>
          </a:bodyPr>
          <a:lstStyle>
            <a:lvl1pPr algn="ctr">
              <a:defRPr lang="en-GB" b="1" dirty="0"/>
            </a:lvl1pPr>
            <a:lvl2pPr algn="ctr">
              <a:defRPr/>
            </a:lvl2pPr>
          </a:lstStyle>
          <a:p>
            <a:pPr lvl="0"/>
            <a:r>
              <a:rPr lang="en-US"/>
              <a:t>Author’s name and surname</a:t>
            </a:r>
          </a:p>
          <a:p>
            <a:pPr lvl="1"/>
            <a:r>
              <a:rPr lang="en-US"/>
              <a:t>Job title</a:t>
            </a:r>
            <a:endParaRPr lang="en-GB"/>
          </a:p>
        </p:txBody>
      </p:sp>
      <p:sp>
        <p:nvSpPr>
          <p:cNvPr id="5" name="Slide Number Placeholder 4">
            <a:extLst>
              <a:ext uri="{FF2B5EF4-FFF2-40B4-BE49-F238E27FC236}">
                <a16:creationId xmlns:a16="http://schemas.microsoft.com/office/drawing/2014/main" id="{967329FD-4373-0876-EC81-83946AE296E6}"/>
              </a:ext>
            </a:extLst>
          </p:cNvPr>
          <p:cNvSpPr>
            <a:spLocks noGrp="1"/>
          </p:cNvSpPr>
          <p:nvPr>
            <p:ph type="sldNum" sz="quarter" idx="19"/>
          </p:nvPr>
        </p:nvSpPr>
        <p:spPr/>
        <p:txBody>
          <a:bodyPr/>
          <a:lstStyle>
            <a:lvl1pPr>
              <a:defRPr>
                <a:solidFill>
                  <a:schemeClr val="bg1"/>
                </a:solidFill>
              </a:defRPr>
            </a:lvl1pPr>
          </a:lstStyle>
          <a:p>
            <a:pPr algn="r"/>
            <a:fld id="{40AA5F45-CDE6-4EA8-991E-B18CC5F21F47}" type="slidenum">
              <a:rPr lang="en-GB" smtClean="0"/>
              <a:pPr algn="r"/>
              <a:t>‹#›</a:t>
            </a:fld>
            <a:endParaRPr lang="en-GB"/>
          </a:p>
        </p:txBody>
      </p:sp>
      <p:pic>
        <p:nvPicPr>
          <p:cNvPr id="36" name="Picture 3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117783" y="72888"/>
            <a:ext cx="1697566" cy="522936"/>
          </a:xfrm>
          <a:prstGeom prst="rect">
            <a:avLst/>
          </a:prstGeom>
        </p:spPr>
      </p:pic>
      <p:sp>
        <p:nvSpPr>
          <p:cNvPr id="9"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611191" y="6401514"/>
            <a:ext cx="1838645" cy="123111"/>
          </a:xfrm>
          <a:prstGeom prst="rect">
            <a:avLst/>
          </a:prstGeom>
        </p:spPr>
        <p:txBody>
          <a:bodyPr vert="horz" wrap="none" lIns="0" tIns="0" rIns="0" bIns="0" rtlCol="0" anchor="ctr">
            <a:spAutoFit/>
          </a:bodyPr>
          <a:lstStyle>
            <a:lvl1pPr algn="l">
              <a:defRPr sz="800">
                <a:solidFill>
                  <a:schemeClr val="bg1">
                    <a:lumMod val="50000"/>
                  </a:schemeClr>
                </a:solidFill>
                <a:latin typeface="+mj-lt"/>
              </a:defRPr>
            </a:lvl1pPr>
          </a:lstStyle>
          <a:p>
            <a:r>
              <a:rPr lang="en-US">
                <a:cs typeface="Arial" panose="020B0604020202020204" pitchFamily="34" charset="0"/>
              </a:rPr>
              <a:t>©2024 ARTHUR J. GALLAGHER &amp; CO.</a:t>
            </a:r>
          </a:p>
        </p:txBody>
      </p:sp>
    </p:spTree>
    <p:extLst>
      <p:ext uri="{BB962C8B-B14F-4D97-AF65-F5344CB8AC3E}">
        <p14:creationId xmlns:p14="http://schemas.microsoft.com/office/powerpoint/2010/main" val="2102555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Quote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3" name="Text Placeholder 8">
            <a:extLst>
              <a:ext uri="{FF2B5EF4-FFF2-40B4-BE49-F238E27FC236}">
                <a16:creationId xmlns:a16="http://schemas.microsoft.com/office/drawing/2014/main" id="{2082B26D-F3A1-ED31-7866-08E2A2914EDA}"/>
              </a:ext>
            </a:extLst>
          </p:cNvPr>
          <p:cNvSpPr>
            <a:spLocks noGrp="1"/>
          </p:cNvSpPr>
          <p:nvPr>
            <p:ph type="body" sz="quarter" idx="15" hasCustomPrompt="1"/>
          </p:nvPr>
        </p:nvSpPr>
        <p:spPr>
          <a:xfrm>
            <a:off x="5157971" y="-312316"/>
            <a:ext cx="1876063" cy="4416465"/>
          </a:xfrm>
        </p:spPr>
        <p:txBody>
          <a:bodyPr wrap="square">
            <a:spAutoFit/>
          </a:bodyPr>
          <a:lstStyle>
            <a:lvl1pPr marL="0" indent="0" algn="l">
              <a:lnSpc>
                <a:spcPct val="100000"/>
              </a:lnSpc>
              <a:spcAft>
                <a:spcPts val="0"/>
              </a:spcAft>
              <a:buFont typeface="Arial" panose="020B0604020202020204" pitchFamily="34" charset="0"/>
              <a:buNone/>
              <a:defRPr sz="28699" b="1">
                <a:solidFill>
                  <a:schemeClr val="accent1"/>
                </a:solidFill>
              </a:defRPr>
            </a:lvl1pPr>
            <a:lvl2pPr marL="0" indent="0">
              <a:lnSpc>
                <a:spcPct val="100000"/>
              </a:lnSpc>
              <a:spcAft>
                <a:spcPts val="0"/>
              </a:spcAft>
              <a:buNone/>
              <a:defRPr sz="19900" b="1">
                <a:solidFill>
                  <a:schemeClr val="accent1"/>
                </a:solidFill>
              </a:defRPr>
            </a:lvl2pPr>
            <a:lvl3pPr marL="0" indent="0">
              <a:lnSpc>
                <a:spcPct val="100000"/>
              </a:lnSpc>
              <a:spcAft>
                <a:spcPts val="0"/>
              </a:spcAft>
              <a:buNone/>
              <a:defRPr sz="19900" b="1">
                <a:solidFill>
                  <a:schemeClr val="accent1"/>
                </a:solidFill>
              </a:defRPr>
            </a:lvl3pPr>
            <a:lvl4pPr marL="0" indent="0">
              <a:lnSpc>
                <a:spcPct val="100000"/>
              </a:lnSpc>
              <a:spcAft>
                <a:spcPts val="0"/>
              </a:spcAft>
              <a:buNone/>
              <a:defRPr sz="19900" b="1">
                <a:solidFill>
                  <a:schemeClr val="accent1"/>
                </a:solidFill>
              </a:defRPr>
            </a:lvl4pPr>
            <a:lvl5pPr marL="0" indent="0">
              <a:lnSpc>
                <a:spcPct val="100000"/>
              </a:lnSpc>
              <a:spcAft>
                <a:spcPts val="0"/>
              </a:spcAft>
              <a:buNone/>
              <a:defRPr sz="19900" b="1">
                <a:solidFill>
                  <a:schemeClr val="accent1"/>
                </a:solidFill>
              </a:defRPr>
            </a:lvl5pPr>
          </a:lstStyle>
          <a:p>
            <a:pPr lvl="0"/>
            <a:r>
              <a:rPr lang="en-US"/>
              <a:t>“</a:t>
            </a:r>
            <a:endParaRPr lang="en-GB"/>
          </a:p>
        </p:txBody>
      </p:sp>
      <p:sp>
        <p:nvSpPr>
          <p:cNvPr id="6" name="Text Placeholder 86">
            <a:extLst>
              <a:ext uri="{FF2B5EF4-FFF2-40B4-BE49-F238E27FC236}">
                <a16:creationId xmlns:a16="http://schemas.microsoft.com/office/drawing/2014/main" id="{CB625E9A-F83C-3C1C-884E-0D67F007D594}"/>
              </a:ext>
            </a:extLst>
          </p:cNvPr>
          <p:cNvSpPr>
            <a:spLocks noGrp="1"/>
          </p:cNvSpPr>
          <p:nvPr>
            <p:ph type="body" sz="quarter" idx="17" hasCustomPrompt="1"/>
          </p:nvPr>
        </p:nvSpPr>
        <p:spPr>
          <a:xfrm rot="10800000" flipV="1">
            <a:off x="5729651" y="4384147"/>
            <a:ext cx="732700" cy="0"/>
          </a:xfrm>
          <a:ln w="6350">
            <a:solidFill>
              <a:schemeClr val="accent3"/>
            </a:solidFill>
          </a:ln>
        </p:spPr>
        <p:txBody>
          <a:bodyPr/>
          <a:lstStyle>
            <a:lvl1pPr>
              <a:defRPr sz="133" b="0">
                <a:solidFill>
                  <a:schemeClr val="tx1">
                    <a:alpha val="0"/>
                  </a:schemeClr>
                </a:solidFill>
              </a:defRPr>
            </a:lvl1pPr>
          </a:lstStyle>
          <a:p>
            <a:pPr lvl="0"/>
            <a:r>
              <a:rPr lang="en-US"/>
              <a:t>.</a:t>
            </a:r>
            <a:endParaRPr lang="en-GB"/>
          </a:p>
        </p:txBody>
      </p:sp>
      <p:sp>
        <p:nvSpPr>
          <p:cNvPr id="7" name="Subtitle 2">
            <a:extLst>
              <a:ext uri="{FF2B5EF4-FFF2-40B4-BE49-F238E27FC236}">
                <a16:creationId xmlns:a16="http://schemas.microsoft.com/office/drawing/2014/main" id="{073F23C2-1C39-668D-B9A5-A9350914EF9A}"/>
              </a:ext>
            </a:extLst>
          </p:cNvPr>
          <p:cNvSpPr>
            <a:spLocks noGrp="1"/>
          </p:cNvSpPr>
          <p:nvPr>
            <p:ph type="subTitle" idx="1" hasCustomPrompt="1"/>
          </p:nvPr>
        </p:nvSpPr>
        <p:spPr>
          <a:xfrm>
            <a:off x="3657600" y="4637789"/>
            <a:ext cx="4876800" cy="647233"/>
          </a:xfrm>
        </p:spPr>
        <p:txBody>
          <a:bodyPr vert="horz" lIns="0" tIns="0" rIns="0" bIns="0" rtlCol="0">
            <a:noAutofit/>
          </a:bodyPr>
          <a:lstStyle>
            <a:lvl1pPr algn="ctr">
              <a:defRPr lang="en-GB" b="1" dirty="0"/>
            </a:lvl1pPr>
            <a:lvl2pPr algn="ctr">
              <a:defRPr/>
            </a:lvl2pPr>
          </a:lstStyle>
          <a:p>
            <a:pPr lvl="0"/>
            <a:r>
              <a:rPr lang="en-US"/>
              <a:t>Author’s name and surname</a:t>
            </a:r>
          </a:p>
          <a:p>
            <a:pPr lvl="1"/>
            <a:r>
              <a:rPr lang="en-US"/>
              <a:t>Job title</a:t>
            </a:r>
            <a:endParaRPr lang="en-GB"/>
          </a:p>
        </p:txBody>
      </p:sp>
      <p:sp>
        <p:nvSpPr>
          <p:cNvPr id="8" name="Title 1">
            <a:extLst>
              <a:ext uri="{FF2B5EF4-FFF2-40B4-BE49-F238E27FC236}">
                <a16:creationId xmlns:a16="http://schemas.microsoft.com/office/drawing/2014/main" id="{F38E080B-6BE0-D102-53D2-8C22275061FE}"/>
              </a:ext>
            </a:extLst>
          </p:cNvPr>
          <p:cNvSpPr>
            <a:spLocks noGrp="1"/>
          </p:cNvSpPr>
          <p:nvPr>
            <p:ph type="title" hasCustomPrompt="1"/>
          </p:nvPr>
        </p:nvSpPr>
        <p:spPr>
          <a:xfrm>
            <a:off x="612777" y="2024067"/>
            <a:ext cx="10966451" cy="2230437"/>
          </a:xfrm>
        </p:spPr>
        <p:txBody>
          <a:bodyPr anchor="t">
            <a:noAutofit/>
          </a:bodyPr>
          <a:lstStyle>
            <a:lvl1pPr algn="ctr">
              <a:defRPr sz="3600">
                <a:solidFill>
                  <a:schemeClr val="accent1"/>
                </a:solidFill>
              </a:defRPr>
            </a:lvl1pPr>
          </a:lstStyle>
          <a:p>
            <a:r>
              <a:rPr lang="en-US"/>
              <a:t>Insert quote here.”</a:t>
            </a:r>
            <a:endParaRPr lang="en-GB"/>
          </a:p>
        </p:txBody>
      </p:sp>
      <p:sp>
        <p:nvSpPr>
          <p:cNvPr id="10" name="Slide Number Placeholder 9">
            <a:extLst>
              <a:ext uri="{FF2B5EF4-FFF2-40B4-BE49-F238E27FC236}">
                <a16:creationId xmlns:a16="http://schemas.microsoft.com/office/drawing/2014/main" id="{161E8BE6-42A1-0038-3F06-EC509766B2F7}"/>
              </a:ext>
            </a:extLst>
          </p:cNvPr>
          <p:cNvSpPr>
            <a:spLocks noGrp="1"/>
          </p:cNvSpPr>
          <p:nvPr>
            <p:ph type="sldNum" sz="quarter" idx="19"/>
          </p:nvPr>
        </p:nvSpPr>
        <p:spPr/>
        <p:txBody>
          <a:bodyPr/>
          <a:lstStyle>
            <a:lvl1pPr>
              <a:defRPr>
                <a:solidFill>
                  <a:schemeClr val="bg1"/>
                </a:solidFill>
              </a:defRPr>
            </a:lvl1pPr>
          </a:lstStyle>
          <a:p>
            <a:pPr algn="r"/>
            <a:fld id="{40AA5F45-CDE6-4EA8-991E-B18CC5F21F47}" type="slidenum">
              <a:rPr lang="en-GB" smtClean="0"/>
              <a:pPr algn="r"/>
              <a:t>‹#›</a:t>
            </a:fld>
            <a:endParaRPr lang="en-GB"/>
          </a:p>
        </p:txBody>
      </p:sp>
      <p:pic>
        <p:nvPicPr>
          <p:cNvPr id="26" name="Picture 2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117783" y="72888"/>
            <a:ext cx="1697566" cy="522936"/>
          </a:xfrm>
          <a:prstGeom prst="rect">
            <a:avLst/>
          </a:prstGeom>
        </p:spPr>
      </p:pic>
      <p:sp>
        <p:nvSpPr>
          <p:cNvPr id="11"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611191" y="6401514"/>
            <a:ext cx="1838645" cy="123111"/>
          </a:xfrm>
          <a:prstGeom prst="rect">
            <a:avLst/>
          </a:prstGeom>
        </p:spPr>
        <p:txBody>
          <a:bodyPr vert="horz" wrap="none" lIns="0" tIns="0" rIns="0" bIns="0" rtlCol="0" anchor="ctr">
            <a:spAutoFit/>
          </a:bodyPr>
          <a:lstStyle>
            <a:lvl1pPr algn="l">
              <a:defRPr sz="800">
                <a:solidFill>
                  <a:schemeClr val="bg1">
                    <a:lumMod val="50000"/>
                  </a:schemeClr>
                </a:solidFill>
                <a:latin typeface="+mj-lt"/>
              </a:defRPr>
            </a:lvl1pPr>
          </a:lstStyle>
          <a:p>
            <a:r>
              <a:rPr lang="en-US">
                <a:cs typeface="Arial" panose="020B0604020202020204" pitchFamily="34" charset="0"/>
              </a:rPr>
              <a:t>©2024 ARTHUR J. GALLAGHER &amp; CO.</a:t>
            </a:r>
          </a:p>
        </p:txBody>
      </p:sp>
    </p:spTree>
    <p:extLst>
      <p:ext uri="{BB962C8B-B14F-4D97-AF65-F5344CB8AC3E}">
        <p14:creationId xmlns:p14="http://schemas.microsoft.com/office/powerpoint/2010/main" val="2932986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Quote Yello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3" name="Text Placeholder 8">
            <a:extLst>
              <a:ext uri="{FF2B5EF4-FFF2-40B4-BE49-F238E27FC236}">
                <a16:creationId xmlns:a16="http://schemas.microsoft.com/office/drawing/2014/main" id="{2082B26D-F3A1-ED31-7866-08E2A2914EDA}"/>
              </a:ext>
            </a:extLst>
          </p:cNvPr>
          <p:cNvSpPr>
            <a:spLocks noGrp="1"/>
          </p:cNvSpPr>
          <p:nvPr>
            <p:ph type="body" sz="quarter" idx="15" hasCustomPrompt="1"/>
          </p:nvPr>
        </p:nvSpPr>
        <p:spPr>
          <a:xfrm>
            <a:off x="5157971" y="-312316"/>
            <a:ext cx="1876063" cy="4416465"/>
          </a:xfrm>
        </p:spPr>
        <p:txBody>
          <a:bodyPr wrap="square">
            <a:spAutoFit/>
          </a:bodyPr>
          <a:lstStyle>
            <a:lvl1pPr marL="0" indent="0" algn="l">
              <a:lnSpc>
                <a:spcPct val="100000"/>
              </a:lnSpc>
              <a:spcAft>
                <a:spcPts val="0"/>
              </a:spcAft>
              <a:buFont typeface="Arial" panose="020B0604020202020204" pitchFamily="34" charset="0"/>
              <a:buNone/>
              <a:defRPr sz="28699" b="1">
                <a:solidFill>
                  <a:schemeClr val="accent1"/>
                </a:solidFill>
              </a:defRPr>
            </a:lvl1pPr>
            <a:lvl2pPr marL="0" indent="0">
              <a:lnSpc>
                <a:spcPct val="100000"/>
              </a:lnSpc>
              <a:spcAft>
                <a:spcPts val="0"/>
              </a:spcAft>
              <a:buNone/>
              <a:defRPr sz="19900" b="1">
                <a:solidFill>
                  <a:schemeClr val="accent1"/>
                </a:solidFill>
              </a:defRPr>
            </a:lvl2pPr>
            <a:lvl3pPr marL="0" indent="0">
              <a:lnSpc>
                <a:spcPct val="100000"/>
              </a:lnSpc>
              <a:spcAft>
                <a:spcPts val="0"/>
              </a:spcAft>
              <a:buNone/>
              <a:defRPr sz="19900" b="1">
                <a:solidFill>
                  <a:schemeClr val="accent1"/>
                </a:solidFill>
              </a:defRPr>
            </a:lvl3pPr>
            <a:lvl4pPr marL="0" indent="0">
              <a:lnSpc>
                <a:spcPct val="100000"/>
              </a:lnSpc>
              <a:spcAft>
                <a:spcPts val="0"/>
              </a:spcAft>
              <a:buNone/>
              <a:defRPr sz="19900" b="1">
                <a:solidFill>
                  <a:schemeClr val="accent1"/>
                </a:solidFill>
              </a:defRPr>
            </a:lvl4pPr>
            <a:lvl5pPr marL="0" indent="0">
              <a:lnSpc>
                <a:spcPct val="100000"/>
              </a:lnSpc>
              <a:spcAft>
                <a:spcPts val="0"/>
              </a:spcAft>
              <a:buNone/>
              <a:defRPr sz="19900" b="1">
                <a:solidFill>
                  <a:schemeClr val="accent1"/>
                </a:solidFill>
              </a:defRPr>
            </a:lvl5pPr>
          </a:lstStyle>
          <a:p>
            <a:pPr lvl="0"/>
            <a:r>
              <a:rPr lang="en-US"/>
              <a:t>“</a:t>
            </a:r>
            <a:endParaRPr lang="en-GB"/>
          </a:p>
        </p:txBody>
      </p:sp>
      <p:sp>
        <p:nvSpPr>
          <p:cNvPr id="8" name="Text Placeholder 86">
            <a:extLst>
              <a:ext uri="{FF2B5EF4-FFF2-40B4-BE49-F238E27FC236}">
                <a16:creationId xmlns:a16="http://schemas.microsoft.com/office/drawing/2014/main" id="{E3EA7152-9E6C-D123-2B80-A394EFABEA15}"/>
              </a:ext>
            </a:extLst>
          </p:cNvPr>
          <p:cNvSpPr>
            <a:spLocks noGrp="1"/>
          </p:cNvSpPr>
          <p:nvPr>
            <p:ph type="body" sz="quarter" idx="17" hasCustomPrompt="1"/>
          </p:nvPr>
        </p:nvSpPr>
        <p:spPr>
          <a:xfrm rot="10800000" flipV="1">
            <a:off x="5729651" y="4384147"/>
            <a:ext cx="732700" cy="0"/>
          </a:xfrm>
          <a:ln w="6350">
            <a:solidFill>
              <a:schemeClr val="accent6"/>
            </a:solidFill>
          </a:ln>
        </p:spPr>
        <p:txBody>
          <a:bodyPr/>
          <a:lstStyle>
            <a:lvl1pPr>
              <a:defRPr sz="133" b="0">
                <a:solidFill>
                  <a:schemeClr val="tx1">
                    <a:alpha val="0"/>
                  </a:schemeClr>
                </a:solidFill>
              </a:defRPr>
            </a:lvl1pPr>
          </a:lstStyle>
          <a:p>
            <a:pPr lvl="0"/>
            <a:r>
              <a:rPr lang="en-US"/>
              <a:t>.</a:t>
            </a:r>
            <a:endParaRPr lang="en-GB"/>
          </a:p>
        </p:txBody>
      </p:sp>
      <p:sp>
        <p:nvSpPr>
          <p:cNvPr id="9" name="Subtitle 2">
            <a:extLst>
              <a:ext uri="{FF2B5EF4-FFF2-40B4-BE49-F238E27FC236}">
                <a16:creationId xmlns:a16="http://schemas.microsoft.com/office/drawing/2014/main" id="{BACE55FE-C7EB-9867-C98E-097496AAF371}"/>
              </a:ext>
            </a:extLst>
          </p:cNvPr>
          <p:cNvSpPr>
            <a:spLocks noGrp="1"/>
          </p:cNvSpPr>
          <p:nvPr>
            <p:ph type="subTitle" idx="1" hasCustomPrompt="1"/>
          </p:nvPr>
        </p:nvSpPr>
        <p:spPr>
          <a:xfrm>
            <a:off x="3657600" y="4637789"/>
            <a:ext cx="4876800" cy="647233"/>
          </a:xfrm>
        </p:spPr>
        <p:txBody>
          <a:bodyPr vert="horz" lIns="0" tIns="0" rIns="0" bIns="0" rtlCol="0">
            <a:noAutofit/>
          </a:bodyPr>
          <a:lstStyle>
            <a:lvl1pPr algn="ctr">
              <a:defRPr lang="en-GB" b="1" dirty="0"/>
            </a:lvl1pPr>
            <a:lvl2pPr algn="ctr">
              <a:defRPr/>
            </a:lvl2pPr>
          </a:lstStyle>
          <a:p>
            <a:pPr lvl="0"/>
            <a:r>
              <a:rPr lang="en-US"/>
              <a:t>Author’s name and surname</a:t>
            </a:r>
          </a:p>
          <a:p>
            <a:pPr lvl="1"/>
            <a:r>
              <a:rPr lang="en-US"/>
              <a:t>Job title</a:t>
            </a:r>
            <a:endParaRPr lang="en-GB"/>
          </a:p>
        </p:txBody>
      </p:sp>
      <p:sp>
        <p:nvSpPr>
          <p:cNvPr id="10" name="Title 1">
            <a:extLst>
              <a:ext uri="{FF2B5EF4-FFF2-40B4-BE49-F238E27FC236}">
                <a16:creationId xmlns:a16="http://schemas.microsoft.com/office/drawing/2014/main" id="{01AAB207-CD79-8013-2C47-FA49A8371DC1}"/>
              </a:ext>
            </a:extLst>
          </p:cNvPr>
          <p:cNvSpPr>
            <a:spLocks noGrp="1"/>
          </p:cNvSpPr>
          <p:nvPr>
            <p:ph type="title" hasCustomPrompt="1"/>
          </p:nvPr>
        </p:nvSpPr>
        <p:spPr>
          <a:xfrm>
            <a:off x="612777" y="2024067"/>
            <a:ext cx="10966451" cy="2230437"/>
          </a:xfrm>
        </p:spPr>
        <p:txBody>
          <a:bodyPr anchor="t">
            <a:noAutofit/>
          </a:bodyPr>
          <a:lstStyle>
            <a:lvl1pPr algn="ctr">
              <a:defRPr sz="3600">
                <a:solidFill>
                  <a:schemeClr val="accent1"/>
                </a:solidFill>
              </a:defRPr>
            </a:lvl1pPr>
          </a:lstStyle>
          <a:p>
            <a:r>
              <a:rPr lang="en-US"/>
              <a:t>Insert quote here.”</a:t>
            </a:r>
            <a:endParaRPr lang="en-GB"/>
          </a:p>
        </p:txBody>
      </p:sp>
      <p:pic>
        <p:nvPicPr>
          <p:cNvPr id="26" name="Picture 2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117783" y="72888"/>
            <a:ext cx="1697566" cy="522936"/>
          </a:xfrm>
          <a:prstGeom prst="rect">
            <a:avLst/>
          </a:prstGeom>
        </p:spPr>
      </p:pic>
      <p:sp>
        <p:nvSpPr>
          <p:cNvPr id="11"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611191" y="6401514"/>
            <a:ext cx="1838645" cy="123111"/>
          </a:xfrm>
          <a:prstGeom prst="rect">
            <a:avLst/>
          </a:prstGeom>
        </p:spPr>
        <p:txBody>
          <a:bodyPr vert="horz" wrap="none" lIns="0" tIns="0" rIns="0" bIns="0" rtlCol="0" anchor="ctr">
            <a:spAutoFit/>
          </a:bodyPr>
          <a:lstStyle>
            <a:lvl1pPr algn="l">
              <a:defRPr sz="800">
                <a:solidFill>
                  <a:schemeClr val="bg1">
                    <a:lumMod val="50000"/>
                  </a:schemeClr>
                </a:solidFill>
                <a:latin typeface="+mj-lt"/>
              </a:defRPr>
            </a:lvl1pPr>
          </a:lstStyle>
          <a:p>
            <a:r>
              <a:rPr lang="en-US">
                <a:cs typeface="Arial" panose="020B0604020202020204" pitchFamily="34" charset="0"/>
              </a:rPr>
              <a:t>©2024 ARTHUR J. GALLAGHER &amp; CO.</a:t>
            </a:r>
          </a:p>
        </p:txBody>
      </p:sp>
      <p:sp>
        <p:nvSpPr>
          <p:cNvPr id="12"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11409291" y="6378430"/>
            <a:ext cx="171522" cy="169277"/>
          </a:xfrm>
          <a:prstGeom prst="rect">
            <a:avLst/>
          </a:prstGeom>
          <a:noFill/>
        </p:spPr>
        <p:txBody>
          <a:bodyPr wrap="none" lIns="0" tIns="0" rIns="0" bIns="0" rtlCol="0">
            <a:spAutoFit/>
          </a:bodyPr>
          <a:lstStyle>
            <a:lvl1pPr algn="r">
              <a:defRPr lang="en-GB" sz="1100" smtClean="0">
                <a:solidFill>
                  <a:schemeClr val="bg1"/>
                </a:solidFill>
                <a:latin typeface="+mj-lt"/>
                <a:cs typeface="Arial" panose="020B0604020202020204" pitchFamily="34" charset="0"/>
              </a:defRPr>
            </a:lvl1pPr>
          </a:lstStyle>
          <a:p>
            <a:fld id="{40AA5F45-CDE6-4EA8-991E-B18CC5F21F47}" type="slidenum">
              <a:rPr lang="en-US" smtClean="0"/>
              <a:pPr/>
              <a:t>‹#›</a:t>
            </a:fld>
            <a:endParaRPr lang="en-US"/>
          </a:p>
        </p:txBody>
      </p:sp>
    </p:spTree>
    <p:extLst>
      <p:ext uri="{BB962C8B-B14F-4D97-AF65-F5344CB8AC3E}">
        <p14:creationId xmlns:p14="http://schemas.microsoft.com/office/powerpoint/2010/main" val="1722544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Ques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1" name="Straight Connector 30">
            <a:extLst>
              <a:ext uri="{FF2B5EF4-FFF2-40B4-BE49-F238E27FC236}">
                <a16:creationId xmlns:a16="http://schemas.microsoft.com/office/drawing/2014/main" id="{B225B88B-2432-254D-C38F-BC572F14FA08}"/>
              </a:ext>
            </a:extLst>
          </p:cNvPr>
          <p:cNvCxnSpPr>
            <a:cxnSpLocks/>
          </p:cNvCxnSpPr>
          <p:nvPr userDrawn="1"/>
        </p:nvCxnSpPr>
        <p:spPr>
          <a:xfrm>
            <a:off x="11267021" y="6379179"/>
            <a:ext cx="0" cy="182562"/>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56728" y="6115673"/>
            <a:ext cx="1862960" cy="573886"/>
          </a:xfrm>
          <a:prstGeom prst="rect">
            <a:avLst/>
          </a:prstGeom>
        </p:spPr>
      </p:pic>
      <p:sp>
        <p:nvSpPr>
          <p:cNvPr id="19"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9284702" y="6408905"/>
            <a:ext cx="1838645" cy="123111"/>
          </a:xfrm>
          <a:prstGeom prst="rect">
            <a:avLst/>
          </a:prstGeom>
        </p:spPr>
        <p:txBody>
          <a:bodyPr vert="horz" wrap="none" lIns="0" tIns="0" rIns="0" bIns="0" rtlCol="0" anchor="ctr">
            <a:spAutoFit/>
          </a:bodyPr>
          <a:lstStyle>
            <a:lvl1pPr algn="r">
              <a:defRPr sz="800">
                <a:solidFill>
                  <a:schemeClr val="bg1">
                    <a:lumMod val="50000"/>
                  </a:schemeClr>
                </a:solidFill>
                <a:latin typeface="+mj-lt"/>
              </a:defRPr>
            </a:lvl1pPr>
          </a:lstStyle>
          <a:p>
            <a:r>
              <a:rPr lang="en-US">
                <a:cs typeface="Arial" panose="020B0604020202020204" pitchFamily="34" charset="0"/>
              </a:rPr>
              <a:t>©2024 ARTHUR J. GALLAGHER &amp; CO.</a:t>
            </a:r>
          </a:p>
        </p:txBody>
      </p:sp>
      <p:sp>
        <p:nvSpPr>
          <p:cNvPr id="20"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11409291" y="6385822"/>
            <a:ext cx="171522" cy="169277"/>
          </a:xfrm>
          <a:prstGeom prst="rect">
            <a:avLst/>
          </a:prstGeom>
          <a:noFill/>
        </p:spPr>
        <p:txBody>
          <a:bodyPr wrap="none" lIns="0" tIns="0" rIns="0" bIns="0" rtlCol="0">
            <a:spAutoFit/>
          </a:bodyPr>
          <a:lstStyle>
            <a:lvl1pPr algn="r">
              <a:defRPr lang="en-GB" sz="1100"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a:p>
        </p:txBody>
      </p:sp>
      <p:sp>
        <p:nvSpPr>
          <p:cNvPr id="21" name="Title 1">
            <a:extLst>
              <a:ext uri="{FF2B5EF4-FFF2-40B4-BE49-F238E27FC236}">
                <a16:creationId xmlns:a16="http://schemas.microsoft.com/office/drawing/2014/main" id="{01AAB207-CD79-8013-2C47-FA49A8371DC1}"/>
              </a:ext>
            </a:extLst>
          </p:cNvPr>
          <p:cNvSpPr>
            <a:spLocks noGrp="1"/>
          </p:cNvSpPr>
          <p:nvPr>
            <p:ph type="title" hasCustomPrompt="1"/>
          </p:nvPr>
        </p:nvSpPr>
        <p:spPr>
          <a:xfrm>
            <a:off x="1302301" y="1685929"/>
            <a:ext cx="9587403" cy="2500225"/>
          </a:xfrm>
        </p:spPr>
        <p:txBody>
          <a:bodyPr anchor="t">
            <a:noAutofit/>
          </a:bodyPr>
          <a:lstStyle>
            <a:lvl1pPr algn="l">
              <a:defRPr sz="4400">
                <a:solidFill>
                  <a:schemeClr val="accent1"/>
                </a:solidFill>
              </a:defRPr>
            </a:lvl1pPr>
          </a:lstStyle>
          <a:p>
            <a:r>
              <a:rPr lang="en-GB"/>
              <a:t>Click to add text</a:t>
            </a:r>
          </a:p>
        </p:txBody>
      </p:sp>
    </p:spTree>
    <p:extLst>
      <p:ext uri="{BB962C8B-B14F-4D97-AF65-F5344CB8AC3E}">
        <p14:creationId xmlns:p14="http://schemas.microsoft.com/office/powerpoint/2010/main" val="4222106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0" name="Title 1">
            <a:extLst>
              <a:ext uri="{FF2B5EF4-FFF2-40B4-BE49-F238E27FC236}">
                <a16:creationId xmlns:a16="http://schemas.microsoft.com/office/drawing/2014/main" id="{9DC1CE45-38A1-0299-E09F-76043F2922BC}"/>
              </a:ext>
            </a:extLst>
          </p:cNvPr>
          <p:cNvSpPr>
            <a:spLocks noGrp="1"/>
          </p:cNvSpPr>
          <p:nvPr>
            <p:ph type="ctrTitle" hasCustomPrompt="1"/>
          </p:nvPr>
        </p:nvSpPr>
        <p:spPr>
          <a:xfrm>
            <a:off x="611188" y="2109911"/>
            <a:ext cx="9760819" cy="609398"/>
          </a:xfrm>
        </p:spPr>
        <p:txBody>
          <a:bodyPr anchor="t">
            <a:spAutoFit/>
          </a:bodyPr>
          <a:lstStyle>
            <a:lvl1pPr algn="l">
              <a:defRPr sz="4400">
                <a:solidFill>
                  <a:schemeClr val="bg1"/>
                </a:solidFill>
              </a:defRPr>
            </a:lvl1pPr>
          </a:lstStyle>
          <a:p>
            <a:r>
              <a:rPr lang="en-US"/>
              <a:t>Click to add text</a:t>
            </a:r>
            <a:endParaRPr lang="en-GB"/>
          </a:p>
        </p:txBody>
      </p:sp>
      <p:sp>
        <p:nvSpPr>
          <p:cNvPr id="59" name="Footer Placeholder 58">
            <a:extLst>
              <a:ext uri="{FF2B5EF4-FFF2-40B4-BE49-F238E27FC236}">
                <a16:creationId xmlns:a16="http://schemas.microsoft.com/office/drawing/2014/main" id="{A1D3F72D-C5DC-EDE0-3295-6A6A9C0A525E}"/>
              </a:ext>
            </a:extLst>
          </p:cNvPr>
          <p:cNvSpPr>
            <a:spLocks noGrp="1"/>
          </p:cNvSpPr>
          <p:nvPr>
            <p:ph type="ftr" sz="quarter" idx="37"/>
          </p:nvPr>
        </p:nvSpPr>
        <p:spPr>
          <a:xfrm>
            <a:off x="611191" y="5512625"/>
            <a:ext cx="1838645" cy="123111"/>
          </a:xfrm>
        </p:spPr>
        <p:txBody>
          <a:bodyPr/>
          <a:lstStyle>
            <a:lvl1pPr>
              <a:defRPr>
                <a:solidFill>
                  <a:schemeClr val="bg1"/>
                </a:solidFill>
              </a:defRPr>
            </a:lvl1pPr>
          </a:lstStyle>
          <a:p>
            <a:r>
              <a:rPr lang="en-US">
                <a:cs typeface="Arial" panose="020B0604020202020204" pitchFamily="34" charset="0"/>
              </a:rPr>
              <a:t>©2024 ARTHUR J. GALLAGHER &amp; CO.</a:t>
            </a:r>
          </a:p>
        </p:txBody>
      </p:sp>
      <p:pic>
        <p:nvPicPr>
          <p:cNvPr id="60" name="Picture 5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635813" y="4962115"/>
            <a:ext cx="3207100" cy="1529864"/>
          </a:xfrm>
          <a:prstGeom prst="rect">
            <a:avLst/>
          </a:prstGeom>
        </p:spPr>
      </p:pic>
    </p:spTree>
    <p:extLst>
      <p:ext uri="{BB962C8B-B14F-4D97-AF65-F5344CB8AC3E}">
        <p14:creationId xmlns:p14="http://schemas.microsoft.com/office/powerpoint/2010/main" val="1628300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Closing 1x 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1" name="Text Placeholder 86">
            <a:extLst>
              <a:ext uri="{FF2B5EF4-FFF2-40B4-BE49-F238E27FC236}">
                <a16:creationId xmlns:a16="http://schemas.microsoft.com/office/drawing/2014/main" id="{694F8FBB-9AAE-569B-53D6-7158D9823777}"/>
              </a:ext>
            </a:extLst>
          </p:cNvPr>
          <p:cNvSpPr>
            <a:spLocks noGrp="1"/>
          </p:cNvSpPr>
          <p:nvPr>
            <p:ph type="body" sz="quarter" idx="17" hasCustomPrompt="1"/>
          </p:nvPr>
        </p:nvSpPr>
        <p:spPr>
          <a:xfrm rot="10800000" flipV="1">
            <a:off x="611191" y="1630133"/>
            <a:ext cx="732700" cy="0"/>
          </a:xfrm>
          <a:ln w="6350">
            <a:solidFill>
              <a:schemeClr val="bg1"/>
            </a:solidFill>
          </a:ln>
        </p:spPr>
        <p:txBody>
          <a:bodyPr/>
          <a:lstStyle>
            <a:lvl1pPr>
              <a:defRPr sz="133" b="0">
                <a:solidFill>
                  <a:schemeClr val="bg1"/>
                </a:solidFill>
              </a:defRPr>
            </a:lvl1pPr>
          </a:lstStyle>
          <a:p>
            <a:pPr lvl="0"/>
            <a:r>
              <a:rPr lang="en-US"/>
              <a:t>.</a:t>
            </a:r>
            <a:endParaRPr lang="en-GB"/>
          </a:p>
        </p:txBody>
      </p:sp>
      <p:sp>
        <p:nvSpPr>
          <p:cNvPr id="109" name="Subtitle 2">
            <a:extLst>
              <a:ext uri="{FF2B5EF4-FFF2-40B4-BE49-F238E27FC236}">
                <a16:creationId xmlns:a16="http://schemas.microsoft.com/office/drawing/2014/main" id="{DED33464-27EA-6A94-B7CB-864F7FE087A7}"/>
              </a:ext>
            </a:extLst>
          </p:cNvPr>
          <p:cNvSpPr>
            <a:spLocks noGrp="1"/>
          </p:cNvSpPr>
          <p:nvPr>
            <p:ph type="subTitle" idx="1" hasCustomPrompt="1"/>
          </p:nvPr>
        </p:nvSpPr>
        <p:spPr>
          <a:xfrm>
            <a:off x="606153" y="2030040"/>
            <a:ext cx="9760819" cy="689269"/>
          </a:xfrm>
        </p:spPr>
        <p:txBody>
          <a:bodyPr>
            <a:normAutofit/>
          </a:bodyPr>
          <a:lstStyle>
            <a:lvl1pPr marL="0" indent="0" algn="l">
              <a:buNone/>
              <a:defRPr sz="2000" b="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add subtitle</a:t>
            </a:r>
            <a:endParaRPr lang="en-GB"/>
          </a:p>
        </p:txBody>
      </p:sp>
      <p:sp>
        <p:nvSpPr>
          <p:cNvPr id="110" name="Title 1">
            <a:extLst>
              <a:ext uri="{FF2B5EF4-FFF2-40B4-BE49-F238E27FC236}">
                <a16:creationId xmlns:a16="http://schemas.microsoft.com/office/drawing/2014/main" id="{9DC1CE45-38A1-0299-E09F-76043F2922BC}"/>
              </a:ext>
            </a:extLst>
          </p:cNvPr>
          <p:cNvSpPr>
            <a:spLocks noGrp="1"/>
          </p:cNvSpPr>
          <p:nvPr>
            <p:ph type="ctrTitle" hasCustomPrompt="1"/>
          </p:nvPr>
        </p:nvSpPr>
        <p:spPr>
          <a:xfrm>
            <a:off x="611188" y="620832"/>
            <a:ext cx="9760819" cy="609398"/>
          </a:xfrm>
        </p:spPr>
        <p:txBody>
          <a:bodyPr anchor="t">
            <a:spAutoFit/>
          </a:bodyPr>
          <a:lstStyle>
            <a:lvl1pPr algn="l">
              <a:defRPr sz="4400">
                <a:solidFill>
                  <a:schemeClr val="bg1"/>
                </a:solidFill>
              </a:defRPr>
            </a:lvl1pPr>
          </a:lstStyle>
          <a:p>
            <a:r>
              <a:rPr lang="en-US"/>
              <a:t>Click to add title</a:t>
            </a:r>
            <a:endParaRPr lang="en-GB"/>
          </a:p>
        </p:txBody>
      </p:sp>
      <p:sp>
        <p:nvSpPr>
          <p:cNvPr id="6" name="Text Placeholder 30">
            <a:extLst>
              <a:ext uri="{FF2B5EF4-FFF2-40B4-BE49-F238E27FC236}">
                <a16:creationId xmlns:a16="http://schemas.microsoft.com/office/drawing/2014/main" id="{EC21E620-A9DD-B7A4-A39F-1939D28190A5}"/>
              </a:ext>
            </a:extLst>
          </p:cNvPr>
          <p:cNvSpPr>
            <a:spLocks noGrp="1"/>
          </p:cNvSpPr>
          <p:nvPr>
            <p:ph type="body" sz="quarter" idx="36" hasCustomPrompt="1"/>
          </p:nvPr>
        </p:nvSpPr>
        <p:spPr>
          <a:xfrm>
            <a:off x="606155" y="3355150"/>
            <a:ext cx="7242447" cy="1458000"/>
          </a:xfrm>
        </p:spPr>
        <p:txBody>
          <a:bodyPr anchor="ctr"/>
          <a:lstStyle>
            <a:lvl1pPr>
              <a:defRPr sz="1800" b="1">
                <a:solidFill>
                  <a:schemeClr val="bg1"/>
                </a:solidFill>
              </a:defRPr>
            </a:lvl1pPr>
            <a:lvl2pPr marL="0" indent="0">
              <a:buFont typeface="Arial" panose="020B0604020202020204" pitchFamily="34" charset="0"/>
              <a:buNone/>
              <a:defRPr sz="1400">
                <a:solidFill>
                  <a:schemeClr val="bg1"/>
                </a:solidFill>
              </a:defRPr>
            </a:lvl2pPr>
            <a:lvl3pPr marL="0" indent="0">
              <a:buNone/>
              <a:defRPr sz="1400">
                <a:solidFill>
                  <a:schemeClr val="bg2"/>
                </a:solidFill>
              </a:defRPr>
            </a:lvl3pPr>
            <a:lvl4pPr marL="0" indent="0">
              <a:buNone/>
              <a:defRPr sz="1200"/>
            </a:lvl4pPr>
            <a:lvl5pPr marL="0" indent="0">
              <a:buNone/>
              <a:defRPr sz="1200"/>
            </a:lvl5pPr>
          </a:lstStyle>
          <a:p>
            <a:pPr lvl="0"/>
            <a:r>
              <a:rPr lang="en-US"/>
              <a:t>Name Surname</a:t>
            </a:r>
          </a:p>
          <a:p>
            <a:pPr lvl="1"/>
            <a:r>
              <a:rPr lang="en-US"/>
              <a:t>Second level</a:t>
            </a:r>
          </a:p>
          <a:p>
            <a:pPr lvl="2"/>
            <a:r>
              <a:rPr lang="en-US"/>
              <a:t>Third level</a:t>
            </a:r>
          </a:p>
        </p:txBody>
      </p:sp>
      <p:sp>
        <p:nvSpPr>
          <p:cNvPr id="59" name="Footer Placeholder 58">
            <a:extLst>
              <a:ext uri="{FF2B5EF4-FFF2-40B4-BE49-F238E27FC236}">
                <a16:creationId xmlns:a16="http://schemas.microsoft.com/office/drawing/2014/main" id="{A1D3F72D-C5DC-EDE0-3295-6A6A9C0A525E}"/>
              </a:ext>
            </a:extLst>
          </p:cNvPr>
          <p:cNvSpPr>
            <a:spLocks noGrp="1"/>
          </p:cNvSpPr>
          <p:nvPr>
            <p:ph type="ftr" sz="quarter" idx="37"/>
          </p:nvPr>
        </p:nvSpPr>
        <p:spPr>
          <a:xfrm>
            <a:off x="611191" y="5512625"/>
            <a:ext cx="1838645" cy="123111"/>
          </a:xfrm>
        </p:spPr>
        <p:txBody>
          <a:bodyPr/>
          <a:lstStyle>
            <a:lvl1pPr>
              <a:defRPr>
                <a:solidFill>
                  <a:schemeClr val="bg1"/>
                </a:solidFill>
              </a:defRPr>
            </a:lvl1pPr>
          </a:lstStyle>
          <a:p>
            <a:r>
              <a:rPr lang="en-US">
                <a:cs typeface="Arial" panose="020B0604020202020204" pitchFamily="34" charset="0"/>
              </a:rPr>
              <a:t>©2024 ARTHUR J. GALLAGHER &amp; CO.</a:t>
            </a:r>
          </a:p>
        </p:txBody>
      </p:sp>
      <p:pic>
        <p:nvPicPr>
          <p:cNvPr id="60" name="Picture 5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635813" y="4962115"/>
            <a:ext cx="3207100" cy="1529864"/>
          </a:xfrm>
          <a:prstGeom prst="rect">
            <a:avLst/>
          </a:prstGeom>
        </p:spPr>
      </p:pic>
    </p:spTree>
    <p:extLst>
      <p:ext uri="{BB962C8B-B14F-4D97-AF65-F5344CB8AC3E}">
        <p14:creationId xmlns:p14="http://schemas.microsoft.com/office/powerpoint/2010/main" val="1558380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Closing 2x 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 name="Text Placeholder 18">
            <a:extLst>
              <a:ext uri="{FF2B5EF4-FFF2-40B4-BE49-F238E27FC236}">
                <a16:creationId xmlns:a16="http://schemas.microsoft.com/office/drawing/2014/main" id="{01D4CB69-AFC3-021D-287C-48B061F79A17}"/>
              </a:ext>
            </a:extLst>
          </p:cNvPr>
          <p:cNvSpPr>
            <a:spLocks noGrp="1"/>
          </p:cNvSpPr>
          <p:nvPr>
            <p:ph type="body" sz="quarter" idx="26" hasCustomPrompt="1"/>
          </p:nvPr>
        </p:nvSpPr>
        <p:spPr>
          <a:xfrm rot="16200000">
            <a:off x="3720018" y="3904925"/>
            <a:ext cx="1097280" cy="0"/>
          </a:xfrm>
          <a:prstGeom prst="rect">
            <a:avLst/>
          </a:prstGeom>
          <a:noFill/>
          <a:ln w="3175">
            <a:solidFill>
              <a:schemeClr val="bg1"/>
            </a:solidFill>
          </a:ln>
        </p:spPr>
        <p:txBody>
          <a:bodyPr anchor="ctr">
            <a:normAutofit/>
          </a:bodyPr>
          <a:lstStyle>
            <a:lvl1pPr algn="ctr">
              <a:lnSpc>
                <a:spcPct val="100000"/>
              </a:lnSpc>
              <a:defRPr sz="133" b="1">
                <a:solidFill>
                  <a:schemeClr val="bg1">
                    <a:alpha val="0"/>
                  </a:schemeClr>
                </a:solidFill>
              </a:defRPr>
            </a:lvl1pPr>
          </a:lstStyle>
          <a:p>
            <a:pPr lvl="0"/>
            <a:r>
              <a:rPr lang="en-GB"/>
              <a:t>.</a:t>
            </a:r>
          </a:p>
        </p:txBody>
      </p:sp>
      <p:sp>
        <p:nvSpPr>
          <p:cNvPr id="62" name="Text Placeholder 30">
            <a:extLst>
              <a:ext uri="{FF2B5EF4-FFF2-40B4-BE49-F238E27FC236}">
                <a16:creationId xmlns:a16="http://schemas.microsoft.com/office/drawing/2014/main" id="{BA054A17-8A87-16A4-D62F-4748A4B12D7F}"/>
              </a:ext>
            </a:extLst>
          </p:cNvPr>
          <p:cNvSpPr>
            <a:spLocks noGrp="1"/>
          </p:cNvSpPr>
          <p:nvPr>
            <p:ph type="body" sz="quarter" idx="27" hasCustomPrompt="1"/>
          </p:nvPr>
        </p:nvSpPr>
        <p:spPr>
          <a:xfrm>
            <a:off x="611190" y="3356285"/>
            <a:ext cx="3657600" cy="1088943"/>
          </a:xfrm>
        </p:spPr>
        <p:txBody>
          <a:bodyPr anchor="t">
            <a:normAutofit/>
          </a:bodyPr>
          <a:lstStyle>
            <a:lvl1pPr>
              <a:defRPr sz="1400" b="1">
                <a:solidFill>
                  <a:schemeClr val="bg1"/>
                </a:solidFill>
              </a:defRPr>
            </a:lvl1pPr>
            <a:lvl2pPr marL="0" indent="0">
              <a:buFont typeface="Arial" panose="020B0604020202020204" pitchFamily="34" charset="0"/>
              <a:buNone/>
              <a:defRPr sz="1100">
                <a:solidFill>
                  <a:schemeClr val="bg1"/>
                </a:solidFill>
              </a:defRPr>
            </a:lvl2pPr>
            <a:lvl3pPr marL="0" indent="0">
              <a:buNone/>
              <a:defRPr sz="1100">
                <a:solidFill>
                  <a:schemeClr val="bg2"/>
                </a:solidFill>
              </a:defRPr>
            </a:lvl3pPr>
            <a:lvl4pPr marL="0" indent="0">
              <a:buNone/>
              <a:defRPr sz="1200"/>
            </a:lvl4pPr>
            <a:lvl5pPr marL="0" indent="0">
              <a:buNone/>
              <a:defRPr sz="1200"/>
            </a:lvl5pPr>
          </a:lstStyle>
          <a:p>
            <a:pPr lvl="0"/>
            <a:r>
              <a:rPr lang="en-US"/>
              <a:t>Name Surname</a:t>
            </a:r>
          </a:p>
          <a:p>
            <a:pPr lvl="1"/>
            <a:r>
              <a:rPr lang="en-US"/>
              <a:t>Second level</a:t>
            </a:r>
          </a:p>
          <a:p>
            <a:pPr lvl="2"/>
            <a:r>
              <a:rPr lang="en-US"/>
              <a:t>Third level</a:t>
            </a:r>
          </a:p>
        </p:txBody>
      </p:sp>
      <p:sp>
        <p:nvSpPr>
          <p:cNvPr id="65" name="Text Placeholder 30">
            <a:extLst>
              <a:ext uri="{FF2B5EF4-FFF2-40B4-BE49-F238E27FC236}">
                <a16:creationId xmlns:a16="http://schemas.microsoft.com/office/drawing/2014/main" id="{133C282B-71F8-8409-4DAD-74DD7376C486}"/>
              </a:ext>
            </a:extLst>
          </p:cNvPr>
          <p:cNvSpPr>
            <a:spLocks noGrp="1"/>
          </p:cNvSpPr>
          <p:nvPr>
            <p:ph type="body" sz="quarter" idx="28" hasCustomPrompt="1"/>
          </p:nvPr>
        </p:nvSpPr>
        <p:spPr>
          <a:xfrm>
            <a:off x="4436039" y="3356285"/>
            <a:ext cx="3657600" cy="1088943"/>
          </a:xfrm>
        </p:spPr>
        <p:txBody>
          <a:bodyPr anchor="t">
            <a:normAutofit/>
          </a:bodyPr>
          <a:lstStyle>
            <a:lvl1pPr>
              <a:defRPr sz="1400" b="1">
                <a:solidFill>
                  <a:schemeClr val="bg1"/>
                </a:solidFill>
              </a:defRPr>
            </a:lvl1pPr>
            <a:lvl2pPr marL="0" indent="0">
              <a:buFont typeface="Arial" panose="020B0604020202020204" pitchFamily="34" charset="0"/>
              <a:buNone/>
              <a:defRPr sz="1100">
                <a:solidFill>
                  <a:schemeClr val="bg1"/>
                </a:solidFill>
              </a:defRPr>
            </a:lvl2pPr>
            <a:lvl3pPr marL="0" indent="0">
              <a:buNone/>
              <a:defRPr sz="1100">
                <a:solidFill>
                  <a:schemeClr val="bg2"/>
                </a:solidFill>
              </a:defRPr>
            </a:lvl3pPr>
            <a:lvl4pPr marL="0" indent="0">
              <a:buNone/>
              <a:defRPr sz="1200"/>
            </a:lvl4pPr>
            <a:lvl5pPr marL="0" indent="0">
              <a:buNone/>
              <a:defRPr sz="1200"/>
            </a:lvl5pPr>
          </a:lstStyle>
          <a:p>
            <a:pPr lvl="0"/>
            <a:r>
              <a:rPr lang="en-US"/>
              <a:t>Name Surname</a:t>
            </a:r>
          </a:p>
          <a:p>
            <a:pPr lvl="1"/>
            <a:r>
              <a:rPr lang="en-US"/>
              <a:t>Second level</a:t>
            </a:r>
          </a:p>
          <a:p>
            <a:pPr lvl="2"/>
            <a:r>
              <a:rPr lang="en-US"/>
              <a:t>Third level</a:t>
            </a:r>
          </a:p>
        </p:txBody>
      </p:sp>
      <p:sp>
        <p:nvSpPr>
          <p:cNvPr id="70" name="Subtitle 2">
            <a:extLst>
              <a:ext uri="{FF2B5EF4-FFF2-40B4-BE49-F238E27FC236}">
                <a16:creationId xmlns:a16="http://schemas.microsoft.com/office/drawing/2014/main" id="{DAD1B931-F328-E81A-80FA-36FD28A08ADF}"/>
              </a:ext>
            </a:extLst>
          </p:cNvPr>
          <p:cNvSpPr>
            <a:spLocks noGrp="1"/>
          </p:cNvSpPr>
          <p:nvPr>
            <p:ph type="subTitle" idx="1" hasCustomPrompt="1"/>
          </p:nvPr>
        </p:nvSpPr>
        <p:spPr>
          <a:xfrm>
            <a:off x="606153" y="2030040"/>
            <a:ext cx="9760819" cy="689269"/>
          </a:xfrm>
        </p:spPr>
        <p:txBody>
          <a:bodyPr>
            <a:normAutofit/>
          </a:bodyPr>
          <a:lstStyle>
            <a:lvl1pPr marL="0" indent="0" algn="l">
              <a:buNone/>
              <a:defRPr sz="2000" b="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add subtitle</a:t>
            </a:r>
            <a:endParaRPr lang="en-GB"/>
          </a:p>
        </p:txBody>
      </p:sp>
      <p:sp>
        <p:nvSpPr>
          <p:cNvPr id="71" name="Title 1">
            <a:extLst>
              <a:ext uri="{FF2B5EF4-FFF2-40B4-BE49-F238E27FC236}">
                <a16:creationId xmlns:a16="http://schemas.microsoft.com/office/drawing/2014/main" id="{8E038C8A-FADC-3ECC-18A3-D94F3405B1BD}"/>
              </a:ext>
            </a:extLst>
          </p:cNvPr>
          <p:cNvSpPr>
            <a:spLocks noGrp="1"/>
          </p:cNvSpPr>
          <p:nvPr>
            <p:ph type="ctrTitle" hasCustomPrompt="1"/>
          </p:nvPr>
        </p:nvSpPr>
        <p:spPr>
          <a:xfrm>
            <a:off x="611188" y="620832"/>
            <a:ext cx="9760819" cy="609398"/>
          </a:xfrm>
        </p:spPr>
        <p:txBody>
          <a:bodyPr anchor="t">
            <a:spAutoFit/>
          </a:bodyPr>
          <a:lstStyle>
            <a:lvl1pPr algn="l">
              <a:defRPr sz="4400">
                <a:solidFill>
                  <a:schemeClr val="bg1"/>
                </a:solidFill>
              </a:defRPr>
            </a:lvl1pPr>
          </a:lstStyle>
          <a:p>
            <a:r>
              <a:rPr lang="en-US"/>
              <a:t>Click to add title</a:t>
            </a:r>
            <a:endParaRPr lang="en-GB"/>
          </a:p>
        </p:txBody>
      </p:sp>
      <p:sp>
        <p:nvSpPr>
          <p:cNvPr id="72" name="Text Placeholder 86">
            <a:extLst>
              <a:ext uri="{FF2B5EF4-FFF2-40B4-BE49-F238E27FC236}">
                <a16:creationId xmlns:a16="http://schemas.microsoft.com/office/drawing/2014/main" id="{90B46E8B-CE4D-8D92-CA3E-B55ADE92454A}"/>
              </a:ext>
            </a:extLst>
          </p:cNvPr>
          <p:cNvSpPr>
            <a:spLocks noGrp="1"/>
          </p:cNvSpPr>
          <p:nvPr>
            <p:ph type="body" sz="quarter" idx="17" hasCustomPrompt="1"/>
          </p:nvPr>
        </p:nvSpPr>
        <p:spPr>
          <a:xfrm rot="10800000" flipV="1">
            <a:off x="611191" y="1630133"/>
            <a:ext cx="732700" cy="0"/>
          </a:xfrm>
          <a:ln w="6350">
            <a:solidFill>
              <a:schemeClr val="bg1"/>
            </a:solidFill>
          </a:ln>
        </p:spPr>
        <p:txBody>
          <a:bodyPr/>
          <a:lstStyle>
            <a:lvl1pPr>
              <a:defRPr sz="133" b="0">
                <a:solidFill>
                  <a:schemeClr val="bg1"/>
                </a:solidFill>
              </a:defRPr>
            </a:lvl1pPr>
          </a:lstStyle>
          <a:p>
            <a:pPr lvl="0"/>
            <a:r>
              <a:rPr lang="en-US"/>
              <a:t>.</a:t>
            </a:r>
            <a:endParaRPr lang="en-GB"/>
          </a:p>
        </p:txBody>
      </p:sp>
      <p:sp>
        <p:nvSpPr>
          <p:cNvPr id="73" name="Footer Placeholder 58">
            <a:extLst>
              <a:ext uri="{FF2B5EF4-FFF2-40B4-BE49-F238E27FC236}">
                <a16:creationId xmlns:a16="http://schemas.microsoft.com/office/drawing/2014/main" id="{31C11C8F-2178-9E0A-D5E8-E7BD18B9FFE5}"/>
              </a:ext>
            </a:extLst>
          </p:cNvPr>
          <p:cNvSpPr>
            <a:spLocks noGrp="1"/>
          </p:cNvSpPr>
          <p:nvPr>
            <p:ph type="ftr" sz="quarter" idx="37"/>
          </p:nvPr>
        </p:nvSpPr>
        <p:spPr>
          <a:xfrm>
            <a:off x="611191" y="5512625"/>
            <a:ext cx="1838645" cy="123111"/>
          </a:xfrm>
        </p:spPr>
        <p:txBody>
          <a:bodyPr/>
          <a:lstStyle>
            <a:lvl1pPr>
              <a:defRPr>
                <a:solidFill>
                  <a:schemeClr val="bg1"/>
                </a:solidFill>
              </a:defRPr>
            </a:lvl1pPr>
          </a:lstStyle>
          <a:p>
            <a:r>
              <a:rPr lang="en-US">
                <a:cs typeface="Arial" panose="020B0604020202020204" pitchFamily="34" charset="0"/>
              </a:rPr>
              <a:t>©2024 ARTHUR J. GALLAGHER &amp; CO.</a:t>
            </a:r>
          </a:p>
        </p:txBody>
      </p:sp>
      <p:pic>
        <p:nvPicPr>
          <p:cNvPr id="74" name="Picture 7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635813" y="4962115"/>
            <a:ext cx="3207100" cy="1529864"/>
          </a:xfrm>
          <a:prstGeom prst="rect">
            <a:avLst/>
          </a:prstGeom>
        </p:spPr>
      </p:pic>
    </p:spTree>
    <p:extLst>
      <p:ext uri="{BB962C8B-B14F-4D97-AF65-F5344CB8AC3E}">
        <p14:creationId xmlns:p14="http://schemas.microsoft.com/office/powerpoint/2010/main" val="2252066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Closing 3x 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 name="Text Placeholder 18">
            <a:extLst>
              <a:ext uri="{FF2B5EF4-FFF2-40B4-BE49-F238E27FC236}">
                <a16:creationId xmlns:a16="http://schemas.microsoft.com/office/drawing/2014/main" id="{01D4CB69-AFC3-021D-287C-48B061F79A17}"/>
              </a:ext>
            </a:extLst>
          </p:cNvPr>
          <p:cNvSpPr>
            <a:spLocks noGrp="1"/>
          </p:cNvSpPr>
          <p:nvPr>
            <p:ph type="body" sz="quarter" idx="26" hasCustomPrompt="1"/>
          </p:nvPr>
        </p:nvSpPr>
        <p:spPr>
          <a:xfrm rot="16200000">
            <a:off x="2805750" y="3904925"/>
            <a:ext cx="1097280" cy="0"/>
          </a:xfrm>
          <a:prstGeom prst="rect">
            <a:avLst/>
          </a:prstGeom>
          <a:noFill/>
          <a:ln w="3175">
            <a:solidFill>
              <a:schemeClr val="bg1"/>
            </a:solidFill>
          </a:ln>
        </p:spPr>
        <p:txBody>
          <a:bodyPr anchor="ctr">
            <a:normAutofit/>
          </a:bodyPr>
          <a:lstStyle>
            <a:lvl1pPr algn="ctr">
              <a:lnSpc>
                <a:spcPct val="100000"/>
              </a:lnSpc>
              <a:defRPr sz="133" b="1">
                <a:solidFill>
                  <a:schemeClr val="bg1">
                    <a:alpha val="0"/>
                  </a:schemeClr>
                </a:solidFill>
              </a:defRPr>
            </a:lvl1pPr>
          </a:lstStyle>
          <a:p>
            <a:pPr lvl="0"/>
            <a:r>
              <a:rPr lang="en-GB"/>
              <a:t>.</a:t>
            </a:r>
          </a:p>
        </p:txBody>
      </p:sp>
      <p:sp>
        <p:nvSpPr>
          <p:cNvPr id="62" name="Text Placeholder 30">
            <a:extLst>
              <a:ext uri="{FF2B5EF4-FFF2-40B4-BE49-F238E27FC236}">
                <a16:creationId xmlns:a16="http://schemas.microsoft.com/office/drawing/2014/main" id="{BA054A17-8A87-16A4-D62F-4748A4B12D7F}"/>
              </a:ext>
            </a:extLst>
          </p:cNvPr>
          <p:cNvSpPr>
            <a:spLocks noGrp="1"/>
          </p:cNvSpPr>
          <p:nvPr>
            <p:ph type="body" sz="quarter" idx="27" hasCustomPrompt="1"/>
          </p:nvPr>
        </p:nvSpPr>
        <p:spPr>
          <a:xfrm>
            <a:off x="611190" y="3356285"/>
            <a:ext cx="2743200" cy="1088943"/>
          </a:xfrm>
        </p:spPr>
        <p:txBody>
          <a:bodyPr anchor="t">
            <a:normAutofit/>
          </a:bodyPr>
          <a:lstStyle>
            <a:lvl1pPr>
              <a:defRPr sz="1400" b="1">
                <a:solidFill>
                  <a:schemeClr val="bg1"/>
                </a:solidFill>
              </a:defRPr>
            </a:lvl1pPr>
            <a:lvl2pPr marL="0" indent="0">
              <a:buFont typeface="Arial" panose="020B0604020202020204" pitchFamily="34" charset="0"/>
              <a:buNone/>
              <a:defRPr sz="1100">
                <a:solidFill>
                  <a:schemeClr val="bg1"/>
                </a:solidFill>
              </a:defRPr>
            </a:lvl2pPr>
            <a:lvl3pPr marL="0" indent="0">
              <a:buNone/>
              <a:defRPr sz="1100">
                <a:solidFill>
                  <a:schemeClr val="bg2"/>
                </a:solidFill>
              </a:defRPr>
            </a:lvl3pPr>
            <a:lvl4pPr marL="0" indent="0">
              <a:buNone/>
              <a:defRPr sz="1200"/>
            </a:lvl4pPr>
            <a:lvl5pPr marL="0" indent="0">
              <a:buNone/>
              <a:defRPr sz="1200"/>
            </a:lvl5pPr>
          </a:lstStyle>
          <a:p>
            <a:pPr lvl="0"/>
            <a:r>
              <a:rPr lang="en-US"/>
              <a:t>Name Surname</a:t>
            </a:r>
          </a:p>
          <a:p>
            <a:pPr lvl="1"/>
            <a:r>
              <a:rPr lang="en-US"/>
              <a:t>Second level</a:t>
            </a:r>
          </a:p>
          <a:p>
            <a:pPr lvl="2"/>
            <a:r>
              <a:rPr lang="en-US"/>
              <a:t>Third level</a:t>
            </a:r>
          </a:p>
        </p:txBody>
      </p:sp>
      <p:sp>
        <p:nvSpPr>
          <p:cNvPr id="65" name="Text Placeholder 30">
            <a:extLst>
              <a:ext uri="{FF2B5EF4-FFF2-40B4-BE49-F238E27FC236}">
                <a16:creationId xmlns:a16="http://schemas.microsoft.com/office/drawing/2014/main" id="{133C282B-71F8-8409-4DAD-74DD7376C486}"/>
              </a:ext>
            </a:extLst>
          </p:cNvPr>
          <p:cNvSpPr>
            <a:spLocks noGrp="1"/>
          </p:cNvSpPr>
          <p:nvPr>
            <p:ph type="body" sz="quarter" idx="28" hasCustomPrompt="1"/>
          </p:nvPr>
        </p:nvSpPr>
        <p:spPr>
          <a:xfrm>
            <a:off x="3503514" y="3356285"/>
            <a:ext cx="2743200" cy="1088943"/>
          </a:xfrm>
        </p:spPr>
        <p:txBody>
          <a:bodyPr anchor="t">
            <a:normAutofit/>
          </a:bodyPr>
          <a:lstStyle>
            <a:lvl1pPr>
              <a:defRPr sz="1400" b="1">
                <a:solidFill>
                  <a:schemeClr val="bg1"/>
                </a:solidFill>
              </a:defRPr>
            </a:lvl1pPr>
            <a:lvl2pPr marL="0" indent="0">
              <a:buFont typeface="Arial" panose="020B0604020202020204" pitchFamily="34" charset="0"/>
              <a:buNone/>
              <a:defRPr sz="1100">
                <a:solidFill>
                  <a:schemeClr val="bg1"/>
                </a:solidFill>
              </a:defRPr>
            </a:lvl2pPr>
            <a:lvl3pPr marL="0" indent="0">
              <a:buNone/>
              <a:defRPr sz="1100">
                <a:solidFill>
                  <a:schemeClr val="bg2"/>
                </a:solidFill>
              </a:defRPr>
            </a:lvl3pPr>
            <a:lvl4pPr marL="0" indent="0">
              <a:buNone/>
              <a:defRPr sz="1200"/>
            </a:lvl4pPr>
            <a:lvl5pPr marL="0" indent="0">
              <a:buNone/>
              <a:defRPr sz="1200"/>
            </a:lvl5pPr>
          </a:lstStyle>
          <a:p>
            <a:pPr lvl="0"/>
            <a:r>
              <a:rPr lang="en-US"/>
              <a:t>Name Surname</a:t>
            </a:r>
          </a:p>
          <a:p>
            <a:pPr lvl="1"/>
            <a:r>
              <a:rPr lang="en-US"/>
              <a:t>Second level</a:t>
            </a:r>
          </a:p>
          <a:p>
            <a:pPr lvl="2"/>
            <a:r>
              <a:rPr lang="en-US"/>
              <a:t>Third level</a:t>
            </a:r>
          </a:p>
        </p:txBody>
      </p:sp>
      <p:sp>
        <p:nvSpPr>
          <p:cNvPr id="67" name="Text Placeholder 30">
            <a:extLst>
              <a:ext uri="{FF2B5EF4-FFF2-40B4-BE49-F238E27FC236}">
                <a16:creationId xmlns:a16="http://schemas.microsoft.com/office/drawing/2014/main" id="{AB9839E1-E341-5193-9A07-548DA2A70465}"/>
              </a:ext>
            </a:extLst>
          </p:cNvPr>
          <p:cNvSpPr>
            <a:spLocks noGrp="1"/>
          </p:cNvSpPr>
          <p:nvPr>
            <p:ph type="body" sz="quarter" idx="30" hasCustomPrompt="1"/>
          </p:nvPr>
        </p:nvSpPr>
        <p:spPr>
          <a:xfrm>
            <a:off x="6395838" y="3356285"/>
            <a:ext cx="2743200" cy="1088943"/>
          </a:xfrm>
        </p:spPr>
        <p:txBody>
          <a:bodyPr anchor="t">
            <a:normAutofit/>
          </a:bodyPr>
          <a:lstStyle>
            <a:lvl1pPr>
              <a:defRPr sz="1400" b="1">
                <a:solidFill>
                  <a:schemeClr val="bg1"/>
                </a:solidFill>
              </a:defRPr>
            </a:lvl1pPr>
            <a:lvl2pPr marL="0" indent="0">
              <a:buFont typeface="Arial" panose="020B0604020202020204" pitchFamily="34" charset="0"/>
              <a:buNone/>
              <a:defRPr sz="1100">
                <a:solidFill>
                  <a:schemeClr val="bg1"/>
                </a:solidFill>
              </a:defRPr>
            </a:lvl2pPr>
            <a:lvl3pPr marL="0" indent="0">
              <a:buNone/>
              <a:defRPr sz="1100">
                <a:solidFill>
                  <a:schemeClr val="bg2"/>
                </a:solidFill>
              </a:defRPr>
            </a:lvl3pPr>
            <a:lvl4pPr marL="0" indent="0">
              <a:buNone/>
              <a:defRPr sz="1200"/>
            </a:lvl4pPr>
            <a:lvl5pPr marL="0" indent="0">
              <a:buNone/>
              <a:defRPr sz="1200"/>
            </a:lvl5pPr>
          </a:lstStyle>
          <a:p>
            <a:pPr lvl="0"/>
            <a:r>
              <a:rPr lang="en-US"/>
              <a:t>Name Surname</a:t>
            </a:r>
          </a:p>
          <a:p>
            <a:pPr lvl="1"/>
            <a:r>
              <a:rPr lang="en-US"/>
              <a:t>Second level</a:t>
            </a:r>
          </a:p>
          <a:p>
            <a:pPr lvl="2"/>
            <a:r>
              <a:rPr lang="en-US"/>
              <a:t>Third level</a:t>
            </a:r>
          </a:p>
        </p:txBody>
      </p:sp>
      <p:sp>
        <p:nvSpPr>
          <p:cNvPr id="69" name="Text Placeholder 18">
            <a:extLst>
              <a:ext uri="{FF2B5EF4-FFF2-40B4-BE49-F238E27FC236}">
                <a16:creationId xmlns:a16="http://schemas.microsoft.com/office/drawing/2014/main" id="{7FAF708D-9AB4-8104-7DC9-4BECF8D3442A}"/>
              </a:ext>
            </a:extLst>
          </p:cNvPr>
          <p:cNvSpPr>
            <a:spLocks noGrp="1"/>
          </p:cNvSpPr>
          <p:nvPr>
            <p:ph type="body" sz="quarter" idx="32" hasCustomPrompt="1"/>
          </p:nvPr>
        </p:nvSpPr>
        <p:spPr>
          <a:xfrm rot="16200000">
            <a:off x="5698074" y="3904926"/>
            <a:ext cx="1097280" cy="0"/>
          </a:xfrm>
          <a:prstGeom prst="rect">
            <a:avLst/>
          </a:prstGeom>
          <a:noFill/>
          <a:ln w="3175">
            <a:solidFill>
              <a:schemeClr val="bg1"/>
            </a:solidFill>
          </a:ln>
        </p:spPr>
        <p:txBody>
          <a:bodyPr anchor="ctr">
            <a:normAutofit/>
          </a:bodyPr>
          <a:lstStyle>
            <a:lvl1pPr algn="ctr">
              <a:lnSpc>
                <a:spcPct val="100000"/>
              </a:lnSpc>
              <a:defRPr sz="133" b="1">
                <a:solidFill>
                  <a:schemeClr val="bg1">
                    <a:alpha val="0"/>
                  </a:schemeClr>
                </a:solidFill>
              </a:defRPr>
            </a:lvl1pPr>
          </a:lstStyle>
          <a:p>
            <a:pPr lvl="0"/>
            <a:r>
              <a:rPr lang="en-GB"/>
              <a:t>.</a:t>
            </a:r>
          </a:p>
        </p:txBody>
      </p:sp>
      <p:sp>
        <p:nvSpPr>
          <p:cNvPr id="70" name="Subtitle 2">
            <a:extLst>
              <a:ext uri="{FF2B5EF4-FFF2-40B4-BE49-F238E27FC236}">
                <a16:creationId xmlns:a16="http://schemas.microsoft.com/office/drawing/2014/main" id="{DAD1B931-F328-E81A-80FA-36FD28A08ADF}"/>
              </a:ext>
            </a:extLst>
          </p:cNvPr>
          <p:cNvSpPr>
            <a:spLocks noGrp="1"/>
          </p:cNvSpPr>
          <p:nvPr>
            <p:ph type="subTitle" idx="1" hasCustomPrompt="1"/>
          </p:nvPr>
        </p:nvSpPr>
        <p:spPr>
          <a:xfrm>
            <a:off x="606153" y="2030040"/>
            <a:ext cx="9760819" cy="689269"/>
          </a:xfrm>
        </p:spPr>
        <p:txBody>
          <a:bodyPr>
            <a:normAutofit/>
          </a:bodyPr>
          <a:lstStyle>
            <a:lvl1pPr marL="0" indent="0" algn="l">
              <a:buNone/>
              <a:defRPr sz="2000" b="0" baseline="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add subtitle</a:t>
            </a:r>
            <a:endParaRPr lang="en-GB"/>
          </a:p>
        </p:txBody>
      </p:sp>
      <p:sp>
        <p:nvSpPr>
          <p:cNvPr id="71" name="Title 1">
            <a:extLst>
              <a:ext uri="{FF2B5EF4-FFF2-40B4-BE49-F238E27FC236}">
                <a16:creationId xmlns:a16="http://schemas.microsoft.com/office/drawing/2014/main" id="{8E038C8A-FADC-3ECC-18A3-D94F3405B1BD}"/>
              </a:ext>
            </a:extLst>
          </p:cNvPr>
          <p:cNvSpPr>
            <a:spLocks noGrp="1"/>
          </p:cNvSpPr>
          <p:nvPr>
            <p:ph type="ctrTitle" hasCustomPrompt="1"/>
          </p:nvPr>
        </p:nvSpPr>
        <p:spPr>
          <a:xfrm>
            <a:off x="611188" y="620832"/>
            <a:ext cx="9760819" cy="609398"/>
          </a:xfrm>
        </p:spPr>
        <p:txBody>
          <a:bodyPr anchor="t">
            <a:spAutoFit/>
          </a:bodyPr>
          <a:lstStyle>
            <a:lvl1pPr algn="l">
              <a:defRPr sz="4400">
                <a:solidFill>
                  <a:schemeClr val="bg1"/>
                </a:solidFill>
              </a:defRPr>
            </a:lvl1pPr>
          </a:lstStyle>
          <a:p>
            <a:r>
              <a:rPr lang="en-US"/>
              <a:t>Click to add title</a:t>
            </a:r>
            <a:endParaRPr lang="en-GB"/>
          </a:p>
        </p:txBody>
      </p:sp>
      <p:sp>
        <p:nvSpPr>
          <p:cNvPr id="72" name="Text Placeholder 86">
            <a:extLst>
              <a:ext uri="{FF2B5EF4-FFF2-40B4-BE49-F238E27FC236}">
                <a16:creationId xmlns:a16="http://schemas.microsoft.com/office/drawing/2014/main" id="{90B46E8B-CE4D-8D92-CA3E-B55ADE92454A}"/>
              </a:ext>
            </a:extLst>
          </p:cNvPr>
          <p:cNvSpPr>
            <a:spLocks noGrp="1"/>
          </p:cNvSpPr>
          <p:nvPr>
            <p:ph type="body" sz="quarter" idx="17" hasCustomPrompt="1"/>
          </p:nvPr>
        </p:nvSpPr>
        <p:spPr>
          <a:xfrm rot="10800000" flipV="1">
            <a:off x="611191" y="1630133"/>
            <a:ext cx="732700" cy="0"/>
          </a:xfrm>
          <a:ln w="6350">
            <a:solidFill>
              <a:schemeClr val="bg1"/>
            </a:solidFill>
          </a:ln>
        </p:spPr>
        <p:txBody>
          <a:bodyPr/>
          <a:lstStyle>
            <a:lvl1pPr>
              <a:defRPr sz="133" b="0">
                <a:solidFill>
                  <a:schemeClr val="bg1"/>
                </a:solidFill>
              </a:defRPr>
            </a:lvl1pPr>
          </a:lstStyle>
          <a:p>
            <a:pPr lvl="0"/>
            <a:r>
              <a:rPr lang="en-US"/>
              <a:t>.</a:t>
            </a:r>
            <a:endParaRPr lang="en-GB"/>
          </a:p>
        </p:txBody>
      </p:sp>
      <p:sp>
        <p:nvSpPr>
          <p:cNvPr id="73" name="Footer Placeholder 58">
            <a:extLst>
              <a:ext uri="{FF2B5EF4-FFF2-40B4-BE49-F238E27FC236}">
                <a16:creationId xmlns:a16="http://schemas.microsoft.com/office/drawing/2014/main" id="{31C11C8F-2178-9E0A-D5E8-E7BD18B9FFE5}"/>
              </a:ext>
            </a:extLst>
          </p:cNvPr>
          <p:cNvSpPr>
            <a:spLocks noGrp="1"/>
          </p:cNvSpPr>
          <p:nvPr>
            <p:ph type="ftr" sz="quarter" idx="37"/>
          </p:nvPr>
        </p:nvSpPr>
        <p:spPr>
          <a:xfrm>
            <a:off x="611191" y="5512625"/>
            <a:ext cx="1838645" cy="123111"/>
          </a:xfrm>
        </p:spPr>
        <p:txBody>
          <a:bodyPr/>
          <a:lstStyle>
            <a:lvl1pPr>
              <a:defRPr>
                <a:solidFill>
                  <a:schemeClr val="bg1"/>
                </a:solidFill>
              </a:defRPr>
            </a:lvl1pPr>
          </a:lstStyle>
          <a:p>
            <a:r>
              <a:rPr lang="en-US">
                <a:cs typeface="Arial" panose="020B0604020202020204" pitchFamily="34" charset="0"/>
              </a:rPr>
              <a:t>©2024 ARTHUR J. GALLAGHER &amp; CO.</a:t>
            </a:r>
          </a:p>
        </p:txBody>
      </p:sp>
      <p:pic>
        <p:nvPicPr>
          <p:cNvPr id="74" name="Picture 7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635813" y="4962115"/>
            <a:ext cx="3207100" cy="1529864"/>
          </a:xfrm>
          <a:prstGeom prst="rect">
            <a:avLst/>
          </a:prstGeom>
        </p:spPr>
      </p:pic>
    </p:spTree>
    <p:extLst>
      <p:ext uri="{BB962C8B-B14F-4D97-AF65-F5344CB8AC3E}">
        <p14:creationId xmlns:p14="http://schemas.microsoft.com/office/powerpoint/2010/main" val="3569462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Closing image 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9" name="Subtitle 2">
            <a:extLst>
              <a:ext uri="{FF2B5EF4-FFF2-40B4-BE49-F238E27FC236}">
                <a16:creationId xmlns:a16="http://schemas.microsoft.com/office/drawing/2014/main" id="{DED33464-27EA-6A94-B7CB-864F7FE087A7}"/>
              </a:ext>
            </a:extLst>
          </p:cNvPr>
          <p:cNvSpPr>
            <a:spLocks noGrp="1"/>
          </p:cNvSpPr>
          <p:nvPr>
            <p:ph type="subTitle" idx="1" hasCustomPrompt="1"/>
          </p:nvPr>
        </p:nvSpPr>
        <p:spPr>
          <a:xfrm>
            <a:off x="606153" y="2030040"/>
            <a:ext cx="9760819" cy="689269"/>
          </a:xfrm>
        </p:spPr>
        <p:txBody>
          <a:bodyPr>
            <a:normAutofit/>
          </a:bodyPr>
          <a:lstStyle>
            <a:lvl1pPr marL="0" indent="0" algn="l">
              <a:buNone/>
              <a:defRPr sz="2000" b="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add subtitle</a:t>
            </a:r>
            <a:endParaRPr lang="en-GB"/>
          </a:p>
        </p:txBody>
      </p:sp>
      <p:sp>
        <p:nvSpPr>
          <p:cNvPr id="110" name="Title 1">
            <a:extLst>
              <a:ext uri="{FF2B5EF4-FFF2-40B4-BE49-F238E27FC236}">
                <a16:creationId xmlns:a16="http://schemas.microsoft.com/office/drawing/2014/main" id="{9DC1CE45-38A1-0299-E09F-76043F2922BC}"/>
              </a:ext>
            </a:extLst>
          </p:cNvPr>
          <p:cNvSpPr>
            <a:spLocks noGrp="1"/>
          </p:cNvSpPr>
          <p:nvPr>
            <p:ph type="ctrTitle" hasCustomPrompt="1"/>
          </p:nvPr>
        </p:nvSpPr>
        <p:spPr>
          <a:xfrm>
            <a:off x="611188" y="620832"/>
            <a:ext cx="9760819" cy="609398"/>
          </a:xfrm>
        </p:spPr>
        <p:txBody>
          <a:bodyPr anchor="t">
            <a:spAutoFit/>
          </a:bodyPr>
          <a:lstStyle>
            <a:lvl1pPr algn="l">
              <a:defRPr sz="4400">
                <a:solidFill>
                  <a:schemeClr val="bg1"/>
                </a:solidFill>
              </a:defRPr>
            </a:lvl1pPr>
          </a:lstStyle>
          <a:p>
            <a:r>
              <a:rPr lang="en-US"/>
              <a:t>Click to add title</a:t>
            </a:r>
            <a:endParaRPr lang="en-GB"/>
          </a:p>
        </p:txBody>
      </p:sp>
      <p:sp>
        <p:nvSpPr>
          <p:cNvPr id="111" name="Text Placeholder 86">
            <a:extLst>
              <a:ext uri="{FF2B5EF4-FFF2-40B4-BE49-F238E27FC236}">
                <a16:creationId xmlns:a16="http://schemas.microsoft.com/office/drawing/2014/main" id="{694F8FBB-9AAE-569B-53D6-7158D9823777}"/>
              </a:ext>
            </a:extLst>
          </p:cNvPr>
          <p:cNvSpPr>
            <a:spLocks noGrp="1"/>
          </p:cNvSpPr>
          <p:nvPr>
            <p:ph type="body" sz="quarter" idx="17" hasCustomPrompt="1"/>
          </p:nvPr>
        </p:nvSpPr>
        <p:spPr>
          <a:xfrm rot="10800000" flipV="1">
            <a:off x="611191" y="1630133"/>
            <a:ext cx="732700" cy="0"/>
          </a:xfrm>
          <a:ln w="6350">
            <a:solidFill>
              <a:schemeClr val="bg1"/>
            </a:solidFill>
          </a:ln>
        </p:spPr>
        <p:txBody>
          <a:bodyPr/>
          <a:lstStyle>
            <a:lvl1pPr>
              <a:defRPr sz="133" b="0">
                <a:solidFill>
                  <a:schemeClr val="bg1"/>
                </a:solidFill>
              </a:defRPr>
            </a:lvl1pPr>
          </a:lstStyle>
          <a:p>
            <a:pPr lvl="0"/>
            <a:r>
              <a:rPr lang="en-US"/>
              <a:t>.</a:t>
            </a:r>
            <a:endParaRPr lang="en-GB"/>
          </a:p>
        </p:txBody>
      </p:sp>
      <p:sp>
        <p:nvSpPr>
          <p:cNvPr id="5" name="Picture Placeholder 18">
            <a:extLst>
              <a:ext uri="{FF2B5EF4-FFF2-40B4-BE49-F238E27FC236}">
                <a16:creationId xmlns:a16="http://schemas.microsoft.com/office/drawing/2014/main" id="{FFB088B5-C5C6-2773-8740-B855DDEAEA98}"/>
              </a:ext>
            </a:extLst>
          </p:cNvPr>
          <p:cNvSpPr>
            <a:spLocks noGrp="1"/>
          </p:cNvSpPr>
          <p:nvPr>
            <p:ph type="pic" sz="quarter" idx="35"/>
          </p:nvPr>
        </p:nvSpPr>
        <p:spPr>
          <a:xfrm>
            <a:off x="611257" y="3355150"/>
            <a:ext cx="1458000" cy="1458000"/>
          </a:xfrm>
          <a:prstGeom prst="ellipse">
            <a:avLst/>
          </a:prstGeom>
          <a:solidFill>
            <a:schemeClr val="bg1"/>
          </a:solidFill>
        </p:spPr>
        <p:txBody>
          <a:bodyPr/>
          <a:lstStyle/>
          <a:p>
            <a:endParaRPr lang="en-GB"/>
          </a:p>
        </p:txBody>
      </p:sp>
      <p:sp>
        <p:nvSpPr>
          <p:cNvPr id="6" name="Text Placeholder 30">
            <a:extLst>
              <a:ext uri="{FF2B5EF4-FFF2-40B4-BE49-F238E27FC236}">
                <a16:creationId xmlns:a16="http://schemas.microsoft.com/office/drawing/2014/main" id="{EC21E620-A9DD-B7A4-A39F-1939D28190A5}"/>
              </a:ext>
            </a:extLst>
          </p:cNvPr>
          <p:cNvSpPr>
            <a:spLocks noGrp="1"/>
          </p:cNvSpPr>
          <p:nvPr>
            <p:ph type="body" sz="quarter" idx="36" hasCustomPrompt="1"/>
          </p:nvPr>
        </p:nvSpPr>
        <p:spPr>
          <a:xfrm>
            <a:off x="2281061" y="3355150"/>
            <a:ext cx="5567539" cy="1458000"/>
          </a:xfrm>
        </p:spPr>
        <p:txBody>
          <a:bodyPr anchor="ctr"/>
          <a:lstStyle>
            <a:lvl1pPr>
              <a:defRPr sz="1800" b="1">
                <a:solidFill>
                  <a:schemeClr val="bg1"/>
                </a:solidFill>
              </a:defRPr>
            </a:lvl1pPr>
            <a:lvl2pPr marL="0" indent="0">
              <a:buFont typeface="Arial" panose="020B0604020202020204" pitchFamily="34" charset="0"/>
              <a:buNone/>
              <a:defRPr sz="1400">
                <a:solidFill>
                  <a:schemeClr val="bg1"/>
                </a:solidFill>
              </a:defRPr>
            </a:lvl2pPr>
            <a:lvl3pPr marL="0" indent="0">
              <a:buNone/>
              <a:defRPr sz="1400">
                <a:solidFill>
                  <a:schemeClr val="bg2"/>
                </a:solidFill>
              </a:defRPr>
            </a:lvl3pPr>
            <a:lvl4pPr marL="0" indent="0">
              <a:buNone/>
              <a:defRPr sz="1200"/>
            </a:lvl4pPr>
            <a:lvl5pPr marL="0" indent="0">
              <a:buNone/>
              <a:defRPr sz="1200"/>
            </a:lvl5pPr>
          </a:lstStyle>
          <a:p>
            <a:pPr lvl="0"/>
            <a:r>
              <a:rPr lang="en-US"/>
              <a:t>Name Surname</a:t>
            </a:r>
          </a:p>
          <a:p>
            <a:pPr lvl="1"/>
            <a:r>
              <a:rPr lang="en-US"/>
              <a:t>Second level</a:t>
            </a:r>
          </a:p>
          <a:p>
            <a:pPr lvl="2"/>
            <a:r>
              <a:rPr lang="en-US"/>
              <a:t>Third level</a:t>
            </a:r>
          </a:p>
        </p:txBody>
      </p:sp>
      <p:sp>
        <p:nvSpPr>
          <p:cNvPr id="59" name="Footer Placeholder 58">
            <a:extLst>
              <a:ext uri="{FF2B5EF4-FFF2-40B4-BE49-F238E27FC236}">
                <a16:creationId xmlns:a16="http://schemas.microsoft.com/office/drawing/2014/main" id="{A1D3F72D-C5DC-EDE0-3295-6A6A9C0A525E}"/>
              </a:ext>
            </a:extLst>
          </p:cNvPr>
          <p:cNvSpPr>
            <a:spLocks noGrp="1"/>
          </p:cNvSpPr>
          <p:nvPr>
            <p:ph type="ftr" sz="quarter" idx="37"/>
          </p:nvPr>
        </p:nvSpPr>
        <p:spPr>
          <a:xfrm>
            <a:off x="611191" y="5512625"/>
            <a:ext cx="1838645" cy="123111"/>
          </a:xfrm>
        </p:spPr>
        <p:txBody>
          <a:bodyPr/>
          <a:lstStyle>
            <a:lvl1pPr>
              <a:defRPr>
                <a:solidFill>
                  <a:schemeClr val="bg1"/>
                </a:solidFill>
              </a:defRPr>
            </a:lvl1pPr>
          </a:lstStyle>
          <a:p>
            <a:r>
              <a:rPr lang="en-US">
                <a:cs typeface="Arial" panose="020B0604020202020204" pitchFamily="34" charset="0"/>
              </a:rPr>
              <a:t>©2024 ARTHUR J. GALLAGHER &amp; CO.</a:t>
            </a:r>
          </a:p>
        </p:txBody>
      </p:sp>
      <p:pic>
        <p:nvPicPr>
          <p:cNvPr id="60" name="Picture 5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635813" y="4962115"/>
            <a:ext cx="3207100" cy="1529864"/>
          </a:xfrm>
          <a:prstGeom prst="rect">
            <a:avLst/>
          </a:prstGeom>
        </p:spPr>
      </p:pic>
    </p:spTree>
    <p:extLst>
      <p:ext uri="{BB962C8B-B14F-4D97-AF65-F5344CB8AC3E}">
        <p14:creationId xmlns:p14="http://schemas.microsoft.com/office/powerpoint/2010/main" val="36383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Oran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5" name="Subtitle 2">
            <a:extLst>
              <a:ext uri="{FF2B5EF4-FFF2-40B4-BE49-F238E27FC236}">
                <a16:creationId xmlns:a16="http://schemas.microsoft.com/office/drawing/2014/main" id="{06EBAC1C-D4D6-EA30-36A4-8752EDD2E640}"/>
              </a:ext>
            </a:extLst>
          </p:cNvPr>
          <p:cNvSpPr>
            <a:spLocks noGrp="1"/>
          </p:cNvSpPr>
          <p:nvPr>
            <p:ph type="subTitle" idx="1" hasCustomPrompt="1"/>
          </p:nvPr>
        </p:nvSpPr>
        <p:spPr>
          <a:xfrm>
            <a:off x="611189" y="3792013"/>
            <a:ext cx="6335712" cy="561114"/>
          </a:xfrm>
        </p:spPr>
        <p:txBody>
          <a:bodyPr>
            <a:noAutofit/>
          </a:bodyPr>
          <a:lstStyle>
            <a:lvl1pPr marL="0" indent="0" algn="l">
              <a:buNone/>
              <a:defRPr sz="1600" b="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add subtitle</a:t>
            </a:r>
            <a:endParaRPr lang="en-GB"/>
          </a:p>
        </p:txBody>
      </p:sp>
      <p:sp>
        <p:nvSpPr>
          <p:cNvPr id="26" name="Text Placeholder 25">
            <a:extLst>
              <a:ext uri="{FF2B5EF4-FFF2-40B4-BE49-F238E27FC236}">
                <a16:creationId xmlns:a16="http://schemas.microsoft.com/office/drawing/2014/main" id="{1E860CBB-7A89-7A33-DD65-5DA9EAAD3CDE}"/>
              </a:ext>
            </a:extLst>
          </p:cNvPr>
          <p:cNvSpPr>
            <a:spLocks noGrp="1"/>
          </p:cNvSpPr>
          <p:nvPr>
            <p:ph type="body" sz="quarter" idx="19" hasCustomPrompt="1"/>
          </p:nvPr>
        </p:nvSpPr>
        <p:spPr>
          <a:xfrm>
            <a:off x="611189" y="638819"/>
            <a:ext cx="3475980" cy="734011"/>
          </a:xfrm>
          <a:solidFill>
            <a:schemeClr val="bg1"/>
          </a:solidFill>
        </p:spPr>
        <p:txBody>
          <a:bodyPr wrap="none" lIns="144000" tIns="144000" rIns="144000" bIns="144000">
            <a:spAutoFit/>
          </a:bodyPr>
          <a:lstStyle>
            <a:lvl1pPr>
              <a:defRPr sz="3200">
                <a:solidFill>
                  <a:schemeClr val="accent1"/>
                </a:solidFill>
              </a:defRPr>
            </a:lvl1pPr>
            <a:lvl2pPr>
              <a:defRPr/>
            </a:lvl2pPr>
          </a:lstStyle>
          <a:p>
            <a:pPr lvl="0"/>
            <a:r>
              <a:rPr lang="en-US"/>
              <a:t>Third line of title</a:t>
            </a:r>
            <a:endParaRPr lang="en-GB"/>
          </a:p>
        </p:txBody>
      </p:sp>
      <p:sp>
        <p:nvSpPr>
          <p:cNvPr id="27" name="Text Placeholder 25">
            <a:extLst>
              <a:ext uri="{FF2B5EF4-FFF2-40B4-BE49-F238E27FC236}">
                <a16:creationId xmlns:a16="http://schemas.microsoft.com/office/drawing/2014/main" id="{78D556A4-8D7B-362B-245D-BDA3E0B69440}"/>
              </a:ext>
            </a:extLst>
          </p:cNvPr>
          <p:cNvSpPr>
            <a:spLocks noGrp="1"/>
          </p:cNvSpPr>
          <p:nvPr>
            <p:ph type="body" sz="quarter" idx="20" hasCustomPrompt="1"/>
          </p:nvPr>
        </p:nvSpPr>
        <p:spPr>
          <a:xfrm>
            <a:off x="611190" y="1473368"/>
            <a:ext cx="3931233" cy="734011"/>
          </a:xfrm>
          <a:solidFill>
            <a:schemeClr val="bg1"/>
          </a:solidFill>
        </p:spPr>
        <p:txBody>
          <a:bodyPr wrap="none" lIns="144000" tIns="144000" rIns="144000" bIns="144000">
            <a:spAutoFit/>
          </a:bodyPr>
          <a:lstStyle>
            <a:lvl1pPr>
              <a:defRPr sz="3200">
                <a:solidFill>
                  <a:schemeClr val="accent1"/>
                </a:solidFill>
              </a:defRPr>
            </a:lvl1pPr>
            <a:lvl2pPr>
              <a:defRPr/>
            </a:lvl2pPr>
          </a:lstStyle>
          <a:p>
            <a:pPr lvl="0"/>
            <a:r>
              <a:rPr lang="en-US"/>
              <a:t>Second line of title</a:t>
            </a:r>
            <a:endParaRPr lang="en-GB"/>
          </a:p>
        </p:txBody>
      </p:sp>
      <p:sp>
        <p:nvSpPr>
          <p:cNvPr id="28" name="Text Placeholder 25">
            <a:extLst>
              <a:ext uri="{FF2B5EF4-FFF2-40B4-BE49-F238E27FC236}">
                <a16:creationId xmlns:a16="http://schemas.microsoft.com/office/drawing/2014/main" id="{7DE41499-C41D-1965-FE12-4C59C4F53401}"/>
              </a:ext>
            </a:extLst>
          </p:cNvPr>
          <p:cNvSpPr>
            <a:spLocks noGrp="1"/>
          </p:cNvSpPr>
          <p:nvPr>
            <p:ph type="body" sz="quarter" idx="21" hasCustomPrompt="1"/>
          </p:nvPr>
        </p:nvSpPr>
        <p:spPr>
          <a:xfrm>
            <a:off x="611188" y="2314736"/>
            <a:ext cx="3339724" cy="734011"/>
          </a:xfrm>
          <a:solidFill>
            <a:schemeClr val="bg1"/>
          </a:solidFill>
        </p:spPr>
        <p:txBody>
          <a:bodyPr wrap="none" lIns="144000" tIns="144000" rIns="144000" bIns="144000">
            <a:spAutoFit/>
          </a:bodyPr>
          <a:lstStyle>
            <a:lvl1pPr>
              <a:defRPr sz="3200">
                <a:solidFill>
                  <a:schemeClr val="accent1"/>
                </a:solidFill>
              </a:defRPr>
            </a:lvl1pPr>
            <a:lvl2pPr>
              <a:defRPr/>
            </a:lvl2pPr>
          </a:lstStyle>
          <a:p>
            <a:pPr lvl="0"/>
            <a:r>
              <a:rPr lang="en-US"/>
              <a:t>First line of title</a:t>
            </a:r>
            <a:endParaRPr lang="en-GB"/>
          </a:p>
        </p:txBody>
      </p:sp>
      <p:pic>
        <p:nvPicPr>
          <p:cNvPr id="37" name="Picture 3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56728" y="5827090"/>
            <a:ext cx="1862960" cy="573886"/>
          </a:xfrm>
          <a:prstGeom prst="rect">
            <a:avLst/>
          </a:prstGeom>
        </p:spPr>
      </p:pic>
      <p:cxnSp>
        <p:nvCxnSpPr>
          <p:cNvPr id="11" name="Straight Connector 10">
            <a:extLst>
              <a:ext uri="{FF2B5EF4-FFF2-40B4-BE49-F238E27FC236}">
                <a16:creationId xmlns:a16="http://schemas.microsoft.com/office/drawing/2014/main" id="{B225B88B-2432-254D-C38F-BC572F14FA08}"/>
              </a:ext>
            </a:extLst>
          </p:cNvPr>
          <p:cNvCxnSpPr>
            <a:cxnSpLocks/>
          </p:cNvCxnSpPr>
          <p:nvPr userDrawn="1"/>
        </p:nvCxnSpPr>
        <p:spPr>
          <a:xfrm>
            <a:off x="11267021" y="6379179"/>
            <a:ext cx="0" cy="182562"/>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sp>
        <p:nvSpPr>
          <p:cNvPr id="12"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9284702" y="6408905"/>
            <a:ext cx="1838645" cy="123111"/>
          </a:xfrm>
          <a:prstGeom prst="rect">
            <a:avLst/>
          </a:prstGeom>
        </p:spPr>
        <p:txBody>
          <a:bodyPr vert="horz" wrap="none" lIns="0" tIns="0" rIns="0" bIns="0" rtlCol="0" anchor="ctr">
            <a:spAutoFit/>
          </a:bodyPr>
          <a:lstStyle>
            <a:lvl1pPr algn="r">
              <a:defRPr sz="800">
                <a:solidFill>
                  <a:schemeClr val="bg1">
                    <a:lumMod val="50000"/>
                  </a:schemeClr>
                </a:solidFill>
                <a:latin typeface="+mj-lt"/>
              </a:defRPr>
            </a:lvl1pPr>
          </a:lstStyle>
          <a:p>
            <a:r>
              <a:rPr lang="en-US">
                <a:cs typeface="Arial" panose="020B0604020202020204" pitchFamily="34" charset="0"/>
              </a:rPr>
              <a:t>©2024 ARTHUR J. GALLAGHER &amp; CO.</a:t>
            </a:r>
          </a:p>
        </p:txBody>
      </p:sp>
      <p:sp>
        <p:nvSpPr>
          <p:cNvPr id="13"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11409291" y="6385822"/>
            <a:ext cx="171522" cy="169277"/>
          </a:xfrm>
          <a:prstGeom prst="rect">
            <a:avLst/>
          </a:prstGeom>
          <a:noFill/>
        </p:spPr>
        <p:txBody>
          <a:bodyPr wrap="none" lIns="0" tIns="0" rIns="0" bIns="0" rtlCol="0">
            <a:spAutoFit/>
          </a:bodyPr>
          <a:lstStyle>
            <a:lvl1pPr algn="r">
              <a:defRPr lang="en-GB" sz="1100"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a:p>
        </p:txBody>
      </p:sp>
      <p:sp>
        <p:nvSpPr>
          <p:cNvPr id="4" name="Text Placeholder 8">
            <a:extLst>
              <a:ext uri="{FF2B5EF4-FFF2-40B4-BE49-F238E27FC236}">
                <a16:creationId xmlns:a16="http://schemas.microsoft.com/office/drawing/2014/main" id="{07F3A42D-81B8-14C8-FF0F-E68FF0187EA0}"/>
              </a:ext>
            </a:extLst>
          </p:cNvPr>
          <p:cNvSpPr>
            <a:spLocks noGrp="1"/>
          </p:cNvSpPr>
          <p:nvPr>
            <p:ph type="body" sz="quarter" idx="15" hasCustomPrompt="1"/>
          </p:nvPr>
        </p:nvSpPr>
        <p:spPr>
          <a:xfrm>
            <a:off x="8617048" y="4182466"/>
            <a:ext cx="2971483" cy="2554545"/>
          </a:xfrm>
          <a:solidFill>
            <a:schemeClr val="bg1"/>
          </a:solidFill>
        </p:spPr>
        <p:txBody>
          <a:bodyPr>
            <a:spAutoFit/>
          </a:bodyPr>
          <a:lstStyle>
            <a:lvl1pPr marL="0" indent="0" algn="r">
              <a:lnSpc>
                <a:spcPct val="100000"/>
              </a:lnSpc>
              <a:spcAft>
                <a:spcPts val="0"/>
              </a:spcAft>
              <a:buFont typeface="Arial" panose="020B0604020202020204" pitchFamily="34" charset="0"/>
              <a:buNone/>
              <a:defRPr sz="16600" b="1">
                <a:solidFill>
                  <a:schemeClr val="accent1">
                    <a:alpha val="25000"/>
                  </a:schemeClr>
                </a:solidFill>
              </a:defRPr>
            </a:lvl1pPr>
            <a:lvl2pPr marL="0" indent="0">
              <a:lnSpc>
                <a:spcPct val="100000"/>
              </a:lnSpc>
              <a:spcAft>
                <a:spcPts val="0"/>
              </a:spcAft>
              <a:buNone/>
              <a:defRPr sz="19900" b="1">
                <a:solidFill>
                  <a:schemeClr val="accent1"/>
                </a:solidFill>
              </a:defRPr>
            </a:lvl2pPr>
            <a:lvl3pPr marL="0" indent="0">
              <a:lnSpc>
                <a:spcPct val="100000"/>
              </a:lnSpc>
              <a:spcAft>
                <a:spcPts val="0"/>
              </a:spcAft>
              <a:buNone/>
              <a:defRPr sz="19900" b="1">
                <a:solidFill>
                  <a:schemeClr val="accent1"/>
                </a:solidFill>
              </a:defRPr>
            </a:lvl3pPr>
            <a:lvl4pPr marL="0" indent="0">
              <a:lnSpc>
                <a:spcPct val="100000"/>
              </a:lnSpc>
              <a:spcAft>
                <a:spcPts val="0"/>
              </a:spcAft>
              <a:buNone/>
              <a:defRPr sz="19900" b="1">
                <a:solidFill>
                  <a:schemeClr val="accent1"/>
                </a:solidFill>
              </a:defRPr>
            </a:lvl4pPr>
            <a:lvl5pPr marL="0" indent="0">
              <a:lnSpc>
                <a:spcPct val="100000"/>
              </a:lnSpc>
              <a:spcAft>
                <a:spcPts val="0"/>
              </a:spcAft>
              <a:buNone/>
              <a:defRPr sz="19900" b="1">
                <a:solidFill>
                  <a:schemeClr val="accent1"/>
                </a:solidFill>
              </a:defRPr>
            </a:lvl5pPr>
          </a:lstStyle>
          <a:p>
            <a:pPr lvl="0"/>
            <a:r>
              <a:rPr lang="en-US"/>
              <a:t>#</a:t>
            </a:r>
            <a:endParaRPr lang="en-GB"/>
          </a:p>
        </p:txBody>
      </p:sp>
    </p:spTree>
    <p:extLst>
      <p:ext uri="{BB962C8B-B14F-4D97-AF65-F5344CB8AC3E}">
        <p14:creationId xmlns:p14="http://schemas.microsoft.com/office/powerpoint/2010/main" val="300884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Closing image 2x 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 name="Text Placeholder 18">
            <a:extLst>
              <a:ext uri="{FF2B5EF4-FFF2-40B4-BE49-F238E27FC236}">
                <a16:creationId xmlns:a16="http://schemas.microsoft.com/office/drawing/2014/main" id="{01D4CB69-AFC3-021D-287C-48B061F79A17}"/>
              </a:ext>
            </a:extLst>
          </p:cNvPr>
          <p:cNvSpPr>
            <a:spLocks noGrp="1"/>
          </p:cNvSpPr>
          <p:nvPr>
            <p:ph type="body" sz="quarter" idx="26" hasCustomPrompt="1"/>
          </p:nvPr>
        </p:nvSpPr>
        <p:spPr>
          <a:xfrm rot="16200000">
            <a:off x="2918918" y="3986859"/>
            <a:ext cx="2377440" cy="0"/>
          </a:xfrm>
          <a:prstGeom prst="rect">
            <a:avLst/>
          </a:prstGeom>
          <a:noFill/>
          <a:ln w="3175">
            <a:solidFill>
              <a:schemeClr val="bg1"/>
            </a:solidFill>
          </a:ln>
        </p:spPr>
        <p:txBody>
          <a:bodyPr anchor="ctr">
            <a:normAutofit/>
          </a:bodyPr>
          <a:lstStyle>
            <a:lvl1pPr algn="ctr">
              <a:lnSpc>
                <a:spcPct val="100000"/>
              </a:lnSpc>
              <a:defRPr sz="133" b="1">
                <a:solidFill>
                  <a:schemeClr val="bg1">
                    <a:alpha val="0"/>
                  </a:schemeClr>
                </a:solidFill>
              </a:defRPr>
            </a:lvl1pPr>
          </a:lstStyle>
          <a:p>
            <a:pPr lvl="0"/>
            <a:r>
              <a:rPr lang="en-GB"/>
              <a:t>.</a:t>
            </a:r>
          </a:p>
        </p:txBody>
      </p:sp>
      <p:sp>
        <p:nvSpPr>
          <p:cNvPr id="62" name="Text Placeholder 30">
            <a:extLst>
              <a:ext uri="{FF2B5EF4-FFF2-40B4-BE49-F238E27FC236}">
                <a16:creationId xmlns:a16="http://schemas.microsoft.com/office/drawing/2014/main" id="{BA054A17-8A87-16A4-D62F-4748A4B12D7F}"/>
              </a:ext>
            </a:extLst>
          </p:cNvPr>
          <p:cNvSpPr>
            <a:spLocks noGrp="1"/>
          </p:cNvSpPr>
          <p:nvPr>
            <p:ph type="body" sz="quarter" idx="27" hasCustomPrompt="1"/>
          </p:nvPr>
        </p:nvSpPr>
        <p:spPr>
          <a:xfrm>
            <a:off x="611190" y="4092594"/>
            <a:ext cx="3474720" cy="1088943"/>
          </a:xfrm>
        </p:spPr>
        <p:txBody>
          <a:bodyPr anchor="t">
            <a:normAutofit/>
          </a:bodyPr>
          <a:lstStyle>
            <a:lvl1pPr>
              <a:defRPr sz="1400" b="1">
                <a:solidFill>
                  <a:schemeClr val="bg1"/>
                </a:solidFill>
              </a:defRPr>
            </a:lvl1pPr>
            <a:lvl2pPr marL="0" indent="0">
              <a:buFont typeface="Arial" panose="020B0604020202020204" pitchFamily="34" charset="0"/>
              <a:buNone/>
              <a:defRPr sz="1100">
                <a:solidFill>
                  <a:schemeClr val="bg1"/>
                </a:solidFill>
              </a:defRPr>
            </a:lvl2pPr>
            <a:lvl3pPr marL="0" indent="0">
              <a:buNone/>
              <a:defRPr sz="1100">
                <a:solidFill>
                  <a:schemeClr val="bg2"/>
                </a:solidFill>
              </a:defRPr>
            </a:lvl3pPr>
            <a:lvl4pPr marL="0" indent="0">
              <a:buNone/>
              <a:defRPr sz="1200"/>
            </a:lvl4pPr>
            <a:lvl5pPr marL="0" indent="0">
              <a:buNone/>
              <a:defRPr sz="1200"/>
            </a:lvl5pPr>
          </a:lstStyle>
          <a:p>
            <a:pPr lvl="0"/>
            <a:r>
              <a:rPr lang="en-US"/>
              <a:t>Name Surname</a:t>
            </a:r>
          </a:p>
          <a:p>
            <a:pPr lvl="1"/>
            <a:r>
              <a:rPr lang="en-US"/>
              <a:t>Second level</a:t>
            </a:r>
          </a:p>
          <a:p>
            <a:pPr lvl="2"/>
            <a:r>
              <a:rPr lang="en-US"/>
              <a:t>Third level</a:t>
            </a:r>
          </a:p>
        </p:txBody>
      </p:sp>
      <p:sp>
        <p:nvSpPr>
          <p:cNvPr id="64" name="Picture Placeholder 18">
            <a:extLst>
              <a:ext uri="{FF2B5EF4-FFF2-40B4-BE49-F238E27FC236}">
                <a16:creationId xmlns:a16="http://schemas.microsoft.com/office/drawing/2014/main" id="{9C3BC020-A128-062E-1E72-0D3F56B6C2EE}"/>
              </a:ext>
            </a:extLst>
          </p:cNvPr>
          <p:cNvSpPr>
            <a:spLocks noGrp="1"/>
          </p:cNvSpPr>
          <p:nvPr>
            <p:ph type="pic" sz="quarter" idx="18"/>
          </p:nvPr>
        </p:nvSpPr>
        <p:spPr>
          <a:xfrm>
            <a:off x="611190" y="2848823"/>
            <a:ext cx="1032300" cy="1032300"/>
          </a:xfrm>
          <a:prstGeom prst="ellipse">
            <a:avLst/>
          </a:prstGeom>
          <a:solidFill>
            <a:schemeClr val="bg1"/>
          </a:solidFill>
        </p:spPr>
        <p:txBody>
          <a:bodyPr/>
          <a:lstStyle/>
          <a:p>
            <a:endParaRPr lang="en-GB"/>
          </a:p>
        </p:txBody>
      </p:sp>
      <p:sp>
        <p:nvSpPr>
          <p:cNvPr id="65" name="Text Placeholder 30">
            <a:extLst>
              <a:ext uri="{FF2B5EF4-FFF2-40B4-BE49-F238E27FC236}">
                <a16:creationId xmlns:a16="http://schemas.microsoft.com/office/drawing/2014/main" id="{133C282B-71F8-8409-4DAD-74DD7376C486}"/>
              </a:ext>
            </a:extLst>
          </p:cNvPr>
          <p:cNvSpPr>
            <a:spLocks noGrp="1"/>
          </p:cNvSpPr>
          <p:nvPr>
            <p:ph type="body" sz="quarter" idx="28" hasCustomPrompt="1"/>
          </p:nvPr>
        </p:nvSpPr>
        <p:spPr>
          <a:xfrm>
            <a:off x="4261703" y="4092594"/>
            <a:ext cx="3474720" cy="1088943"/>
          </a:xfrm>
        </p:spPr>
        <p:txBody>
          <a:bodyPr anchor="t">
            <a:normAutofit/>
          </a:bodyPr>
          <a:lstStyle>
            <a:lvl1pPr>
              <a:defRPr sz="1400" b="1">
                <a:solidFill>
                  <a:schemeClr val="bg1"/>
                </a:solidFill>
              </a:defRPr>
            </a:lvl1pPr>
            <a:lvl2pPr marL="0" indent="0">
              <a:buFont typeface="Arial" panose="020B0604020202020204" pitchFamily="34" charset="0"/>
              <a:buNone/>
              <a:defRPr sz="1100">
                <a:solidFill>
                  <a:schemeClr val="bg1"/>
                </a:solidFill>
              </a:defRPr>
            </a:lvl2pPr>
            <a:lvl3pPr marL="0" indent="0">
              <a:buNone/>
              <a:defRPr sz="1100">
                <a:solidFill>
                  <a:schemeClr val="bg2"/>
                </a:solidFill>
              </a:defRPr>
            </a:lvl3pPr>
            <a:lvl4pPr marL="0" indent="0">
              <a:buNone/>
              <a:defRPr sz="1200"/>
            </a:lvl4pPr>
            <a:lvl5pPr marL="0" indent="0">
              <a:buNone/>
              <a:defRPr sz="1200"/>
            </a:lvl5pPr>
          </a:lstStyle>
          <a:p>
            <a:pPr lvl="0"/>
            <a:r>
              <a:rPr lang="en-US"/>
              <a:t>Name Surname</a:t>
            </a:r>
          </a:p>
          <a:p>
            <a:pPr lvl="1"/>
            <a:r>
              <a:rPr lang="en-US"/>
              <a:t>Second level</a:t>
            </a:r>
          </a:p>
          <a:p>
            <a:pPr lvl="2"/>
            <a:r>
              <a:rPr lang="en-US"/>
              <a:t>Third level</a:t>
            </a:r>
          </a:p>
        </p:txBody>
      </p:sp>
      <p:sp>
        <p:nvSpPr>
          <p:cNvPr id="66" name="Picture Placeholder 18">
            <a:extLst>
              <a:ext uri="{FF2B5EF4-FFF2-40B4-BE49-F238E27FC236}">
                <a16:creationId xmlns:a16="http://schemas.microsoft.com/office/drawing/2014/main" id="{A83E031B-0B57-B7D6-2092-9CAFC8B320AC}"/>
              </a:ext>
            </a:extLst>
          </p:cNvPr>
          <p:cNvSpPr>
            <a:spLocks noGrp="1"/>
          </p:cNvSpPr>
          <p:nvPr>
            <p:ph type="pic" sz="quarter" idx="29"/>
          </p:nvPr>
        </p:nvSpPr>
        <p:spPr>
          <a:xfrm>
            <a:off x="4261703" y="2848823"/>
            <a:ext cx="1032300" cy="1032300"/>
          </a:xfrm>
          <a:prstGeom prst="ellipse">
            <a:avLst/>
          </a:prstGeom>
          <a:solidFill>
            <a:schemeClr val="bg1"/>
          </a:solidFill>
        </p:spPr>
        <p:txBody>
          <a:bodyPr/>
          <a:lstStyle/>
          <a:p>
            <a:endParaRPr lang="en-GB"/>
          </a:p>
        </p:txBody>
      </p:sp>
      <p:sp>
        <p:nvSpPr>
          <p:cNvPr id="70" name="Subtitle 2">
            <a:extLst>
              <a:ext uri="{FF2B5EF4-FFF2-40B4-BE49-F238E27FC236}">
                <a16:creationId xmlns:a16="http://schemas.microsoft.com/office/drawing/2014/main" id="{DAD1B931-F328-E81A-80FA-36FD28A08ADF}"/>
              </a:ext>
            </a:extLst>
          </p:cNvPr>
          <p:cNvSpPr>
            <a:spLocks noGrp="1"/>
          </p:cNvSpPr>
          <p:nvPr>
            <p:ph type="subTitle" idx="1" hasCustomPrompt="1"/>
          </p:nvPr>
        </p:nvSpPr>
        <p:spPr>
          <a:xfrm>
            <a:off x="606153" y="2030040"/>
            <a:ext cx="9760819" cy="689269"/>
          </a:xfrm>
        </p:spPr>
        <p:txBody>
          <a:bodyPr>
            <a:normAutofit/>
          </a:bodyPr>
          <a:lstStyle>
            <a:lvl1pPr marL="0" indent="0" algn="l">
              <a:buNone/>
              <a:defRPr sz="2000" b="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add subtitle</a:t>
            </a:r>
            <a:endParaRPr lang="en-GB"/>
          </a:p>
        </p:txBody>
      </p:sp>
      <p:sp>
        <p:nvSpPr>
          <p:cNvPr id="71" name="Title 1">
            <a:extLst>
              <a:ext uri="{FF2B5EF4-FFF2-40B4-BE49-F238E27FC236}">
                <a16:creationId xmlns:a16="http://schemas.microsoft.com/office/drawing/2014/main" id="{8E038C8A-FADC-3ECC-18A3-D94F3405B1BD}"/>
              </a:ext>
            </a:extLst>
          </p:cNvPr>
          <p:cNvSpPr>
            <a:spLocks noGrp="1"/>
          </p:cNvSpPr>
          <p:nvPr>
            <p:ph type="ctrTitle" hasCustomPrompt="1"/>
          </p:nvPr>
        </p:nvSpPr>
        <p:spPr>
          <a:xfrm>
            <a:off x="611188" y="620832"/>
            <a:ext cx="9760819" cy="609398"/>
          </a:xfrm>
        </p:spPr>
        <p:txBody>
          <a:bodyPr anchor="t">
            <a:spAutoFit/>
          </a:bodyPr>
          <a:lstStyle>
            <a:lvl1pPr algn="l">
              <a:defRPr sz="4400">
                <a:solidFill>
                  <a:schemeClr val="bg1"/>
                </a:solidFill>
              </a:defRPr>
            </a:lvl1pPr>
          </a:lstStyle>
          <a:p>
            <a:r>
              <a:rPr lang="en-US"/>
              <a:t>Click to add title</a:t>
            </a:r>
            <a:endParaRPr lang="en-GB"/>
          </a:p>
        </p:txBody>
      </p:sp>
      <p:sp>
        <p:nvSpPr>
          <p:cNvPr id="72" name="Text Placeholder 86">
            <a:extLst>
              <a:ext uri="{FF2B5EF4-FFF2-40B4-BE49-F238E27FC236}">
                <a16:creationId xmlns:a16="http://schemas.microsoft.com/office/drawing/2014/main" id="{90B46E8B-CE4D-8D92-CA3E-B55ADE92454A}"/>
              </a:ext>
            </a:extLst>
          </p:cNvPr>
          <p:cNvSpPr>
            <a:spLocks noGrp="1"/>
          </p:cNvSpPr>
          <p:nvPr>
            <p:ph type="body" sz="quarter" idx="17" hasCustomPrompt="1"/>
          </p:nvPr>
        </p:nvSpPr>
        <p:spPr>
          <a:xfrm rot="10800000" flipV="1">
            <a:off x="611191" y="1630133"/>
            <a:ext cx="732700" cy="0"/>
          </a:xfrm>
          <a:ln w="6350">
            <a:solidFill>
              <a:schemeClr val="bg1"/>
            </a:solidFill>
          </a:ln>
        </p:spPr>
        <p:txBody>
          <a:bodyPr/>
          <a:lstStyle>
            <a:lvl1pPr>
              <a:defRPr sz="133" b="0">
                <a:solidFill>
                  <a:schemeClr val="bg1"/>
                </a:solidFill>
              </a:defRPr>
            </a:lvl1pPr>
          </a:lstStyle>
          <a:p>
            <a:pPr lvl="0"/>
            <a:r>
              <a:rPr lang="en-US"/>
              <a:t>.</a:t>
            </a:r>
            <a:endParaRPr lang="en-GB"/>
          </a:p>
        </p:txBody>
      </p:sp>
      <p:sp>
        <p:nvSpPr>
          <p:cNvPr id="73" name="Footer Placeholder 58">
            <a:extLst>
              <a:ext uri="{FF2B5EF4-FFF2-40B4-BE49-F238E27FC236}">
                <a16:creationId xmlns:a16="http://schemas.microsoft.com/office/drawing/2014/main" id="{31C11C8F-2178-9E0A-D5E8-E7BD18B9FFE5}"/>
              </a:ext>
            </a:extLst>
          </p:cNvPr>
          <p:cNvSpPr>
            <a:spLocks noGrp="1"/>
          </p:cNvSpPr>
          <p:nvPr>
            <p:ph type="ftr" sz="quarter" idx="37"/>
          </p:nvPr>
        </p:nvSpPr>
        <p:spPr>
          <a:xfrm>
            <a:off x="611191" y="5512625"/>
            <a:ext cx="1838645" cy="123111"/>
          </a:xfrm>
        </p:spPr>
        <p:txBody>
          <a:bodyPr/>
          <a:lstStyle>
            <a:lvl1pPr>
              <a:defRPr>
                <a:solidFill>
                  <a:schemeClr val="bg1"/>
                </a:solidFill>
              </a:defRPr>
            </a:lvl1pPr>
          </a:lstStyle>
          <a:p>
            <a:r>
              <a:rPr lang="en-US">
                <a:cs typeface="Arial" panose="020B0604020202020204" pitchFamily="34" charset="0"/>
              </a:rPr>
              <a:t>©2024 ARTHUR J. GALLAGHER &amp; CO.</a:t>
            </a:r>
          </a:p>
        </p:txBody>
      </p:sp>
      <p:pic>
        <p:nvPicPr>
          <p:cNvPr id="74" name="Picture 7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635813" y="4962115"/>
            <a:ext cx="3207100" cy="1529864"/>
          </a:xfrm>
          <a:prstGeom prst="rect">
            <a:avLst/>
          </a:prstGeom>
        </p:spPr>
      </p:pic>
    </p:spTree>
    <p:extLst>
      <p:ext uri="{BB962C8B-B14F-4D97-AF65-F5344CB8AC3E}">
        <p14:creationId xmlns:p14="http://schemas.microsoft.com/office/powerpoint/2010/main" val="1461417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Closing image 3x 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 name="Text Placeholder 18">
            <a:extLst>
              <a:ext uri="{FF2B5EF4-FFF2-40B4-BE49-F238E27FC236}">
                <a16:creationId xmlns:a16="http://schemas.microsoft.com/office/drawing/2014/main" id="{01D4CB69-AFC3-021D-287C-48B061F79A17}"/>
              </a:ext>
            </a:extLst>
          </p:cNvPr>
          <p:cNvSpPr>
            <a:spLocks noGrp="1"/>
          </p:cNvSpPr>
          <p:nvPr>
            <p:ph type="body" sz="quarter" idx="26" hasCustomPrompt="1"/>
          </p:nvPr>
        </p:nvSpPr>
        <p:spPr>
          <a:xfrm rot="16200000">
            <a:off x="1928175" y="4011533"/>
            <a:ext cx="2340000" cy="0"/>
          </a:xfrm>
          <a:prstGeom prst="rect">
            <a:avLst/>
          </a:prstGeom>
          <a:noFill/>
          <a:ln w="3175">
            <a:solidFill>
              <a:schemeClr val="bg1"/>
            </a:solidFill>
          </a:ln>
        </p:spPr>
        <p:txBody>
          <a:bodyPr anchor="ctr">
            <a:normAutofit/>
          </a:bodyPr>
          <a:lstStyle>
            <a:lvl1pPr algn="ctr">
              <a:lnSpc>
                <a:spcPct val="100000"/>
              </a:lnSpc>
              <a:defRPr sz="133" b="1">
                <a:solidFill>
                  <a:schemeClr val="bg1">
                    <a:alpha val="0"/>
                  </a:schemeClr>
                </a:solidFill>
              </a:defRPr>
            </a:lvl1pPr>
          </a:lstStyle>
          <a:p>
            <a:pPr lvl="0"/>
            <a:r>
              <a:rPr lang="en-GB"/>
              <a:t>.</a:t>
            </a:r>
          </a:p>
        </p:txBody>
      </p:sp>
      <p:sp>
        <p:nvSpPr>
          <p:cNvPr id="62" name="Text Placeholder 30">
            <a:extLst>
              <a:ext uri="{FF2B5EF4-FFF2-40B4-BE49-F238E27FC236}">
                <a16:creationId xmlns:a16="http://schemas.microsoft.com/office/drawing/2014/main" id="{BA054A17-8A87-16A4-D62F-4748A4B12D7F}"/>
              </a:ext>
            </a:extLst>
          </p:cNvPr>
          <p:cNvSpPr>
            <a:spLocks noGrp="1"/>
          </p:cNvSpPr>
          <p:nvPr>
            <p:ph type="body" sz="quarter" idx="27" hasCustomPrompt="1"/>
          </p:nvPr>
        </p:nvSpPr>
        <p:spPr>
          <a:xfrm>
            <a:off x="611190" y="4092594"/>
            <a:ext cx="2455860" cy="1088943"/>
          </a:xfrm>
        </p:spPr>
        <p:txBody>
          <a:bodyPr anchor="t">
            <a:normAutofit/>
          </a:bodyPr>
          <a:lstStyle>
            <a:lvl1pPr>
              <a:defRPr sz="1400" b="1">
                <a:solidFill>
                  <a:schemeClr val="bg1"/>
                </a:solidFill>
              </a:defRPr>
            </a:lvl1pPr>
            <a:lvl2pPr marL="0" indent="0">
              <a:buFont typeface="Arial" panose="020B0604020202020204" pitchFamily="34" charset="0"/>
              <a:buNone/>
              <a:defRPr sz="1100">
                <a:solidFill>
                  <a:schemeClr val="bg1"/>
                </a:solidFill>
              </a:defRPr>
            </a:lvl2pPr>
            <a:lvl3pPr marL="0" indent="0">
              <a:buNone/>
              <a:defRPr sz="1100">
                <a:solidFill>
                  <a:schemeClr val="bg2"/>
                </a:solidFill>
              </a:defRPr>
            </a:lvl3pPr>
            <a:lvl4pPr marL="0" indent="0">
              <a:buNone/>
              <a:defRPr sz="1200"/>
            </a:lvl4pPr>
            <a:lvl5pPr marL="0" indent="0">
              <a:buNone/>
              <a:defRPr sz="1200"/>
            </a:lvl5pPr>
          </a:lstStyle>
          <a:p>
            <a:pPr lvl="0"/>
            <a:r>
              <a:rPr lang="en-US"/>
              <a:t>Name Surname</a:t>
            </a:r>
          </a:p>
          <a:p>
            <a:pPr lvl="1"/>
            <a:r>
              <a:rPr lang="en-US"/>
              <a:t>Second level</a:t>
            </a:r>
          </a:p>
          <a:p>
            <a:pPr lvl="2"/>
            <a:r>
              <a:rPr lang="en-US"/>
              <a:t>Third level</a:t>
            </a:r>
          </a:p>
        </p:txBody>
      </p:sp>
      <p:sp>
        <p:nvSpPr>
          <p:cNvPr id="64" name="Picture Placeholder 18">
            <a:extLst>
              <a:ext uri="{FF2B5EF4-FFF2-40B4-BE49-F238E27FC236}">
                <a16:creationId xmlns:a16="http://schemas.microsoft.com/office/drawing/2014/main" id="{9C3BC020-A128-062E-1E72-0D3F56B6C2EE}"/>
              </a:ext>
            </a:extLst>
          </p:cNvPr>
          <p:cNvSpPr>
            <a:spLocks noGrp="1"/>
          </p:cNvSpPr>
          <p:nvPr>
            <p:ph type="pic" sz="quarter" idx="18"/>
          </p:nvPr>
        </p:nvSpPr>
        <p:spPr>
          <a:xfrm>
            <a:off x="611190" y="2848823"/>
            <a:ext cx="1032300" cy="1032300"/>
          </a:xfrm>
          <a:prstGeom prst="ellipse">
            <a:avLst/>
          </a:prstGeom>
          <a:solidFill>
            <a:schemeClr val="bg1"/>
          </a:solidFill>
        </p:spPr>
        <p:txBody>
          <a:bodyPr/>
          <a:lstStyle/>
          <a:p>
            <a:endParaRPr lang="en-GB"/>
          </a:p>
        </p:txBody>
      </p:sp>
      <p:sp>
        <p:nvSpPr>
          <p:cNvPr id="65" name="Text Placeholder 30">
            <a:extLst>
              <a:ext uri="{FF2B5EF4-FFF2-40B4-BE49-F238E27FC236}">
                <a16:creationId xmlns:a16="http://schemas.microsoft.com/office/drawing/2014/main" id="{133C282B-71F8-8409-4DAD-74DD7376C486}"/>
              </a:ext>
            </a:extLst>
          </p:cNvPr>
          <p:cNvSpPr>
            <a:spLocks noGrp="1"/>
          </p:cNvSpPr>
          <p:nvPr>
            <p:ph type="body" sz="quarter" idx="28" hasCustomPrompt="1"/>
          </p:nvPr>
        </p:nvSpPr>
        <p:spPr>
          <a:xfrm>
            <a:off x="3240775" y="4092594"/>
            <a:ext cx="2455860" cy="1088943"/>
          </a:xfrm>
        </p:spPr>
        <p:txBody>
          <a:bodyPr anchor="t">
            <a:normAutofit/>
          </a:bodyPr>
          <a:lstStyle>
            <a:lvl1pPr>
              <a:defRPr sz="1400" b="1">
                <a:solidFill>
                  <a:schemeClr val="bg1"/>
                </a:solidFill>
              </a:defRPr>
            </a:lvl1pPr>
            <a:lvl2pPr marL="0" indent="0">
              <a:buFont typeface="Arial" panose="020B0604020202020204" pitchFamily="34" charset="0"/>
              <a:buNone/>
              <a:defRPr sz="1100">
                <a:solidFill>
                  <a:schemeClr val="bg1"/>
                </a:solidFill>
              </a:defRPr>
            </a:lvl2pPr>
            <a:lvl3pPr marL="0" indent="0">
              <a:buNone/>
              <a:defRPr sz="1100">
                <a:solidFill>
                  <a:schemeClr val="bg2"/>
                </a:solidFill>
              </a:defRPr>
            </a:lvl3pPr>
            <a:lvl4pPr marL="0" indent="0">
              <a:buNone/>
              <a:defRPr sz="1200"/>
            </a:lvl4pPr>
            <a:lvl5pPr marL="0" indent="0">
              <a:buNone/>
              <a:defRPr sz="1200"/>
            </a:lvl5pPr>
          </a:lstStyle>
          <a:p>
            <a:pPr lvl="0"/>
            <a:r>
              <a:rPr lang="en-US"/>
              <a:t>Name Surname</a:t>
            </a:r>
          </a:p>
          <a:p>
            <a:pPr lvl="1"/>
            <a:r>
              <a:rPr lang="en-US"/>
              <a:t>Second level</a:t>
            </a:r>
          </a:p>
          <a:p>
            <a:pPr lvl="2"/>
            <a:r>
              <a:rPr lang="en-US"/>
              <a:t>Third level</a:t>
            </a:r>
          </a:p>
        </p:txBody>
      </p:sp>
      <p:sp>
        <p:nvSpPr>
          <p:cNvPr id="66" name="Picture Placeholder 18">
            <a:extLst>
              <a:ext uri="{FF2B5EF4-FFF2-40B4-BE49-F238E27FC236}">
                <a16:creationId xmlns:a16="http://schemas.microsoft.com/office/drawing/2014/main" id="{A83E031B-0B57-B7D6-2092-9CAFC8B320AC}"/>
              </a:ext>
            </a:extLst>
          </p:cNvPr>
          <p:cNvSpPr>
            <a:spLocks noGrp="1"/>
          </p:cNvSpPr>
          <p:nvPr>
            <p:ph type="pic" sz="quarter" idx="29"/>
          </p:nvPr>
        </p:nvSpPr>
        <p:spPr>
          <a:xfrm>
            <a:off x="3240775" y="2848823"/>
            <a:ext cx="1032300" cy="1032300"/>
          </a:xfrm>
          <a:prstGeom prst="ellipse">
            <a:avLst/>
          </a:prstGeom>
          <a:solidFill>
            <a:schemeClr val="bg1"/>
          </a:solidFill>
        </p:spPr>
        <p:txBody>
          <a:bodyPr/>
          <a:lstStyle/>
          <a:p>
            <a:endParaRPr lang="en-GB"/>
          </a:p>
        </p:txBody>
      </p:sp>
      <p:sp>
        <p:nvSpPr>
          <p:cNvPr id="67" name="Text Placeholder 30">
            <a:extLst>
              <a:ext uri="{FF2B5EF4-FFF2-40B4-BE49-F238E27FC236}">
                <a16:creationId xmlns:a16="http://schemas.microsoft.com/office/drawing/2014/main" id="{AB9839E1-E341-5193-9A07-548DA2A70465}"/>
              </a:ext>
            </a:extLst>
          </p:cNvPr>
          <p:cNvSpPr>
            <a:spLocks noGrp="1"/>
          </p:cNvSpPr>
          <p:nvPr>
            <p:ph type="body" sz="quarter" idx="30" hasCustomPrompt="1"/>
          </p:nvPr>
        </p:nvSpPr>
        <p:spPr>
          <a:xfrm>
            <a:off x="5863178" y="4092594"/>
            <a:ext cx="2455860" cy="1088943"/>
          </a:xfrm>
        </p:spPr>
        <p:txBody>
          <a:bodyPr anchor="t">
            <a:normAutofit/>
          </a:bodyPr>
          <a:lstStyle>
            <a:lvl1pPr>
              <a:defRPr sz="1400" b="1">
                <a:solidFill>
                  <a:schemeClr val="bg1"/>
                </a:solidFill>
              </a:defRPr>
            </a:lvl1pPr>
            <a:lvl2pPr marL="0" indent="0">
              <a:buFont typeface="Arial" panose="020B0604020202020204" pitchFamily="34" charset="0"/>
              <a:buNone/>
              <a:defRPr sz="1100">
                <a:solidFill>
                  <a:schemeClr val="bg1"/>
                </a:solidFill>
              </a:defRPr>
            </a:lvl2pPr>
            <a:lvl3pPr marL="0" indent="0">
              <a:buNone/>
              <a:defRPr sz="1100">
                <a:solidFill>
                  <a:schemeClr val="bg2"/>
                </a:solidFill>
              </a:defRPr>
            </a:lvl3pPr>
            <a:lvl4pPr marL="0" indent="0">
              <a:buNone/>
              <a:defRPr sz="1200"/>
            </a:lvl4pPr>
            <a:lvl5pPr marL="0" indent="0">
              <a:buNone/>
              <a:defRPr sz="1200"/>
            </a:lvl5pPr>
          </a:lstStyle>
          <a:p>
            <a:pPr lvl="0"/>
            <a:r>
              <a:rPr lang="en-US"/>
              <a:t>Name Surname</a:t>
            </a:r>
          </a:p>
          <a:p>
            <a:pPr lvl="1"/>
            <a:r>
              <a:rPr lang="en-US"/>
              <a:t>Second level</a:t>
            </a:r>
          </a:p>
          <a:p>
            <a:pPr lvl="2"/>
            <a:r>
              <a:rPr lang="en-US"/>
              <a:t>Third level</a:t>
            </a:r>
          </a:p>
        </p:txBody>
      </p:sp>
      <p:sp>
        <p:nvSpPr>
          <p:cNvPr id="68" name="Picture Placeholder 18">
            <a:extLst>
              <a:ext uri="{FF2B5EF4-FFF2-40B4-BE49-F238E27FC236}">
                <a16:creationId xmlns:a16="http://schemas.microsoft.com/office/drawing/2014/main" id="{D58F63F6-5030-B4DC-7EC1-030AA4697899}"/>
              </a:ext>
            </a:extLst>
          </p:cNvPr>
          <p:cNvSpPr>
            <a:spLocks noGrp="1"/>
          </p:cNvSpPr>
          <p:nvPr>
            <p:ph type="pic" sz="quarter" idx="31"/>
          </p:nvPr>
        </p:nvSpPr>
        <p:spPr>
          <a:xfrm>
            <a:off x="5863178" y="2848823"/>
            <a:ext cx="1032300" cy="1032300"/>
          </a:xfrm>
          <a:prstGeom prst="ellipse">
            <a:avLst/>
          </a:prstGeom>
          <a:solidFill>
            <a:schemeClr val="bg1"/>
          </a:solidFill>
        </p:spPr>
        <p:txBody>
          <a:bodyPr/>
          <a:lstStyle/>
          <a:p>
            <a:endParaRPr lang="en-GB"/>
          </a:p>
        </p:txBody>
      </p:sp>
      <p:sp>
        <p:nvSpPr>
          <p:cNvPr id="69" name="Text Placeholder 18">
            <a:extLst>
              <a:ext uri="{FF2B5EF4-FFF2-40B4-BE49-F238E27FC236}">
                <a16:creationId xmlns:a16="http://schemas.microsoft.com/office/drawing/2014/main" id="{7FAF708D-9AB4-8104-7DC9-4BECF8D3442A}"/>
              </a:ext>
            </a:extLst>
          </p:cNvPr>
          <p:cNvSpPr>
            <a:spLocks noGrp="1"/>
          </p:cNvSpPr>
          <p:nvPr>
            <p:ph type="body" sz="quarter" idx="32" hasCustomPrompt="1"/>
          </p:nvPr>
        </p:nvSpPr>
        <p:spPr>
          <a:xfrm rot="16200000">
            <a:off x="4576164" y="4011533"/>
            <a:ext cx="2340000" cy="0"/>
          </a:xfrm>
          <a:prstGeom prst="rect">
            <a:avLst/>
          </a:prstGeom>
          <a:noFill/>
          <a:ln w="3175">
            <a:solidFill>
              <a:schemeClr val="bg1"/>
            </a:solidFill>
          </a:ln>
        </p:spPr>
        <p:txBody>
          <a:bodyPr anchor="ctr">
            <a:normAutofit/>
          </a:bodyPr>
          <a:lstStyle>
            <a:lvl1pPr algn="ctr">
              <a:lnSpc>
                <a:spcPct val="100000"/>
              </a:lnSpc>
              <a:defRPr sz="133" b="1">
                <a:solidFill>
                  <a:schemeClr val="bg1">
                    <a:alpha val="0"/>
                  </a:schemeClr>
                </a:solidFill>
              </a:defRPr>
            </a:lvl1pPr>
          </a:lstStyle>
          <a:p>
            <a:pPr lvl="0"/>
            <a:r>
              <a:rPr lang="en-GB"/>
              <a:t>.</a:t>
            </a:r>
          </a:p>
        </p:txBody>
      </p:sp>
      <p:sp>
        <p:nvSpPr>
          <p:cNvPr id="70" name="Subtitle 2">
            <a:extLst>
              <a:ext uri="{FF2B5EF4-FFF2-40B4-BE49-F238E27FC236}">
                <a16:creationId xmlns:a16="http://schemas.microsoft.com/office/drawing/2014/main" id="{DAD1B931-F328-E81A-80FA-36FD28A08ADF}"/>
              </a:ext>
            </a:extLst>
          </p:cNvPr>
          <p:cNvSpPr>
            <a:spLocks noGrp="1"/>
          </p:cNvSpPr>
          <p:nvPr>
            <p:ph type="subTitle" idx="1" hasCustomPrompt="1"/>
          </p:nvPr>
        </p:nvSpPr>
        <p:spPr>
          <a:xfrm>
            <a:off x="606153" y="2030040"/>
            <a:ext cx="9760819" cy="689269"/>
          </a:xfrm>
        </p:spPr>
        <p:txBody>
          <a:bodyPr>
            <a:normAutofit/>
          </a:bodyPr>
          <a:lstStyle>
            <a:lvl1pPr marL="0" indent="0" algn="l">
              <a:buNone/>
              <a:defRPr sz="2000" b="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add subtitle</a:t>
            </a:r>
            <a:endParaRPr lang="en-GB"/>
          </a:p>
        </p:txBody>
      </p:sp>
      <p:sp>
        <p:nvSpPr>
          <p:cNvPr id="71" name="Title 1">
            <a:extLst>
              <a:ext uri="{FF2B5EF4-FFF2-40B4-BE49-F238E27FC236}">
                <a16:creationId xmlns:a16="http://schemas.microsoft.com/office/drawing/2014/main" id="{8E038C8A-FADC-3ECC-18A3-D94F3405B1BD}"/>
              </a:ext>
            </a:extLst>
          </p:cNvPr>
          <p:cNvSpPr>
            <a:spLocks noGrp="1"/>
          </p:cNvSpPr>
          <p:nvPr>
            <p:ph type="ctrTitle" hasCustomPrompt="1"/>
          </p:nvPr>
        </p:nvSpPr>
        <p:spPr>
          <a:xfrm>
            <a:off x="611188" y="620832"/>
            <a:ext cx="9760819" cy="609398"/>
          </a:xfrm>
        </p:spPr>
        <p:txBody>
          <a:bodyPr anchor="t">
            <a:spAutoFit/>
          </a:bodyPr>
          <a:lstStyle>
            <a:lvl1pPr algn="l">
              <a:defRPr sz="4400">
                <a:solidFill>
                  <a:schemeClr val="bg1"/>
                </a:solidFill>
              </a:defRPr>
            </a:lvl1pPr>
          </a:lstStyle>
          <a:p>
            <a:r>
              <a:rPr lang="en-US"/>
              <a:t>Click to add title</a:t>
            </a:r>
            <a:endParaRPr lang="en-GB"/>
          </a:p>
        </p:txBody>
      </p:sp>
      <p:sp>
        <p:nvSpPr>
          <p:cNvPr id="72" name="Text Placeholder 86">
            <a:extLst>
              <a:ext uri="{FF2B5EF4-FFF2-40B4-BE49-F238E27FC236}">
                <a16:creationId xmlns:a16="http://schemas.microsoft.com/office/drawing/2014/main" id="{90B46E8B-CE4D-8D92-CA3E-B55ADE92454A}"/>
              </a:ext>
            </a:extLst>
          </p:cNvPr>
          <p:cNvSpPr>
            <a:spLocks noGrp="1"/>
          </p:cNvSpPr>
          <p:nvPr>
            <p:ph type="body" sz="quarter" idx="17" hasCustomPrompt="1"/>
          </p:nvPr>
        </p:nvSpPr>
        <p:spPr>
          <a:xfrm rot="10800000" flipV="1">
            <a:off x="611191" y="1630133"/>
            <a:ext cx="732700" cy="0"/>
          </a:xfrm>
          <a:ln w="6350">
            <a:solidFill>
              <a:schemeClr val="bg1"/>
            </a:solidFill>
          </a:ln>
        </p:spPr>
        <p:txBody>
          <a:bodyPr/>
          <a:lstStyle>
            <a:lvl1pPr>
              <a:defRPr sz="133" b="0">
                <a:solidFill>
                  <a:schemeClr val="bg1"/>
                </a:solidFill>
              </a:defRPr>
            </a:lvl1pPr>
          </a:lstStyle>
          <a:p>
            <a:pPr lvl="0"/>
            <a:r>
              <a:rPr lang="en-US"/>
              <a:t>.</a:t>
            </a:r>
            <a:endParaRPr lang="en-GB"/>
          </a:p>
        </p:txBody>
      </p:sp>
      <p:sp>
        <p:nvSpPr>
          <p:cNvPr id="73" name="Footer Placeholder 58">
            <a:extLst>
              <a:ext uri="{FF2B5EF4-FFF2-40B4-BE49-F238E27FC236}">
                <a16:creationId xmlns:a16="http://schemas.microsoft.com/office/drawing/2014/main" id="{31C11C8F-2178-9E0A-D5E8-E7BD18B9FFE5}"/>
              </a:ext>
            </a:extLst>
          </p:cNvPr>
          <p:cNvSpPr>
            <a:spLocks noGrp="1"/>
          </p:cNvSpPr>
          <p:nvPr>
            <p:ph type="ftr" sz="quarter" idx="37"/>
          </p:nvPr>
        </p:nvSpPr>
        <p:spPr>
          <a:xfrm>
            <a:off x="611191" y="5512625"/>
            <a:ext cx="1838645" cy="123111"/>
          </a:xfrm>
        </p:spPr>
        <p:txBody>
          <a:bodyPr/>
          <a:lstStyle>
            <a:lvl1pPr>
              <a:defRPr>
                <a:solidFill>
                  <a:schemeClr val="bg1"/>
                </a:solidFill>
              </a:defRPr>
            </a:lvl1pPr>
          </a:lstStyle>
          <a:p>
            <a:r>
              <a:rPr lang="en-US">
                <a:cs typeface="Arial" panose="020B0604020202020204" pitchFamily="34" charset="0"/>
              </a:rPr>
              <a:t>©2024 ARTHUR J. GALLAGHER &amp; CO.</a:t>
            </a:r>
          </a:p>
        </p:txBody>
      </p:sp>
      <p:pic>
        <p:nvPicPr>
          <p:cNvPr id="74" name="Picture 7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635813" y="4962115"/>
            <a:ext cx="3207100" cy="1529864"/>
          </a:xfrm>
          <a:prstGeom prst="rect">
            <a:avLst/>
          </a:prstGeom>
        </p:spPr>
      </p:pic>
    </p:spTree>
    <p:extLst>
      <p:ext uri="{BB962C8B-B14F-4D97-AF65-F5344CB8AC3E}">
        <p14:creationId xmlns:p14="http://schemas.microsoft.com/office/powerpoint/2010/main" val="3357164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Disclaim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DAB8DBB3-0FE6-50A3-3D15-581F11BB2494}"/>
              </a:ext>
            </a:extLst>
          </p:cNvPr>
          <p:cNvSpPr>
            <a:spLocks noGrp="1"/>
          </p:cNvSpPr>
          <p:nvPr>
            <p:ph type="subTitle" idx="1"/>
          </p:nvPr>
        </p:nvSpPr>
        <p:spPr>
          <a:xfrm>
            <a:off x="611191" y="905522"/>
            <a:ext cx="10971209" cy="4305670"/>
          </a:xfrm>
        </p:spPr>
        <p:txBody>
          <a:bodyPr>
            <a:normAutofit/>
          </a:bodyPr>
          <a:lstStyle>
            <a:lvl1pPr marL="0" indent="0" algn="l">
              <a:buNone/>
              <a:defRPr sz="1100">
                <a:solidFill>
                  <a:schemeClr val="tx1"/>
                </a:solidFill>
              </a:defRPr>
            </a:lvl1pPr>
            <a:lvl2pPr marL="0" indent="0" algn="l">
              <a:buFont typeface="Arial" panose="020B0604020202020204" pitchFamily="34" charset="0"/>
              <a:buNone/>
              <a:defRPr sz="1100">
                <a:solidFill>
                  <a:schemeClr val="tx1"/>
                </a:solidFill>
              </a:defRPr>
            </a:lvl2pPr>
            <a:lvl3pPr marL="179996" indent="-179996" algn="l">
              <a:buFont typeface="Arial" panose="020B0604020202020204" pitchFamily="34" charset="0"/>
              <a:buChar char="•"/>
              <a:defRPr sz="1100">
                <a:solidFill>
                  <a:schemeClr val="tx1"/>
                </a:solidFill>
              </a:defRPr>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a:p>
            <a:pPr lvl="1"/>
            <a:r>
              <a:rPr lang="en-US"/>
              <a:t>Second level</a:t>
            </a:r>
          </a:p>
          <a:p>
            <a:pPr lvl="2"/>
            <a:r>
              <a:rPr lang="en-US"/>
              <a:t>Third level</a:t>
            </a:r>
            <a:endParaRPr lang="en-GB"/>
          </a:p>
        </p:txBody>
      </p:sp>
      <p:pic>
        <p:nvPicPr>
          <p:cNvPr id="60" name="Picture 5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635813" y="4962115"/>
            <a:ext cx="3207100" cy="1529864"/>
          </a:xfrm>
          <a:prstGeom prst="rect">
            <a:avLst/>
          </a:prstGeom>
        </p:spPr>
      </p:pic>
      <p:sp>
        <p:nvSpPr>
          <p:cNvPr id="4" name="Title 1">
            <a:extLst>
              <a:ext uri="{FF2B5EF4-FFF2-40B4-BE49-F238E27FC236}">
                <a16:creationId xmlns:a16="http://schemas.microsoft.com/office/drawing/2014/main" id="{13EB468F-C718-63D0-E035-2EF0EF2A76CC}"/>
              </a:ext>
            </a:extLst>
          </p:cNvPr>
          <p:cNvSpPr>
            <a:spLocks noGrp="1"/>
          </p:cNvSpPr>
          <p:nvPr>
            <p:ph type="title"/>
          </p:nvPr>
        </p:nvSpPr>
        <p:spPr>
          <a:xfrm>
            <a:off x="611191" y="623487"/>
            <a:ext cx="9340887" cy="282035"/>
          </a:xfrm>
        </p:spPr>
        <p:txBody>
          <a:bodyPr/>
          <a:lstStyle>
            <a:lvl1pPr>
              <a:defRPr sz="1400" b="0"/>
            </a:lvl1pPr>
          </a:lstStyle>
          <a:p>
            <a:r>
              <a:rPr lang="en-US"/>
              <a:t>Click to edit Master title style</a:t>
            </a:r>
            <a:endParaRPr lang="en-GB"/>
          </a:p>
        </p:txBody>
      </p:sp>
    </p:spTree>
    <p:extLst>
      <p:ext uri="{BB962C8B-B14F-4D97-AF65-F5344CB8AC3E}">
        <p14:creationId xmlns:p14="http://schemas.microsoft.com/office/powerpoint/2010/main" val="2274040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Full imag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C3CADB47-BA04-648C-14C4-80082756D932}"/>
              </a:ext>
            </a:extLst>
          </p:cNvPr>
          <p:cNvSpPr>
            <a:spLocks noGrp="1"/>
          </p:cNvSpPr>
          <p:nvPr>
            <p:ph type="pic" sz="quarter" idx="20"/>
          </p:nvPr>
        </p:nvSpPr>
        <p:spPr>
          <a:xfrm>
            <a:off x="1" y="-250"/>
            <a:ext cx="12197026" cy="6858250"/>
          </a:xfrm>
          <a:custGeom>
            <a:avLst/>
            <a:gdLst>
              <a:gd name="connsiteX0" fmla="*/ 0 w 12192000"/>
              <a:gd name="connsiteY0" fmla="*/ 0 h 6858000"/>
              <a:gd name="connsiteX1" fmla="*/ 9431861 w 12192000"/>
              <a:gd name="connsiteY1" fmla="*/ 0 h 6858000"/>
              <a:gd name="connsiteX2" fmla="*/ 12192000 w 12192000"/>
              <a:gd name="connsiteY2" fmla="*/ 2760139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0 h 6858000"/>
              <a:gd name="connsiteX1" fmla="*/ 9431861 w 12192000"/>
              <a:gd name="connsiteY1" fmla="*/ 0 h 6858000"/>
              <a:gd name="connsiteX2" fmla="*/ 12192000 w 12192000"/>
              <a:gd name="connsiteY2" fmla="*/ 1007539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0 h 6858000"/>
              <a:gd name="connsiteX1" fmla="*/ 9431861 w 12192000"/>
              <a:gd name="connsiteY1" fmla="*/ 0 h 6858000"/>
              <a:gd name="connsiteX2" fmla="*/ 12179300 w 12192000"/>
              <a:gd name="connsiteY2" fmla="*/ 1130305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0 h 6858000"/>
              <a:gd name="connsiteX1" fmla="*/ 9431861 w 12192000"/>
              <a:gd name="connsiteY1" fmla="*/ 0 h 6858000"/>
              <a:gd name="connsiteX2" fmla="*/ 12187766 w 12192000"/>
              <a:gd name="connsiteY2" fmla="*/ 1020238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0 h 6858000"/>
              <a:gd name="connsiteX1" fmla="*/ 9431861 w 12192000"/>
              <a:gd name="connsiteY1" fmla="*/ 0 h 6858000"/>
              <a:gd name="connsiteX2" fmla="*/ 12187766 w 12192000"/>
              <a:gd name="connsiteY2" fmla="*/ 1020238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0 h 6858000"/>
              <a:gd name="connsiteX1" fmla="*/ 9431861 w 12192000"/>
              <a:gd name="connsiteY1" fmla="*/ 0 h 6858000"/>
              <a:gd name="connsiteX2" fmla="*/ 12187766 w 12192000"/>
              <a:gd name="connsiteY2" fmla="*/ 1020238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0 h 6858000"/>
              <a:gd name="connsiteX1" fmla="*/ 9431861 w 12192000"/>
              <a:gd name="connsiteY1" fmla="*/ 0 h 6858000"/>
              <a:gd name="connsiteX2" fmla="*/ 12187766 w 12192000"/>
              <a:gd name="connsiteY2" fmla="*/ 1020238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0 h 6858000"/>
              <a:gd name="connsiteX1" fmla="*/ 9431861 w 12192000"/>
              <a:gd name="connsiteY1" fmla="*/ 0 h 6858000"/>
              <a:gd name="connsiteX2" fmla="*/ 12187766 w 12192000"/>
              <a:gd name="connsiteY2" fmla="*/ 1020238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0 h 6858000"/>
              <a:gd name="connsiteX1" fmla="*/ 9431861 w 12192000"/>
              <a:gd name="connsiteY1" fmla="*/ 0 h 6858000"/>
              <a:gd name="connsiteX2" fmla="*/ 12187766 w 12192000"/>
              <a:gd name="connsiteY2" fmla="*/ 1020238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0 h 6858000"/>
              <a:gd name="connsiteX1" fmla="*/ 9419161 w 12192000"/>
              <a:gd name="connsiteY1" fmla="*/ 4233 h 6858000"/>
              <a:gd name="connsiteX2" fmla="*/ 12187766 w 12192000"/>
              <a:gd name="connsiteY2" fmla="*/ 1020238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0 h 6858000"/>
              <a:gd name="connsiteX1" fmla="*/ 9419161 w 12192000"/>
              <a:gd name="connsiteY1" fmla="*/ 4233 h 6858000"/>
              <a:gd name="connsiteX2" fmla="*/ 12175066 w 12192000"/>
              <a:gd name="connsiteY2" fmla="*/ 1037171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0 h 6858000"/>
              <a:gd name="connsiteX1" fmla="*/ 9419161 w 12192000"/>
              <a:gd name="connsiteY1" fmla="*/ 4233 h 6858000"/>
              <a:gd name="connsiteX2" fmla="*/ 12187766 w 12192000"/>
              <a:gd name="connsiteY2" fmla="*/ 1020238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0 h 6858000"/>
              <a:gd name="connsiteX1" fmla="*/ 9419161 w 12192000"/>
              <a:gd name="connsiteY1" fmla="*/ 4233 h 6858000"/>
              <a:gd name="connsiteX2" fmla="*/ 12187766 w 12192000"/>
              <a:gd name="connsiteY2" fmla="*/ 1020238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0 h 6858000"/>
              <a:gd name="connsiteX1" fmla="*/ 9419161 w 12192000"/>
              <a:gd name="connsiteY1" fmla="*/ 4233 h 6858000"/>
              <a:gd name="connsiteX2" fmla="*/ 12187766 w 12192000"/>
              <a:gd name="connsiteY2" fmla="*/ 1020238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0 h 6858000"/>
              <a:gd name="connsiteX1" fmla="*/ 9419161 w 12192000"/>
              <a:gd name="connsiteY1" fmla="*/ 4233 h 6858000"/>
              <a:gd name="connsiteX2" fmla="*/ 12187766 w 12192000"/>
              <a:gd name="connsiteY2" fmla="*/ 1020238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2000"/>
              <a:gd name="connsiteY0" fmla="*/ 0 h 6858000"/>
              <a:gd name="connsiteX1" fmla="*/ 9419161 w 12192000"/>
              <a:gd name="connsiteY1" fmla="*/ 4233 h 6858000"/>
              <a:gd name="connsiteX2" fmla="*/ 12187766 w 12192000"/>
              <a:gd name="connsiteY2" fmla="*/ 1020238 h 6858000"/>
              <a:gd name="connsiteX3" fmla="*/ 12192000 w 12192000"/>
              <a:gd name="connsiteY3" fmla="*/ 6858000 h 6858000"/>
              <a:gd name="connsiteX4" fmla="*/ 0 w 12192000"/>
              <a:gd name="connsiteY4" fmla="*/ 6858000 h 6858000"/>
              <a:gd name="connsiteX5" fmla="*/ 0 w 12192000"/>
              <a:gd name="connsiteY5" fmla="*/ 0 h 6858000"/>
              <a:gd name="connsiteX0" fmla="*/ 0 w 12193221"/>
              <a:gd name="connsiteY0" fmla="*/ 0 h 6858000"/>
              <a:gd name="connsiteX1" fmla="*/ 9419161 w 12193221"/>
              <a:gd name="connsiteY1" fmla="*/ 4233 h 6858000"/>
              <a:gd name="connsiteX2" fmla="*/ 12191999 w 12193221"/>
              <a:gd name="connsiteY2" fmla="*/ 1024471 h 6858000"/>
              <a:gd name="connsiteX3" fmla="*/ 12192000 w 12193221"/>
              <a:gd name="connsiteY3" fmla="*/ 6858000 h 6858000"/>
              <a:gd name="connsiteX4" fmla="*/ 0 w 12193221"/>
              <a:gd name="connsiteY4" fmla="*/ 6858000 h 6858000"/>
              <a:gd name="connsiteX5" fmla="*/ 0 w 12193221"/>
              <a:gd name="connsiteY5" fmla="*/ 0 h 6858000"/>
              <a:gd name="connsiteX0" fmla="*/ 0 w 12193221"/>
              <a:gd name="connsiteY0" fmla="*/ 0 h 6858000"/>
              <a:gd name="connsiteX1" fmla="*/ 9432608 w 12193221"/>
              <a:gd name="connsiteY1" fmla="*/ 4233 h 6858000"/>
              <a:gd name="connsiteX2" fmla="*/ 12191999 w 12193221"/>
              <a:gd name="connsiteY2" fmla="*/ 1024471 h 6858000"/>
              <a:gd name="connsiteX3" fmla="*/ 12192000 w 12193221"/>
              <a:gd name="connsiteY3" fmla="*/ 6858000 h 6858000"/>
              <a:gd name="connsiteX4" fmla="*/ 0 w 12193221"/>
              <a:gd name="connsiteY4" fmla="*/ 6858000 h 6858000"/>
              <a:gd name="connsiteX5" fmla="*/ 0 w 12193221"/>
              <a:gd name="connsiteY5" fmla="*/ 0 h 6858000"/>
              <a:gd name="connsiteX0" fmla="*/ 0 w 12193221"/>
              <a:gd name="connsiteY0" fmla="*/ 0 h 6858000"/>
              <a:gd name="connsiteX1" fmla="*/ 9432608 w 12193221"/>
              <a:gd name="connsiteY1" fmla="*/ 4233 h 6858000"/>
              <a:gd name="connsiteX2" fmla="*/ 12191999 w 12193221"/>
              <a:gd name="connsiteY2" fmla="*/ 1024471 h 6858000"/>
              <a:gd name="connsiteX3" fmla="*/ 12192000 w 12193221"/>
              <a:gd name="connsiteY3" fmla="*/ 6858000 h 6858000"/>
              <a:gd name="connsiteX4" fmla="*/ 0 w 12193221"/>
              <a:gd name="connsiteY4" fmla="*/ 6858000 h 6858000"/>
              <a:gd name="connsiteX5" fmla="*/ 0 w 12193221"/>
              <a:gd name="connsiteY5" fmla="*/ 0 h 6858000"/>
              <a:gd name="connsiteX0" fmla="*/ 0 w 12193221"/>
              <a:gd name="connsiteY0" fmla="*/ 0 h 6858000"/>
              <a:gd name="connsiteX1" fmla="*/ 9432608 w 12193221"/>
              <a:gd name="connsiteY1" fmla="*/ 4233 h 6858000"/>
              <a:gd name="connsiteX2" fmla="*/ 12191999 w 12193221"/>
              <a:gd name="connsiteY2" fmla="*/ 1017747 h 6858000"/>
              <a:gd name="connsiteX3" fmla="*/ 12192000 w 12193221"/>
              <a:gd name="connsiteY3" fmla="*/ 6858000 h 6858000"/>
              <a:gd name="connsiteX4" fmla="*/ 0 w 12193221"/>
              <a:gd name="connsiteY4" fmla="*/ 6858000 h 6858000"/>
              <a:gd name="connsiteX5" fmla="*/ 0 w 12193221"/>
              <a:gd name="connsiteY5" fmla="*/ 0 h 6858000"/>
              <a:gd name="connsiteX0" fmla="*/ 0 w 12193221"/>
              <a:gd name="connsiteY0" fmla="*/ 0 h 6858000"/>
              <a:gd name="connsiteX1" fmla="*/ 9432608 w 12193221"/>
              <a:gd name="connsiteY1" fmla="*/ 4233 h 6858000"/>
              <a:gd name="connsiteX2" fmla="*/ 12191999 w 12193221"/>
              <a:gd name="connsiteY2" fmla="*/ 1017747 h 6858000"/>
              <a:gd name="connsiteX3" fmla="*/ 12192000 w 12193221"/>
              <a:gd name="connsiteY3" fmla="*/ 6858000 h 6858000"/>
              <a:gd name="connsiteX4" fmla="*/ 0 w 12193221"/>
              <a:gd name="connsiteY4" fmla="*/ 6858000 h 6858000"/>
              <a:gd name="connsiteX5" fmla="*/ 0 w 12193221"/>
              <a:gd name="connsiteY5" fmla="*/ 0 h 6858000"/>
              <a:gd name="connsiteX0" fmla="*/ 0 w 12193221"/>
              <a:gd name="connsiteY0" fmla="*/ 0 h 6858000"/>
              <a:gd name="connsiteX1" fmla="*/ 9432608 w 12193221"/>
              <a:gd name="connsiteY1" fmla="*/ 4233 h 6858000"/>
              <a:gd name="connsiteX2" fmla="*/ 12191999 w 12193221"/>
              <a:gd name="connsiteY2" fmla="*/ 1017747 h 6858000"/>
              <a:gd name="connsiteX3" fmla="*/ 12192000 w 12193221"/>
              <a:gd name="connsiteY3" fmla="*/ 6858000 h 6858000"/>
              <a:gd name="connsiteX4" fmla="*/ 0 w 12193221"/>
              <a:gd name="connsiteY4" fmla="*/ 6858000 h 6858000"/>
              <a:gd name="connsiteX5" fmla="*/ 0 w 12193221"/>
              <a:gd name="connsiteY5" fmla="*/ 0 h 6858000"/>
              <a:gd name="connsiteX0" fmla="*/ 0 w 12193221"/>
              <a:gd name="connsiteY0" fmla="*/ 0 h 6858000"/>
              <a:gd name="connsiteX1" fmla="*/ 9432608 w 12193221"/>
              <a:gd name="connsiteY1" fmla="*/ 4233 h 6858000"/>
              <a:gd name="connsiteX2" fmla="*/ 12191999 w 12193221"/>
              <a:gd name="connsiteY2" fmla="*/ 1017747 h 6858000"/>
              <a:gd name="connsiteX3" fmla="*/ 12192000 w 12193221"/>
              <a:gd name="connsiteY3" fmla="*/ 6858000 h 6858000"/>
              <a:gd name="connsiteX4" fmla="*/ 0 w 12193221"/>
              <a:gd name="connsiteY4" fmla="*/ 6858000 h 6858000"/>
              <a:gd name="connsiteX5" fmla="*/ 0 w 12193221"/>
              <a:gd name="connsiteY5" fmla="*/ 0 h 6858000"/>
              <a:gd name="connsiteX0" fmla="*/ 0 w 12193221"/>
              <a:gd name="connsiteY0" fmla="*/ 0 h 6858000"/>
              <a:gd name="connsiteX1" fmla="*/ 9432608 w 12193221"/>
              <a:gd name="connsiteY1" fmla="*/ 4233 h 6858000"/>
              <a:gd name="connsiteX2" fmla="*/ 12191999 w 12193221"/>
              <a:gd name="connsiteY2" fmla="*/ 1017747 h 6858000"/>
              <a:gd name="connsiteX3" fmla="*/ 12192000 w 12193221"/>
              <a:gd name="connsiteY3" fmla="*/ 6858000 h 6858000"/>
              <a:gd name="connsiteX4" fmla="*/ 0 w 12193221"/>
              <a:gd name="connsiteY4" fmla="*/ 6858000 h 6858000"/>
              <a:gd name="connsiteX5" fmla="*/ 0 w 12193221"/>
              <a:gd name="connsiteY5" fmla="*/ 0 h 6858000"/>
              <a:gd name="connsiteX0" fmla="*/ 0 w 12193221"/>
              <a:gd name="connsiteY0" fmla="*/ 250 h 6858250"/>
              <a:gd name="connsiteX1" fmla="*/ 9432608 w 12193221"/>
              <a:gd name="connsiteY1" fmla="*/ 0 h 6858250"/>
              <a:gd name="connsiteX2" fmla="*/ 12191999 w 12193221"/>
              <a:gd name="connsiteY2" fmla="*/ 1017997 h 6858250"/>
              <a:gd name="connsiteX3" fmla="*/ 12192000 w 12193221"/>
              <a:gd name="connsiteY3" fmla="*/ 6858250 h 6858250"/>
              <a:gd name="connsiteX4" fmla="*/ 0 w 12193221"/>
              <a:gd name="connsiteY4" fmla="*/ 6858250 h 6858250"/>
              <a:gd name="connsiteX5" fmla="*/ 0 w 12193221"/>
              <a:gd name="connsiteY5" fmla="*/ 250 h 6858250"/>
              <a:gd name="connsiteX0" fmla="*/ 0 w 12193221"/>
              <a:gd name="connsiteY0" fmla="*/ 250 h 6858250"/>
              <a:gd name="connsiteX1" fmla="*/ 9432608 w 12193221"/>
              <a:gd name="connsiteY1" fmla="*/ 0 h 6858250"/>
              <a:gd name="connsiteX2" fmla="*/ 12191999 w 12193221"/>
              <a:gd name="connsiteY2" fmla="*/ 1017997 h 6858250"/>
              <a:gd name="connsiteX3" fmla="*/ 12192000 w 12193221"/>
              <a:gd name="connsiteY3" fmla="*/ 6858250 h 6858250"/>
              <a:gd name="connsiteX4" fmla="*/ 0 w 12193221"/>
              <a:gd name="connsiteY4" fmla="*/ 6858250 h 6858250"/>
              <a:gd name="connsiteX5" fmla="*/ 0 w 12193221"/>
              <a:gd name="connsiteY5" fmla="*/ 250 h 6858250"/>
              <a:gd name="connsiteX0" fmla="*/ 0 w 12193221"/>
              <a:gd name="connsiteY0" fmla="*/ 250 h 6858250"/>
              <a:gd name="connsiteX1" fmla="*/ 9432608 w 12193221"/>
              <a:gd name="connsiteY1" fmla="*/ 0 h 6858250"/>
              <a:gd name="connsiteX2" fmla="*/ 12191999 w 12193221"/>
              <a:gd name="connsiteY2" fmla="*/ 1017997 h 6858250"/>
              <a:gd name="connsiteX3" fmla="*/ 12192000 w 12193221"/>
              <a:gd name="connsiteY3" fmla="*/ 6858250 h 6858250"/>
              <a:gd name="connsiteX4" fmla="*/ 0 w 12193221"/>
              <a:gd name="connsiteY4" fmla="*/ 6858250 h 6858250"/>
              <a:gd name="connsiteX5" fmla="*/ 0 w 12193221"/>
              <a:gd name="connsiteY5" fmla="*/ 250 h 6858250"/>
              <a:gd name="connsiteX0" fmla="*/ 0 w 12193221"/>
              <a:gd name="connsiteY0" fmla="*/ 250 h 6858250"/>
              <a:gd name="connsiteX1" fmla="*/ 9432608 w 12193221"/>
              <a:gd name="connsiteY1" fmla="*/ 0 h 6858250"/>
              <a:gd name="connsiteX2" fmla="*/ 12191999 w 12193221"/>
              <a:gd name="connsiteY2" fmla="*/ 1017997 h 6858250"/>
              <a:gd name="connsiteX3" fmla="*/ 12192000 w 12193221"/>
              <a:gd name="connsiteY3" fmla="*/ 6858250 h 6858250"/>
              <a:gd name="connsiteX4" fmla="*/ 0 w 12193221"/>
              <a:gd name="connsiteY4" fmla="*/ 6858250 h 6858250"/>
              <a:gd name="connsiteX5" fmla="*/ 0 w 12193221"/>
              <a:gd name="connsiteY5" fmla="*/ 250 h 6858250"/>
              <a:gd name="connsiteX0" fmla="*/ 0 w 12193221"/>
              <a:gd name="connsiteY0" fmla="*/ 250 h 6858250"/>
              <a:gd name="connsiteX1" fmla="*/ 9432608 w 12193221"/>
              <a:gd name="connsiteY1" fmla="*/ 0 h 6858250"/>
              <a:gd name="connsiteX2" fmla="*/ 12191999 w 12193221"/>
              <a:gd name="connsiteY2" fmla="*/ 1017997 h 6858250"/>
              <a:gd name="connsiteX3" fmla="*/ 12192000 w 12193221"/>
              <a:gd name="connsiteY3" fmla="*/ 6858250 h 6858250"/>
              <a:gd name="connsiteX4" fmla="*/ 0 w 12193221"/>
              <a:gd name="connsiteY4" fmla="*/ 6858250 h 6858250"/>
              <a:gd name="connsiteX5" fmla="*/ 0 w 12193221"/>
              <a:gd name="connsiteY5" fmla="*/ 250 h 6858250"/>
              <a:gd name="connsiteX0" fmla="*/ 0 w 12193221"/>
              <a:gd name="connsiteY0" fmla="*/ 250 h 6858250"/>
              <a:gd name="connsiteX1" fmla="*/ 9432608 w 12193221"/>
              <a:gd name="connsiteY1" fmla="*/ 0 h 6858250"/>
              <a:gd name="connsiteX2" fmla="*/ 12191999 w 12193221"/>
              <a:gd name="connsiteY2" fmla="*/ 1017997 h 6858250"/>
              <a:gd name="connsiteX3" fmla="*/ 12192000 w 12193221"/>
              <a:gd name="connsiteY3" fmla="*/ 6858250 h 6858250"/>
              <a:gd name="connsiteX4" fmla="*/ 0 w 12193221"/>
              <a:gd name="connsiteY4" fmla="*/ 6858250 h 6858250"/>
              <a:gd name="connsiteX5" fmla="*/ 0 w 12193221"/>
              <a:gd name="connsiteY5" fmla="*/ 250 h 6858250"/>
              <a:gd name="connsiteX0" fmla="*/ 0 w 12193221"/>
              <a:gd name="connsiteY0" fmla="*/ 250 h 6858250"/>
              <a:gd name="connsiteX1" fmla="*/ 9432608 w 12193221"/>
              <a:gd name="connsiteY1" fmla="*/ 0 h 6858250"/>
              <a:gd name="connsiteX2" fmla="*/ 12191999 w 12193221"/>
              <a:gd name="connsiteY2" fmla="*/ 1029203 h 6858250"/>
              <a:gd name="connsiteX3" fmla="*/ 12192000 w 12193221"/>
              <a:gd name="connsiteY3" fmla="*/ 6858250 h 6858250"/>
              <a:gd name="connsiteX4" fmla="*/ 0 w 12193221"/>
              <a:gd name="connsiteY4" fmla="*/ 6858250 h 6858250"/>
              <a:gd name="connsiteX5" fmla="*/ 0 w 12193221"/>
              <a:gd name="connsiteY5" fmla="*/ 250 h 6858250"/>
              <a:gd name="connsiteX0" fmla="*/ 0 w 12195250"/>
              <a:gd name="connsiteY0" fmla="*/ 250 h 6858250"/>
              <a:gd name="connsiteX1" fmla="*/ 9432608 w 12195250"/>
              <a:gd name="connsiteY1" fmla="*/ 0 h 6858250"/>
              <a:gd name="connsiteX2" fmla="*/ 12194240 w 12195250"/>
              <a:gd name="connsiteY2" fmla="*/ 1020238 h 6858250"/>
              <a:gd name="connsiteX3" fmla="*/ 12192000 w 12195250"/>
              <a:gd name="connsiteY3" fmla="*/ 6858250 h 6858250"/>
              <a:gd name="connsiteX4" fmla="*/ 0 w 12195250"/>
              <a:gd name="connsiteY4" fmla="*/ 6858250 h 6858250"/>
              <a:gd name="connsiteX5" fmla="*/ 0 w 12195250"/>
              <a:gd name="connsiteY5" fmla="*/ 250 h 6858250"/>
              <a:gd name="connsiteX0" fmla="*/ 0 w 12195250"/>
              <a:gd name="connsiteY0" fmla="*/ 250 h 6858250"/>
              <a:gd name="connsiteX1" fmla="*/ 9432608 w 12195250"/>
              <a:gd name="connsiteY1" fmla="*/ 0 h 6858250"/>
              <a:gd name="connsiteX2" fmla="*/ 12194240 w 12195250"/>
              <a:gd name="connsiteY2" fmla="*/ 1020238 h 6858250"/>
              <a:gd name="connsiteX3" fmla="*/ 12192000 w 12195250"/>
              <a:gd name="connsiteY3" fmla="*/ 6858250 h 6858250"/>
              <a:gd name="connsiteX4" fmla="*/ 0 w 12195250"/>
              <a:gd name="connsiteY4" fmla="*/ 6858250 h 6858250"/>
              <a:gd name="connsiteX5" fmla="*/ 0 w 12195250"/>
              <a:gd name="connsiteY5" fmla="*/ 250 h 6858250"/>
              <a:gd name="connsiteX0" fmla="*/ 0 w 12195250"/>
              <a:gd name="connsiteY0" fmla="*/ 250 h 6858250"/>
              <a:gd name="connsiteX1" fmla="*/ 9432608 w 12195250"/>
              <a:gd name="connsiteY1" fmla="*/ 0 h 6858250"/>
              <a:gd name="connsiteX2" fmla="*/ 12194240 w 12195250"/>
              <a:gd name="connsiteY2" fmla="*/ 1020238 h 6858250"/>
              <a:gd name="connsiteX3" fmla="*/ 12192000 w 12195250"/>
              <a:gd name="connsiteY3" fmla="*/ 6858250 h 6858250"/>
              <a:gd name="connsiteX4" fmla="*/ 0 w 12195250"/>
              <a:gd name="connsiteY4" fmla="*/ 6858250 h 6858250"/>
              <a:gd name="connsiteX5" fmla="*/ 0 w 12195250"/>
              <a:gd name="connsiteY5" fmla="*/ 250 h 6858250"/>
              <a:gd name="connsiteX0" fmla="*/ 0 w 12197026"/>
              <a:gd name="connsiteY0" fmla="*/ 250 h 6858250"/>
              <a:gd name="connsiteX1" fmla="*/ 9432608 w 12197026"/>
              <a:gd name="connsiteY1" fmla="*/ 0 h 6858250"/>
              <a:gd name="connsiteX2" fmla="*/ 12196145 w 12197026"/>
              <a:gd name="connsiteY2" fmla="*/ 1018333 h 6858250"/>
              <a:gd name="connsiteX3" fmla="*/ 12192000 w 12197026"/>
              <a:gd name="connsiteY3" fmla="*/ 6858250 h 6858250"/>
              <a:gd name="connsiteX4" fmla="*/ 0 w 12197026"/>
              <a:gd name="connsiteY4" fmla="*/ 6858250 h 6858250"/>
              <a:gd name="connsiteX5" fmla="*/ 0 w 12197026"/>
              <a:gd name="connsiteY5" fmla="*/ 250 h 6858250"/>
              <a:gd name="connsiteX0" fmla="*/ 0 w 12197026"/>
              <a:gd name="connsiteY0" fmla="*/ 250 h 6858250"/>
              <a:gd name="connsiteX1" fmla="*/ 9432608 w 12197026"/>
              <a:gd name="connsiteY1" fmla="*/ 0 h 6858250"/>
              <a:gd name="connsiteX2" fmla="*/ 12196145 w 12197026"/>
              <a:gd name="connsiteY2" fmla="*/ 1018333 h 6858250"/>
              <a:gd name="connsiteX3" fmla="*/ 12192000 w 12197026"/>
              <a:gd name="connsiteY3" fmla="*/ 6858250 h 6858250"/>
              <a:gd name="connsiteX4" fmla="*/ 0 w 12197026"/>
              <a:gd name="connsiteY4" fmla="*/ 6858250 h 6858250"/>
              <a:gd name="connsiteX5" fmla="*/ 0 w 12197026"/>
              <a:gd name="connsiteY5" fmla="*/ 250 h 6858250"/>
              <a:gd name="connsiteX0" fmla="*/ 0 w 12197026"/>
              <a:gd name="connsiteY0" fmla="*/ 250 h 6858250"/>
              <a:gd name="connsiteX1" fmla="*/ 9432608 w 12197026"/>
              <a:gd name="connsiteY1" fmla="*/ 0 h 6858250"/>
              <a:gd name="connsiteX2" fmla="*/ 12196145 w 12197026"/>
              <a:gd name="connsiteY2" fmla="*/ 1018333 h 6858250"/>
              <a:gd name="connsiteX3" fmla="*/ 12192000 w 12197026"/>
              <a:gd name="connsiteY3" fmla="*/ 6858250 h 6858250"/>
              <a:gd name="connsiteX4" fmla="*/ 0 w 12197026"/>
              <a:gd name="connsiteY4" fmla="*/ 6858250 h 6858250"/>
              <a:gd name="connsiteX5" fmla="*/ 0 w 12197026"/>
              <a:gd name="connsiteY5" fmla="*/ 250 h 6858250"/>
              <a:gd name="connsiteX0" fmla="*/ 0 w 12197026"/>
              <a:gd name="connsiteY0" fmla="*/ 250 h 6858250"/>
              <a:gd name="connsiteX1" fmla="*/ 9432608 w 12197026"/>
              <a:gd name="connsiteY1" fmla="*/ 0 h 6858250"/>
              <a:gd name="connsiteX2" fmla="*/ 12196145 w 12197026"/>
              <a:gd name="connsiteY2" fmla="*/ 1018333 h 6858250"/>
              <a:gd name="connsiteX3" fmla="*/ 12192000 w 12197026"/>
              <a:gd name="connsiteY3" fmla="*/ 6858250 h 6858250"/>
              <a:gd name="connsiteX4" fmla="*/ 0 w 12197026"/>
              <a:gd name="connsiteY4" fmla="*/ 6858250 h 6858250"/>
              <a:gd name="connsiteX5" fmla="*/ 0 w 12197026"/>
              <a:gd name="connsiteY5" fmla="*/ 250 h 685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7026" h="6858250">
                <a:moveTo>
                  <a:pt x="0" y="250"/>
                </a:moveTo>
                <a:lnTo>
                  <a:pt x="9432608" y="0"/>
                </a:lnTo>
                <a:cubicBezTo>
                  <a:pt x="9754829" y="298753"/>
                  <a:pt x="10559325" y="938628"/>
                  <a:pt x="12196145" y="1018333"/>
                </a:cubicBezTo>
                <a:cubicBezTo>
                  <a:pt x="12200378" y="2927565"/>
                  <a:pt x="12187767" y="4949018"/>
                  <a:pt x="12192000" y="6858250"/>
                </a:cubicBezTo>
                <a:lnTo>
                  <a:pt x="0" y="6858250"/>
                </a:lnTo>
                <a:lnTo>
                  <a:pt x="0" y="250"/>
                </a:lnTo>
                <a:close/>
              </a:path>
            </a:pathLst>
          </a:custGeom>
          <a:solidFill>
            <a:schemeClr val="bg2"/>
          </a:solidFill>
        </p:spPr>
        <p:txBody>
          <a:bodyPr wrap="square">
            <a:noAutofit/>
          </a:bodyPr>
          <a:lstStyle>
            <a:lvl1pPr algn="ctr">
              <a:defRPr/>
            </a:lvl1pPr>
          </a:lstStyle>
          <a:p>
            <a:r>
              <a:rPr lang="en-US"/>
              <a:t>Click icon to add picture</a:t>
            </a:r>
            <a:endParaRPr lang="en-GB"/>
          </a:p>
        </p:txBody>
      </p:sp>
      <p:sp>
        <p:nvSpPr>
          <p:cNvPr id="8"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611191" y="6401514"/>
            <a:ext cx="1838645" cy="123111"/>
          </a:xfrm>
          <a:prstGeom prst="rect">
            <a:avLst/>
          </a:prstGeom>
        </p:spPr>
        <p:txBody>
          <a:bodyPr vert="horz" wrap="none" lIns="0" tIns="0" rIns="0" bIns="0" rtlCol="0" anchor="ctr">
            <a:spAutoFit/>
          </a:bodyPr>
          <a:lstStyle>
            <a:lvl1pPr algn="l">
              <a:defRPr sz="800">
                <a:solidFill>
                  <a:schemeClr val="bg1">
                    <a:lumMod val="50000"/>
                  </a:schemeClr>
                </a:solidFill>
                <a:latin typeface="+mj-lt"/>
              </a:defRPr>
            </a:lvl1pPr>
          </a:lstStyle>
          <a:p>
            <a:r>
              <a:rPr lang="en-US">
                <a:cs typeface="Arial" panose="020B0604020202020204" pitchFamily="34" charset="0"/>
              </a:rPr>
              <a:t>©2024 ARTHUR J. GALLAGHER &amp; CO.</a:t>
            </a:r>
          </a:p>
        </p:txBody>
      </p:sp>
      <p:sp>
        <p:nvSpPr>
          <p:cNvPr id="9"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11409291" y="6378430"/>
            <a:ext cx="171522" cy="169277"/>
          </a:xfrm>
          <a:prstGeom prst="rect">
            <a:avLst/>
          </a:prstGeom>
          <a:noFill/>
        </p:spPr>
        <p:txBody>
          <a:bodyPr wrap="none" lIns="0" tIns="0" rIns="0" bIns="0" rtlCol="0">
            <a:spAutoFit/>
          </a:bodyPr>
          <a:lstStyle>
            <a:lvl1pPr algn="r">
              <a:defRPr lang="en-GB" sz="1100"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121031" y="72888"/>
            <a:ext cx="1697566" cy="522936"/>
          </a:xfrm>
          <a:prstGeom prst="rect">
            <a:avLst/>
          </a:prstGeom>
        </p:spPr>
      </p:pic>
      <p:sp>
        <p:nvSpPr>
          <p:cNvPr id="13" name="Freeform: Shape 11">
            <a:extLst>
              <a:ext uri="{FF2B5EF4-FFF2-40B4-BE49-F238E27FC236}">
                <a16:creationId xmlns:a16="http://schemas.microsoft.com/office/drawing/2014/main" id="{94B78BCB-56DD-53F6-5F40-280EEEF0DA68}"/>
              </a:ext>
            </a:extLst>
          </p:cNvPr>
          <p:cNvSpPr/>
          <p:nvPr userDrawn="1"/>
        </p:nvSpPr>
        <p:spPr>
          <a:xfrm rot="16200000" flipH="1" flipV="1">
            <a:off x="10314883" y="-869977"/>
            <a:ext cx="1010391" cy="2750345"/>
          </a:xfrm>
          <a:custGeom>
            <a:avLst/>
            <a:gdLst>
              <a:gd name="connsiteX0" fmla="*/ 13563600 w 13563600"/>
              <a:gd name="connsiteY0" fmla="*/ 0 h 7542994"/>
              <a:gd name="connsiteX1" fmla="*/ 9963150 w 13563600"/>
              <a:gd name="connsiteY1" fmla="*/ 7029450 h 7542994"/>
              <a:gd name="connsiteX2" fmla="*/ 0 w 13563600"/>
              <a:gd name="connsiteY2" fmla="*/ 6457950 h 7542994"/>
              <a:gd name="connsiteX0" fmla="*/ 13430250 w 13430250"/>
              <a:gd name="connsiteY0" fmla="*/ 0 h 7562044"/>
              <a:gd name="connsiteX1" fmla="*/ 9963150 w 13430250"/>
              <a:gd name="connsiteY1" fmla="*/ 7048500 h 7562044"/>
              <a:gd name="connsiteX2" fmla="*/ 0 w 13430250"/>
              <a:gd name="connsiteY2" fmla="*/ 6477000 h 7562044"/>
              <a:gd name="connsiteX0" fmla="*/ 13430250 w 13430250"/>
              <a:gd name="connsiteY0" fmla="*/ 0 h 6736186"/>
              <a:gd name="connsiteX1" fmla="*/ 10782300 w 13430250"/>
              <a:gd name="connsiteY1" fmla="*/ 4914900 h 6736186"/>
              <a:gd name="connsiteX2" fmla="*/ 0 w 13430250"/>
              <a:gd name="connsiteY2" fmla="*/ 6477000 h 6736186"/>
              <a:gd name="connsiteX0" fmla="*/ 2647950 w 2647950"/>
              <a:gd name="connsiteY0" fmla="*/ 0 h 4914900"/>
              <a:gd name="connsiteX1" fmla="*/ 0 w 2647950"/>
              <a:gd name="connsiteY1" fmla="*/ 4914900 h 4914900"/>
              <a:gd name="connsiteX0" fmla="*/ 2800350 w 2800350"/>
              <a:gd name="connsiteY0" fmla="*/ 0 h 4943475"/>
              <a:gd name="connsiteX1" fmla="*/ 0 w 2800350"/>
              <a:gd name="connsiteY1" fmla="*/ 4943475 h 4943475"/>
              <a:gd name="connsiteX0" fmla="*/ 2800350 w 2800350"/>
              <a:gd name="connsiteY0" fmla="*/ 0 h 4943475"/>
              <a:gd name="connsiteX1" fmla="*/ 0 w 2800350"/>
              <a:gd name="connsiteY1" fmla="*/ 4943475 h 4943475"/>
              <a:gd name="connsiteX0" fmla="*/ 2800350 w 2891721"/>
              <a:gd name="connsiteY0" fmla="*/ 0 h 4943475"/>
              <a:gd name="connsiteX1" fmla="*/ 0 w 2891721"/>
              <a:gd name="connsiteY1" fmla="*/ 4943475 h 4943475"/>
              <a:gd name="connsiteX0" fmla="*/ 2800350 w 2888507"/>
              <a:gd name="connsiteY0" fmla="*/ 0 h 4943475"/>
              <a:gd name="connsiteX1" fmla="*/ 0 w 2888507"/>
              <a:gd name="connsiteY1" fmla="*/ 4943475 h 4943475"/>
              <a:gd name="connsiteX0" fmla="*/ 2795588 w 2884167"/>
              <a:gd name="connsiteY0" fmla="*/ 0 h 4929284"/>
              <a:gd name="connsiteX1" fmla="*/ 0 w 2884167"/>
              <a:gd name="connsiteY1" fmla="*/ 4929284 h 4929284"/>
              <a:gd name="connsiteX0" fmla="*/ 2819401 w 2905897"/>
              <a:gd name="connsiteY0" fmla="*/ 0 h 4915092"/>
              <a:gd name="connsiteX1" fmla="*/ 0 w 2905897"/>
              <a:gd name="connsiteY1" fmla="*/ 4915092 h 4915092"/>
              <a:gd name="connsiteX0" fmla="*/ 2819401 w 2895602"/>
              <a:gd name="connsiteY0" fmla="*/ 0 h 4915092"/>
              <a:gd name="connsiteX1" fmla="*/ 0 w 2895602"/>
              <a:gd name="connsiteY1" fmla="*/ 4915092 h 4915092"/>
              <a:gd name="connsiteX0" fmla="*/ 2819401 w 3280214"/>
              <a:gd name="connsiteY0" fmla="*/ 0 h 4915092"/>
              <a:gd name="connsiteX1" fmla="*/ 0 w 3280214"/>
              <a:gd name="connsiteY1" fmla="*/ 4915092 h 4915092"/>
              <a:gd name="connsiteX0" fmla="*/ 2819401 w 3304672"/>
              <a:gd name="connsiteY0" fmla="*/ 0 h 4915092"/>
              <a:gd name="connsiteX1" fmla="*/ 0 w 3304672"/>
              <a:gd name="connsiteY1" fmla="*/ 4915092 h 4915092"/>
              <a:gd name="connsiteX0" fmla="*/ 2819401 w 3143992"/>
              <a:gd name="connsiteY0" fmla="*/ 0 h 4915092"/>
              <a:gd name="connsiteX1" fmla="*/ 0 w 3143992"/>
              <a:gd name="connsiteY1" fmla="*/ 4915092 h 4915092"/>
              <a:gd name="connsiteX0" fmla="*/ 2819401 w 2862132"/>
              <a:gd name="connsiteY0" fmla="*/ 0 h 4915092"/>
              <a:gd name="connsiteX1" fmla="*/ 0 w 2862132"/>
              <a:gd name="connsiteY1" fmla="*/ 4915092 h 4915092"/>
              <a:gd name="connsiteX0" fmla="*/ 2832184 w 2874637"/>
              <a:gd name="connsiteY0" fmla="*/ 0 h 4021582"/>
              <a:gd name="connsiteX1" fmla="*/ 0 w 2874637"/>
              <a:gd name="connsiteY1" fmla="*/ 4021582 h 4021582"/>
              <a:gd name="connsiteX0" fmla="*/ 2832184 w 2832185"/>
              <a:gd name="connsiteY0" fmla="*/ 0 h 4021582"/>
              <a:gd name="connsiteX1" fmla="*/ 0 w 2832185"/>
              <a:gd name="connsiteY1" fmla="*/ 4021582 h 4021582"/>
              <a:gd name="connsiteX0" fmla="*/ 2710799 w 2710799"/>
              <a:gd name="connsiteY0" fmla="*/ 0 h 4004169"/>
              <a:gd name="connsiteX1" fmla="*/ 0 w 2710799"/>
              <a:gd name="connsiteY1" fmla="*/ 4004169 h 4004169"/>
              <a:gd name="connsiteX0" fmla="*/ 2710799 w 2710799"/>
              <a:gd name="connsiteY0" fmla="*/ 0 h 4004169"/>
              <a:gd name="connsiteX1" fmla="*/ 0 w 2710799"/>
              <a:gd name="connsiteY1" fmla="*/ 4004169 h 4004169"/>
            </a:gdLst>
            <a:ahLst/>
            <a:cxnLst>
              <a:cxn ang="0">
                <a:pos x="connsiteX0" y="connsiteY0"/>
              </a:cxn>
              <a:cxn ang="0">
                <a:pos x="connsiteX1" y="connsiteY1"/>
              </a:cxn>
            </a:cxnLst>
            <a:rect l="l" t="t" r="r" b="b"/>
            <a:pathLst>
              <a:path w="2710799" h="4004169">
                <a:moveTo>
                  <a:pt x="2710799" y="0"/>
                </a:moveTo>
                <a:cubicBezTo>
                  <a:pt x="2630557" y="1322043"/>
                  <a:pt x="1872402" y="2922569"/>
                  <a:pt x="0" y="4004169"/>
                </a:cubicBezTo>
              </a:path>
            </a:pathLst>
          </a:custGeom>
          <a:no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800"/>
          </a:p>
        </p:txBody>
      </p:sp>
      <p:sp>
        <p:nvSpPr>
          <p:cNvPr id="14" name="Text Placeholder 25">
            <a:extLst>
              <a:ext uri="{FF2B5EF4-FFF2-40B4-BE49-F238E27FC236}">
                <a16:creationId xmlns:a16="http://schemas.microsoft.com/office/drawing/2014/main" id="{1E860CBB-7A89-7A33-DD65-5DA9EAAD3CDE}"/>
              </a:ext>
            </a:extLst>
          </p:cNvPr>
          <p:cNvSpPr>
            <a:spLocks noGrp="1"/>
          </p:cNvSpPr>
          <p:nvPr>
            <p:ph type="body" sz="quarter" idx="19" hasCustomPrompt="1"/>
          </p:nvPr>
        </p:nvSpPr>
        <p:spPr>
          <a:xfrm>
            <a:off x="478289" y="532923"/>
            <a:ext cx="3067214" cy="572464"/>
          </a:xfrm>
          <a:solidFill>
            <a:schemeClr val="bg1"/>
          </a:solidFill>
        </p:spPr>
        <p:txBody>
          <a:bodyPr wrap="none" lIns="144000" tIns="91440" rIns="144000" bIns="91440">
            <a:spAutoFit/>
          </a:bodyPr>
          <a:lstStyle>
            <a:lvl1pPr>
              <a:spcAft>
                <a:spcPts val="0"/>
              </a:spcAft>
              <a:defRPr sz="2800">
                <a:solidFill>
                  <a:schemeClr val="accent1"/>
                </a:solidFill>
              </a:defRPr>
            </a:lvl1pPr>
            <a:lvl2pPr>
              <a:defRPr/>
            </a:lvl2pPr>
          </a:lstStyle>
          <a:p>
            <a:pPr lvl="0"/>
            <a:r>
              <a:rPr lang="en-US"/>
              <a:t>Click to add title</a:t>
            </a:r>
            <a:endParaRPr lang="en-GB"/>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121031" y="72888"/>
            <a:ext cx="1697566" cy="522936"/>
          </a:xfrm>
          <a:prstGeom prst="rect">
            <a:avLst/>
          </a:prstGeom>
        </p:spPr>
      </p:pic>
      <p:sp>
        <p:nvSpPr>
          <p:cNvPr id="16" name="Freeform: Shape 11">
            <a:extLst>
              <a:ext uri="{FF2B5EF4-FFF2-40B4-BE49-F238E27FC236}">
                <a16:creationId xmlns:a16="http://schemas.microsoft.com/office/drawing/2014/main" id="{94B78BCB-56DD-53F6-5F40-280EEEF0DA68}"/>
              </a:ext>
            </a:extLst>
          </p:cNvPr>
          <p:cNvSpPr/>
          <p:nvPr userDrawn="1"/>
        </p:nvSpPr>
        <p:spPr>
          <a:xfrm rot="16200000" flipH="1" flipV="1">
            <a:off x="10314883" y="-869977"/>
            <a:ext cx="1010391" cy="2750345"/>
          </a:xfrm>
          <a:custGeom>
            <a:avLst/>
            <a:gdLst>
              <a:gd name="connsiteX0" fmla="*/ 13563600 w 13563600"/>
              <a:gd name="connsiteY0" fmla="*/ 0 h 7542994"/>
              <a:gd name="connsiteX1" fmla="*/ 9963150 w 13563600"/>
              <a:gd name="connsiteY1" fmla="*/ 7029450 h 7542994"/>
              <a:gd name="connsiteX2" fmla="*/ 0 w 13563600"/>
              <a:gd name="connsiteY2" fmla="*/ 6457950 h 7542994"/>
              <a:gd name="connsiteX0" fmla="*/ 13430250 w 13430250"/>
              <a:gd name="connsiteY0" fmla="*/ 0 h 7562044"/>
              <a:gd name="connsiteX1" fmla="*/ 9963150 w 13430250"/>
              <a:gd name="connsiteY1" fmla="*/ 7048500 h 7562044"/>
              <a:gd name="connsiteX2" fmla="*/ 0 w 13430250"/>
              <a:gd name="connsiteY2" fmla="*/ 6477000 h 7562044"/>
              <a:gd name="connsiteX0" fmla="*/ 13430250 w 13430250"/>
              <a:gd name="connsiteY0" fmla="*/ 0 h 6736186"/>
              <a:gd name="connsiteX1" fmla="*/ 10782300 w 13430250"/>
              <a:gd name="connsiteY1" fmla="*/ 4914900 h 6736186"/>
              <a:gd name="connsiteX2" fmla="*/ 0 w 13430250"/>
              <a:gd name="connsiteY2" fmla="*/ 6477000 h 6736186"/>
              <a:gd name="connsiteX0" fmla="*/ 2647950 w 2647950"/>
              <a:gd name="connsiteY0" fmla="*/ 0 h 4914900"/>
              <a:gd name="connsiteX1" fmla="*/ 0 w 2647950"/>
              <a:gd name="connsiteY1" fmla="*/ 4914900 h 4914900"/>
              <a:gd name="connsiteX0" fmla="*/ 2800350 w 2800350"/>
              <a:gd name="connsiteY0" fmla="*/ 0 h 4943475"/>
              <a:gd name="connsiteX1" fmla="*/ 0 w 2800350"/>
              <a:gd name="connsiteY1" fmla="*/ 4943475 h 4943475"/>
              <a:gd name="connsiteX0" fmla="*/ 2800350 w 2800350"/>
              <a:gd name="connsiteY0" fmla="*/ 0 h 4943475"/>
              <a:gd name="connsiteX1" fmla="*/ 0 w 2800350"/>
              <a:gd name="connsiteY1" fmla="*/ 4943475 h 4943475"/>
              <a:gd name="connsiteX0" fmla="*/ 2800350 w 2891721"/>
              <a:gd name="connsiteY0" fmla="*/ 0 h 4943475"/>
              <a:gd name="connsiteX1" fmla="*/ 0 w 2891721"/>
              <a:gd name="connsiteY1" fmla="*/ 4943475 h 4943475"/>
              <a:gd name="connsiteX0" fmla="*/ 2800350 w 2888507"/>
              <a:gd name="connsiteY0" fmla="*/ 0 h 4943475"/>
              <a:gd name="connsiteX1" fmla="*/ 0 w 2888507"/>
              <a:gd name="connsiteY1" fmla="*/ 4943475 h 4943475"/>
              <a:gd name="connsiteX0" fmla="*/ 2795588 w 2884167"/>
              <a:gd name="connsiteY0" fmla="*/ 0 h 4929284"/>
              <a:gd name="connsiteX1" fmla="*/ 0 w 2884167"/>
              <a:gd name="connsiteY1" fmla="*/ 4929284 h 4929284"/>
              <a:gd name="connsiteX0" fmla="*/ 2819401 w 2905897"/>
              <a:gd name="connsiteY0" fmla="*/ 0 h 4915092"/>
              <a:gd name="connsiteX1" fmla="*/ 0 w 2905897"/>
              <a:gd name="connsiteY1" fmla="*/ 4915092 h 4915092"/>
              <a:gd name="connsiteX0" fmla="*/ 2819401 w 2895602"/>
              <a:gd name="connsiteY0" fmla="*/ 0 h 4915092"/>
              <a:gd name="connsiteX1" fmla="*/ 0 w 2895602"/>
              <a:gd name="connsiteY1" fmla="*/ 4915092 h 4915092"/>
              <a:gd name="connsiteX0" fmla="*/ 2819401 w 3280214"/>
              <a:gd name="connsiteY0" fmla="*/ 0 h 4915092"/>
              <a:gd name="connsiteX1" fmla="*/ 0 w 3280214"/>
              <a:gd name="connsiteY1" fmla="*/ 4915092 h 4915092"/>
              <a:gd name="connsiteX0" fmla="*/ 2819401 w 3304672"/>
              <a:gd name="connsiteY0" fmla="*/ 0 h 4915092"/>
              <a:gd name="connsiteX1" fmla="*/ 0 w 3304672"/>
              <a:gd name="connsiteY1" fmla="*/ 4915092 h 4915092"/>
              <a:gd name="connsiteX0" fmla="*/ 2819401 w 3143992"/>
              <a:gd name="connsiteY0" fmla="*/ 0 h 4915092"/>
              <a:gd name="connsiteX1" fmla="*/ 0 w 3143992"/>
              <a:gd name="connsiteY1" fmla="*/ 4915092 h 4915092"/>
              <a:gd name="connsiteX0" fmla="*/ 2819401 w 2862132"/>
              <a:gd name="connsiteY0" fmla="*/ 0 h 4915092"/>
              <a:gd name="connsiteX1" fmla="*/ 0 w 2862132"/>
              <a:gd name="connsiteY1" fmla="*/ 4915092 h 4915092"/>
              <a:gd name="connsiteX0" fmla="*/ 2832184 w 2874637"/>
              <a:gd name="connsiteY0" fmla="*/ 0 h 4021582"/>
              <a:gd name="connsiteX1" fmla="*/ 0 w 2874637"/>
              <a:gd name="connsiteY1" fmla="*/ 4021582 h 4021582"/>
              <a:gd name="connsiteX0" fmla="*/ 2832184 w 2832185"/>
              <a:gd name="connsiteY0" fmla="*/ 0 h 4021582"/>
              <a:gd name="connsiteX1" fmla="*/ 0 w 2832185"/>
              <a:gd name="connsiteY1" fmla="*/ 4021582 h 4021582"/>
              <a:gd name="connsiteX0" fmla="*/ 2710799 w 2710799"/>
              <a:gd name="connsiteY0" fmla="*/ 0 h 4004169"/>
              <a:gd name="connsiteX1" fmla="*/ 0 w 2710799"/>
              <a:gd name="connsiteY1" fmla="*/ 4004169 h 4004169"/>
              <a:gd name="connsiteX0" fmla="*/ 2710799 w 2710799"/>
              <a:gd name="connsiteY0" fmla="*/ 0 h 4004169"/>
              <a:gd name="connsiteX1" fmla="*/ 0 w 2710799"/>
              <a:gd name="connsiteY1" fmla="*/ 4004169 h 4004169"/>
            </a:gdLst>
            <a:ahLst/>
            <a:cxnLst>
              <a:cxn ang="0">
                <a:pos x="connsiteX0" y="connsiteY0"/>
              </a:cxn>
              <a:cxn ang="0">
                <a:pos x="connsiteX1" y="connsiteY1"/>
              </a:cxn>
            </a:cxnLst>
            <a:rect l="l" t="t" r="r" b="b"/>
            <a:pathLst>
              <a:path w="2710799" h="4004169">
                <a:moveTo>
                  <a:pt x="2710799" y="0"/>
                </a:moveTo>
                <a:cubicBezTo>
                  <a:pt x="2630557" y="1322043"/>
                  <a:pt x="1872402" y="2922569"/>
                  <a:pt x="0" y="4004169"/>
                </a:cubicBezTo>
              </a:path>
            </a:pathLst>
          </a:custGeom>
          <a:no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800"/>
          </a:p>
        </p:txBody>
      </p:sp>
      <p:sp>
        <p:nvSpPr>
          <p:cNvPr id="12" name="Text Placeholder 8"/>
          <p:cNvSpPr>
            <a:spLocks noGrp="1"/>
          </p:cNvSpPr>
          <p:nvPr>
            <p:ph type="body" sz="quarter" idx="12" hasCustomPrompt="1"/>
          </p:nvPr>
        </p:nvSpPr>
        <p:spPr>
          <a:xfrm rot="720744">
            <a:off x="8655883" y="65247"/>
            <a:ext cx="3566025" cy="614412"/>
          </a:xfrm>
          <a:custGeom>
            <a:avLst/>
            <a:gdLst>
              <a:gd name="connsiteX0" fmla="*/ 3842254 w 4134696"/>
              <a:gd name="connsiteY0" fmla="*/ 845229 h 1117479"/>
              <a:gd name="connsiteX1" fmla="*/ 2058108 w 4134696"/>
              <a:gd name="connsiteY1" fmla="*/ 1117474 h 1117479"/>
              <a:gd name="connsiteX2" fmla="*/ 198008 w 4134696"/>
              <a:gd name="connsiteY2" fmla="*/ 797358 h 1117479"/>
              <a:gd name="connsiteX3" fmla="*/ 2067348 w 4134696"/>
              <a:gd name="connsiteY3" fmla="*/ 558740 h 1117479"/>
              <a:gd name="connsiteX4" fmla="*/ 3842254 w 4134696"/>
              <a:gd name="connsiteY4" fmla="*/ 845229 h 1117479"/>
              <a:gd name="connsiteX0" fmla="*/ 3842254 w 4134696"/>
              <a:gd name="connsiteY0" fmla="*/ 845229 h 1117479"/>
              <a:gd name="connsiteX1" fmla="*/ 2058108 w 4134696"/>
              <a:gd name="connsiteY1" fmla="*/ 1117474 h 1117479"/>
              <a:gd name="connsiteX2" fmla="*/ 198008 w 4134696"/>
              <a:gd name="connsiteY2" fmla="*/ 797358 h 1117479"/>
              <a:gd name="connsiteX0" fmla="*/ 3644246 w 3644246"/>
              <a:gd name="connsiteY0" fmla="*/ 286489 h 558739"/>
              <a:gd name="connsiteX1" fmla="*/ 1860100 w 3644246"/>
              <a:gd name="connsiteY1" fmla="*/ 558734 h 558739"/>
              <a:gd name="connsiteX2" fmla="*/ 0 w 3644246"/>
              <a:gd name="connsiteY2" fmla="*/ 238618 h 558739"/>
              <a:gd name="connsiteX3" fmla="*/ 1869340 w 3644246"/>
              <a:gd name="connsiteY3" fmla="*/ 0 h 558739"/>
              <a:gd name="connsiteX4" fmla="*/ 3644246 w 3644246"/>
              <a:gd name="connsiteY4" fmla="*/ 286489 h 558739"/>
              <a:gd name="connsiteX0" fmla="*/ 3629972 w 3644246"/>
              <a:gd name="connsiteY0" fmla="*/ 219411 h 558739"/>
              <a:gd name="connsiteX1" fmla="*/ 1860100 w 3644246"/>
              <a:gd name="connsiteY1" fmla="*/ 558734 h 558739"/>
              <a:gd name="connsiteX2" fmla="*/ 0 w 3644246"/>
              <a:gd name="connsiteY2" fmla="*/ 238618 h 558739"/>
              <a:gd name="connsiteX0" fmla="*/ 3644246 w 3644246"/>
              <a:gd name="connsiteY0" fmla="*/ 286489 h 558739"/>
              <a:gd name="connsiteX1" fmla="*/ 1860100 w 3644246"/>
              <a:gd name="connsiteY1" fmla="*/ 558734 h 558739"/>
              <a:gd name="connsiteX2" fmla="*/ 0 w 3644246"/>
              <a:gd name="connsiteY2" fmla="*/ 238618 h 558739"/>
              <a:gd name="connsiteX3" fmla="*/ 1869340 w 3644246"/>
              <a:gd name="connsiteY3" fmla="*/ 0 h 558739"/>
              <a:gd name="connsiteX4" fmla="*/ 3644246 w 3644246"/>
              <a:gd name="connsiteY4" fmla="*/ 286489 h 558739"/>
              <a:gd name="connsiteX0" fmla="*/ 3629972 w 3644246"/>
              <a:gd name="connsiteY0" fmla="*/ 219411 h 558739"/>
              <a:gd name="connsiteX1" fmla="*/ 1860100 w 3644246"/>
              <a:gd name="connsiteY1" fmla="*/ 558734 h 558739"/>
              <a:gd name="connsiteX2" fmla="*/ 58515 w 3644246"/>
              <a:gd name="connsiteY2" fmla="*/ 257329 h 558739"/>
              <a:gd name="connsiteX0" fmla="*/ 3585731 w 3585731"/>
              <a:gd name="connsiteY0" fmla="*/ 286489 h 558877"/>
              <a:gd name="connsiteX1" fmla="*/ 1801585 w 3585731"/>
              <a:gd name="connsiteY1" fmla="*/ 558734 h 558877"/>
              <a:gd name="connsiteX2" fmla="*/ 2260 w 3585731"/>
              <a:gd name="connsiteY2" fmla="*/ 258796 h 558877"/>
              <a:gd name="connsiteX3" fmla="*/ 1810825 w 3585731"/>
              <a:gd name="connsiteY3" fmla="*/ 0 h 558877"/>
              <a:gd name="connsiteX4" fmla="*/ 3585731 w 3585731"/>
              <a:gd name="connsiteY4" fmla="*/ 286489 h 558877"/>
              <a:gd name="connsiteX0" fmla="*/ 3571457 w 3585731"/>
              <a:gd name="connsiteY0" fmla="*/ 219411 h 558877"/>
              <a:gd name="connsiteX1" fmla="*/ 1801585 w 3585731"/>
              <a:gd name="connsiteY1" fmla="*/ 558734 h 558877"/>
              <a:gd name="connsiteX2" fmla="*/ 0 w 3585731"/>
              <a:gd name="connsiteY2" fmla="*/ 257329 h 558877"/>
              <a:gd name="connsiteX0" fmla="*/ 3585731 w 3585731"/>
              <a:gd name="connsiteY0" fmla="*/ 286489 h 558877"/>
              <a:gd name="connsiteX1" fmla="*/ 1801585 w 3585731"/>
              <a:gd name="connsiteY1" fmla="*/ 558734 h 558877"/>
              <a:gd name="connsiteX2" fmla="*/ 2260 w 3585731"/>
              <a:gd name="connsiteY2" fmla="*/ 258796 h 558877"/>
              <a:gd name="connsiteX3" fmla="*/ 1810825 w 3585731"/>
              <a:gd name="connsiteY3" fmla="*/ 0 h 558877"/>
              <a:gd name="connsiteX4" fmla="*/ 3585731 w 3585731"/>
              <a:gd name="connsiteY4" fmla="*/ 286489 h 558877"/>
              <a:gd name="connsiteX0" fmla="*/ 3571457 w 3585731"/>
              <a:gd name="connsiteY0" fmla="*/ 219411 h 558877"/>
              <a:gd name="connsiteX1" fmla="*/ 1801585 w 3585731"/>
              <a:gd name="connsiteY1" fmla="*/ 558734 h 558877"/>
              <a:gd name="connsiteX2" fmla="*/ 0 w 3585731"/>
              <a:gd name="connsiteY2" fmla="*/ 257329 h 558877"/>
              <a:gd name="connsiteX0" fmla="*/ 3585731 w 3585731"/>
              <a:gd name="connsiteY0" fmla="*/ 286489 h 561315"/>
              <a:gd name="connsiteX1" fmla="*/ 1801585 w 3585731"/>
              <a:gd name="connsiteY1" fmla="*/ 558734 h 561315"/>
              <a:gd name="connsiteX2" fmla="*/ 2260 w 3585731"/>
              <a:gd name="connsiteY2" fmla="*/ 258796 h 561315"/>
              <a:gd name="connsiteX3" fmla="*/ 1810825 w 3585731"/>
              <a:gd name="connsiteY3" fmla="*/ 0 h 561315"/>
              <a:gd name="connsiteX4" fmla="*/ 3585731 w 3585731"/>
              <a:gd name="connsiteY4" fmla="*/ 286489 h 561315"/>
              <a:gd name="connsiteX0" fmla="*/ 3571457 w 3585731"/>
              <a:gd name="connsiteY0" fmla="*/ 219411 h 561315"/>
              <a:gd name="connsiteX1" fmla="*/ 1743704 w 3585731"/>
              <a:gd name="connsiteY1" fmla="*/ 561312 h 561315"/>
              <a:gd name="connsiteX2" fmla="*/ 0 w 3585731"/>
              <a:gd name="connsiteY2" fmla="*/ 257329 h 561315"/>
              <a:gd name="connsiteX0" fmla="*/ 3585731 w 3585731"/>
              <a:gd name="connsiteY0" fmla="*/ 532920 h 807746"/>
              <a:gd name="connsiteX1" fmla="*/ 1801585 w 3585731"/>
              <a:gd name="connsiteY1" fmla="*/ 805165 h 807746"/>
              <a:gd name="connsiteX2" fmla="*/ 2260 w 3585731"/>
              <a:gd name="connsiteY2" fmla="*/ 505227 h 807746"/>
              <a:gd name="connsiteX3" fmla="*/ 1888881 w 3585731"/>
              <a:gd name="connsiteY3" fmla="*/ 0 h 807746"/>
              <a:gd name="connsiteX4" fmla="*/ 3585731 w 3585731"/>
              <a:gd name="connsiteY4" fmla="*/ 532920 h 807746"/>
              <a:gd name="connsiteX0" fmla="*/ 3571457 w 3585731"/>
              <a:gd name="connsiteY0" fmla="*/ 465842 h 807746"/>
              <a:gd name="connsiteX1" fmla="*/ 1743704 w 3585731"/>
              <a:gd name="connsiteY1" fmla="*/ 807743 h 807746"/>
              <a:gd name="connsiteX2" fmla="*/ 0 w 3585731"/>
              <a:gd name="connsiteY2" fmla="*/ 503760 h 807746"/>
              <a:gd name="connsiteX0" fmla="*/ 3575184 w 3575184"/>
              <a:gd name="connsiteY0" fmla="*/ 465049 h 807746"/>
              <a:gd name="connsiteX1" fmla="*/ 1801585 w 3575184"/>
              <a:gd name="connsiteY1" fmla="*/ 805165 h 807746"/>
              <a:gd name="connsiteX2" fmla="*/ 2260 w 3575184"/>
              <a:gd name="connsiteY2" fmla="*/ 505227 h 807746"/>
              <a:gd name="connsiteX3" fmla="*/ 1888881 w 3575184"/>
              <a:gd name="connsiteY3" fmla="*/ 0 h 807746"/>
              <a:gd name="connsiteX4" fmla="*/ 3575184 w 3575184"/>
              <a:gd name="connsiteY4" fmla="*/ 465049 h 807746"/>
              <a:gd name="connsiteX0" fmla="*/ 3571457 w 3575184"/>
              <a:gd name="connsiteY0" fmla="*/ 465842 h 807746"/>
              <a:gd name="connsiteX1" fmla="*/ 1743704 w 3575184"/>
              <a:gd name="connsiteY1" fmla="*/ 807743 h 807746"/>
              <a:gd name="connsiteX2" fmla="*/ 0 w 3575184"/>
              <a:gd name="connsiteY2" fmla="*/ 503760 h 807746"/>
              <a:gd name="connsiteX0" fmla="*/ 3575184 w 3575184"/>
              <a:gd name="connsiteY0" fmla="*/ 465049 h 807746"/>
              <a:gd name="connsiteX1" fmla="*/ 1801585 w 3575184"/>
              <a:gd name="connsiteY1" fmla="*/ 805165 h 807746"/>
              <a:gd name="connsiteX2" fmla="*/ 2260 w 3575184"/>
              <a:gd name="connsiteY2" fmla="*/ 505227 h 807746"/>
              <a:gd name="connsiteX3" fmla="*/ 1888881 w 3575184"/>
              <a:gd name="connsiteY3" fmla="*/ 0 h 807746"/>
              <a:gd name="connsiteX4" fmla="*/ 3575184 w 3575184"/>
              <a:gd name="connsiteY4" fmla="*/ 465049 h 807746"/>
              <a:gd name="connsiteX0" fmla="*/ 3574787 w 3575184"/>
              <a:gd name="connsiteY0" fmla="*/ 463185 h 807746"/>
              <a:gd name="connsiteX1" fmla="*/ 1743704 w 3575184"/>
              <a:gd name="connsiteY1" fmla="*/ 807743 h 807746"/>
              <a:gd name="connsiteX2" fmla="*/ 0 w 3575184"/>
              <a:gd name="connsiteY2" fmla="*/ 503760 h 807746"/>
              <a:gd name="connsiteX0" fmla="*/ 3575184 w 3575184"/>
              <a:gd name="connsiteY0" fmla="*/ 465049 h 807746"/>
              <a:gd name="connsiteX1" fmla="*/ 1781366 w 3575184"/>
              <a:gd name="connsiteY1" fmla="*/ 801677 h 807746"/>
              <a:gd name="connsiteX2" fmla="*/ 2260 w 3575184"/>
              <a:gd name="connsiteY2" fmla="*/ 505227 h 807746"/>
              <a:gd name="connsiteX3" fmla="*/ 1888881 w 3575184"/>
              <a:gd name="connsiteY3" fmla="*/ 0 h 807746"/>
              <a:gd name="connsiteX4" fmla="*/ 3575184 w 3575184"/>
              <a:gd name="connsiteY4" fmla="*/ 465049 h 807746"/>
              <a:gd name="connsiteX0" fmla="*/ 3574787 w 3575184"/>
              <a:gd name="connsiteY0" fmla="*/ 463185 h 807746"/>
              <a:gd name="connsiteX1" fmla="*/ 1743704 w 3575184"/>
              <a:gd name="connsiteY1" fmla="*/ 807743 h 807746"/>
              <a:gd name="connsiteX2" fmla="*/ 0 w 3575184"/>
              <a:gd name="connsiteY2" fmla="*/ 503760 h 807746"/>
              <a:gd name="connsiteX0" fmla="*/ 3575184 w 3575184"/>
              <a:gd name="connsiteY0" fmla="*/ 465049 h 807746"/>
              <a:gd name="connsiteX1" fmla="*/ 1781366 w 3575184"/>
              <a:gd name="connsiteY1" fmla="*/ 801677 h 807746"/>
              <a:gd name="connsiteX2" fmla="*/ 2260 w 3575184"/>
              <a:gd name="connsiteY2" fmla="*/ 505227 h 807746"/>
              <a:gd name="connsiteX3" fmla="*/ 1888881 w 3575184"/>
              <a:gd name="connsiteY3" fmla="*/ 0 h 807746"/>
              <a:gd name="connsiteX4" fmla="*/ 3575184 w 3575184"/>
              <a:gd name="connsiteY4" fmla="*/ 465049 h 807746"/>
              <a:gd name="connsiteX0" fmla="*/ 3574787 w 3575184"/>
              <a:gd name="connsiteY0" fmla="*/ 463185 h 807746"/>
              <a:gd name="connsiteX1" fmla="*/ 1743704 w 3575184"/>
              <a:gd name="connsiteY1" fmla="*/ 807743 h 807746"/>
              <a:gd name="connsiteX2" fmla="*/ 0 w 3575184"/>
              <a:gd name="connsiteY2" fmla="*/ 503760 h 807746"/>
              <a:gd name="connsiteX0" fmla="*/ 3575184 w 3575184"/>
              <a:gd name="connsiteY0" fmla="*/ 1864 h 685595"/>
              <a:gd name="connsiteX1" fmla="*/ 1781366 w 3575184"/>
              <a:gd name="connsiteY1" fmla="*/ 338492 h 685595"/>
              <a:gd name="connsiteX2" fmla="*/ 2260 w 3575184"/>
              <a:gd name="connsiteY2" fmla="*/ 42042 h 685595"/>
              <a:gd name="connsiteX3" fmla="*/ 1808064 w 3575184"/>
              <a:gd name="connsiteY3" fmla="*/ 685595 h 685595"/>
              <a:gd name="connsiteX4" fmla="*/ 3575184 w 3575184"/>
              <a:gd name="connsiteY4" fmla="*/ 1864 h 685595"/>
              <a:gd name="connsiteX0" fmla="*/ 3574787 w 3575184"/>
              <a:gd name="connsiteY0" fmla="*/ 0 h 685595"/>
              <a:gd name="connsiteX1" fmla="*/ 1743704 w 3575184"/>
              <a:gd name="connsiteY1" fmla="*/ 344558 h 685595"/>
              <a:gd name="connsiteX2" fmla="*/ 0 w 3575184"/>
              <a:gd name="connsiteY2" fmla="*/ 40575 h 685595"/>
              <a:gd name="connsiteX0" fmla="*/ 3575184 w 3575184"/>
              <a:gd name="connsiteY0" fmla="*/ 1864 h 685595"/>
              <a:gd name="connsiteX1" fmla="*/ 1781366 w 3575184"/>
              <a:gd name="connsiteY1" fmla="*/ 338492 h 685595"/>
              <a:gd name="connsiteX2" fmla="*/ 2260 w 3575184"/>
              <a:gd name="connsiteY2" fmla="*/ 42042 h 685595"/>
              <a:gd name="connsiteX3" fmla="*/ 1808064 w 3575184"/>
              <a:gd name="connsiteY3" fmla="*/ 685595 h 685595"/>
              <a:gd name="connsiteX4" fmla="*/ 3575184 w 3575184"/>
              <a:gd name="connsiteY4" fmla="*/ 1864 h 685595"/>
              <a:gd name="connsiteX0" fmla="*/ 3574787 w 3575184"/>
              <a:gd name="connsiteY0" fmla="*/ 0 h 685595"/>
              <a:gd name="connsiteX1" fmla="*/ 2278969 w 3575184"/>
              <a:gd name="connsiteY1" fmla="*/ 415952 h 685595"/>
              <a:gd name="connsiteX2" fmla="*/ 0 w 3575184"/>
              <a:gd name="connsiteY2" fmla="*/ 40575 h 685595"/>
              <a:gd name="connsiteX0" fmla="*/ 3575184 w 3575184"/>
              <a:gd name="connsiteY0" fmla="*/ 1864 h 685595"/>
              <a:gd name="connsiteX1" fmla="*/ 1781366 w 3575184"/>
              <a:gd name="connsiteY1" fmla="*/ 338492 h 685595"/>
              <a:gd name="connsiteX2" fmla="*/ 2260 w 3575184"/>
              <a:gd name="connsiteY2" fmla="*/ 42042 h 685595"/>
              <a:gd name="connsiteX3" fmla="*/ 1808064 w 3575184"/>
              <a:gd name="connsiteY3" fmla="*/ 685595 h 685595"/>
              <a:gd name="connsiteX4" fmla="*/ 3575184 w 3575184"/>
              <a:gd name="connsiteY4" fmla="*/ 1864 h 685595"/>
              <a:gd name="connsiteX0" fmla="*/ 3574787 w 3575184"/>
              <a:gd name="connsiteY0" fmla="*/ 0 h 685595"/>
              <a:gd name="connsiteX1" fmla="*/ 2278969 w 3575184"/>
              <a:gd name="connsiteY1" fmla="*/ 415952 h 685595"/>
              <a:gd name="connsiteX2" fmla="*/ 0 w 3575184"/>
              <a:gd name="connsiteY2" fmla="*/ 40575 h 685595"/>
              <a:gd name="connsiteX0" fmla="*/ 3575184 w 3575184"/>
              <a:gd name="connsiteY0" fmla="*/ 1864 h 685595"/>
              <a:gd name="connsiteX1" fmla="*/ 1781366 w 3575184"/>
              <a:gd name="connsiteY1" fmla="*/ 338492 h 685595"/>
              <a:gd name="connsiteX2" fmla="*/ 2260 w 3575184"/>
              <a:gd name="connsiteY2" fmla="*/ 42042 h 685595"/>
              <a:gd name="connsiteX3" fmla="*/ 1808064 w 3575184"/>
              <a:gd name="connsiteY3" fmla="*/ 685595 h 685595"/>
              <a:gd name="connsiteX4" fmla="*/ 3575184 w 3575184"/>
              <a:gd name="connsiteY4" fmla="*/ 1864 h 685595"/>
              <a:gd name="connsiteX0" fmla="*/ 3574787 w 3575184"/>
              <a:gd name="connsiteY0" fmla="*/ 0 h 685595"/>
              <a:gd name="connsiteX1" fmla="*/ 2770347 w 3575184"/>
              <a:gd name="connsiteY1" fmla="*/ 498788 h 685595"/>
              <a:gd name="connsiteX2" fmla="*/ 0 w 3575184"/>
              <a:gd name="connsiteY2" fmla="*/ 40575 h 685595"/>
              <a:gd name="connsiteX0" fmla="*/ 3575184 w 3575184"/>
              <a:gd name="connsiteY0" fmla="*/ 1864 h 685595"/>
              <a:gd name="connsiteX1" fmla="*/ 1781366 w 3575184"/>
              <a:gd name="connsiteY1" fmla="*/ 338492 h 685595"/>
              <a:gd name="connsiteX2" fmla="*/ 2260 w 3575184"/>
              <a:gd name="connsiteY2" fmla="*/ 42042 h 685595"/>
              <a:gd name="connsiteX3" fmla="*/ 1808064 w 3575184"/>
              <a:gd name="connsiteY3" fmla="*/ 685595 h 685595"/>
              <a:gd name="connsiteX4" fmla="*/ 3575184 w 3575184"/>
              <a:gd name="connsiteY4" fmla="*/ 1864 h 685595"/>
              <a:gd name="connsiteX0" fmla="*/ 3574787 w 3575184"/>
              <a:gd name="connsiteY0" fmla="*/ 0 h 685595"/>
              <a:gd name="connsiteX1" fmla="*/ 2651412 w 3575184"/>
              <a:gd name="connsiteY1" fmla="*/ 385129 h 685595"/>
              <a:gd name="connsiteX2" fmla="*/ 0 w 3575184"/>
              <a:gd name="connsiteY2" fmla="*/ 40575 h 685595"/>
              <a:gd name="connsiteX0" fmla="*/ 3575184 w 3575184"/>
              <a:gd name="connsiteY0" fmla="*/ 1864 h 685595"/>
              <a:gd name="connsiteX1" fmla="*/ 1781366 w 3575184"/>
              <a:gd name="connsiteY1" fmla="*/ 338492 h 685595"/>
              <a:gd name="connsiteX2" fmla="*/ 2260 w 3575184"/>
              <a:gd name="connsiteY2" fmla="*/ 42042 h 685595"/>
              <a:gd name="connsiteX3" fmla="*/ 1808064 w 3575184"/>
              <a:gd name="connsiteY3" fmla="*/ 685595 h 685595"/>
              <a:gd name="connsiteX4" fmla="*/ 3575184 w 3575184"/>
              <a:gd name="connsiteY4" fmla="*/ 1864 h 685595"/>
              <a:gd name="connsiteX0" fmla="*/ 3574787 w 3575184"/>
              <a:gd name="connsiteY0" fmla="*/ 0 h 685595"/>
              <a:gd name="connsiteX1" fmla="*/ 2651412 w 3575184"/>
              <a:gd name="connsiteY1" fmla="*/ 385129 h 685595"/>
              <a:gd name="connsiteX2" fmla="*/ 0 w 3575184"/>
              <a:gd name="connsiteY2" fmla="*/ 40575 h 685595"/>
              <a:gd name="connsiteX0" fmla="*/ 3575184 w 3575184"/>
              <a:gd name="connsiteY0" fmla="*/ 1864 h 685595"/>
              <a:gd name="connsiteX1" fmla="*/ 1781366 w 3575184"/>
              <a:gd name="connsiteY1" fmla="*/ 338492 h 685595"/>
              <a:gd name="connsiteX2" fmla="*/ 2260 w 3575184"/>
              <a:gd name="connsiteY2" fmla="*/ 42042 h 685595"/>
              <a:gd name="connsiteX3" fmla="*/ 1808064 w 3575184"/>
              <a:gd name="connsiteY3" fmla="*/ 685595 h 685595"/>
              <a:gd name="connsiteX4" fmla="*/ 3575184 w 3575184"/>
              <a:gd name="connsiteY4" fmla="*/ 1864 h 685595"/>
              <a:gd name="connsiteX0" fmla="*/ 3574787 w 3575184"/>
              <a:gd name="connsiteY0" fmla="*/ 0 h 685595"/>
              <a:gd name="connsiteX1" fmla="*/ 1693085 w 3575184"/>
              <a:gd name="connsiteY1" fmla="*/ 334271 h 685595"/>
              <a:gd name="connsiteX2" fmla="*/ 0 w 3575184"/>
              <a:gd name="connsiteY2" fmla="*/ 40575 h 685595"/>
              <a:gd name="connsiteX0" fmla="*/ 3670664 w 3670664"/>
              <a:gd name="connsiteY0" fmla="*/ 28617 h 712348"/>
              <a:gd name="connsiteX1" fmla="*/ 1876846 w 3670664"/>
              <a:gd name="connsiteY1" fmla="*/ 365245 h 712348"/>
              <a:gd name="connsiteX2" fmla="*/ 97740 w 3670664"/>
              <a:gd name="connsiteY2" fmla="*/ 68795 h 712348"/>
              <a:gd name="connsiteX3" fmla="*/ 1903544 w 3670664"/>
              <a:gd name="connsiteY3" fmla="*/ 712348 h 712348"/>
              <a:gd name="connsiteX4" fmla="*/ 3670664 w 3670664"/>
              <a:gd name="connsiteY4" fmla="*/ 28617 h 712348"/>
              <a:gd name="connsiteX0" fmla="*/ 3670267 w 3670664"/>
              <a:gd name="connsiteY0" fmla="*/ 26753 h 712348"/>
              <a:gd name="connsiteX1" fmla="*/ 1788565 w 3670664"/>
              <a:gd name="connsiteY1" fmla="*/ 361024 h 712348"/>
              <a:gd name="connsiteX2" fmla="*/ 0 w 3670664"/>
              <a:gd name="connsiteY2" fmla="*/ 0 h 712348"/>
              <a:gd name="connsiteX0" fmla="*/ 3670664 w 3777240"/>
              <a:gd name="connsiteY0" fmla="*/ 63579 h 747310"/>
              <a:gd name="connsiteX1" fmla="*/ 1876846 w 3777240"/>
              <a:gd name="connsiteY1" fmla="*/ 400207 h 747310"/>
              <a:gd name="connsiteX2" fmla="*/ 97740 w 3777240"/>
              <a:gd name="connsiteY2" fmla="*/ 103757 h 747310"/>
              <a:gd name="connsiteX3" fmla="*/ 1903544 w 3777240"/>
              <a:gd name="connsiteY3" fmla="*/ 747310 h 747310"/>
              <a:gd name="connsiteX4" fmla="*/ 3670664 w 3777240"/>
              <a:gd name="connsiteY4" fmla="*/ 63579 h 747310"/>
              <a:gd name="connsiteX0" fmla="*/ 3777240 w 3777240"/>
              <a:gd name="connsiteY0" fmla="*/ 0 h 747310"/>
              <a:gd name="connsiteX1" fmla="*/ 1788565 w 3777240"/>
              <a:gd name="connsiteY1" fmla="*/ 395986 h 747310"/>
              <a:gd name="connsiteX2" fmla="*/ 0 w 3777240"/>
              <a:gd name="connsiteY2" fmla="*/ 34962 h 747310"/>
              <a:gd name="connsiteX0" fmla="*/ 3670664 w 3777240"/>
              <a:gd name="connsiteY0" fmla="*/ 63579 h 747310"/>
              <a:gd name="connsiteX1" fmla="*/ 1876846 w 3777240"/>
              <a:gd name="connsiteY1" fmla="*/ 400207 h 747310"/>
              <a:gd name="connsiteX2" fmla="*/ 97740 w 3777240"/>
              <a:gd name="connsiteY2" fmla="*/ 103757 h 747310"/>
              <a:gd name="connsiteX3" fmla="*/ 1903544 w 3777240"/>
              <a:gd name="connsiteY3" fmla="*/ 747310 h 747310"/>
              <a:gd name="connsiteX4" fmla="*/ 3670664 w 3777240"/>
              <a:gd name="connsiteY4" fmla="*/ 63579 h 747310"/>
              <a:gd name="connsiteX0" fmla="*/ 3777240 w 3777240"/>
              <a:gd name="connsiteY0" fmla="*/ 0 h 747310"/>
              <a:gd name="connsiteX1" fmla="*/ 1781848 w 3777240"/>
              <a:gd name="connsiteY1" fmla="*/ 363757 h 747310"/>
              <a:gd name="connsiteX2" fmla="*/ 0 w 3777240"/>
              <a:gd name="connsiteY2" fmla="*/ 34962 h 747310"/>
              <a:gd name="connsiteX0" fmla="*/ 3670664 w 3777240"/>
              <a:gd name="connsiteY0" fmla="*/ 63579 h 747310"/>
              <a:gd name="connsiteX1" fmla="*/ 1876846 w 3777240"/>
              <a:gd name="connsiteY1" fmla="*/ 400207 h 747310"/>
              <a:gd name="connsiteX2" fmla="*/ 97739 w 3777240"/>
              <a:gd name="connsiteY2" fmla="*/ 103758 h 747310"/>
              <a:gd name="connsiteX3" fmla="*/ 1903544 w 3777240"/>
              <a:gd name="connsiteY3" fmla="*/ 747310 h 747310"/>
              <a:gd name="connsiteX4" fmla="*/ 3670664 w 3777240"/>
              <a:gd name="connsiteY4" fmla="*/ 63579 h 747310"/>
              <a:gd name="connsiteX0" fmla="*/ 3777240 w 3777240"/>
              <a:gd name="connsiteY0" fmla="*/ 0 h 747310"/>
              <a:gd name="connsiteX1" fmla="*/ 1781848 w 3777240"/>
              <a:gd name="connsiteY1" fmla="*/ 363757 h 747310"/>
              <a:gd name="connsiteX2" fmla="*/ 0 w 3777240"/>
              <a:gd name="connsiteY2" fmla="*/ 34962 h 747310"/>
              <a:gd name="connsiteX0" fmla="*/ 3670664 w 3777240"/>
              <a:gd name="connsiteY0" fmla="*/ 63579 h 875878"/>
              <a:gd name="connsiteX1" fmla="*/ 1876846 w 3777240"/>
              <a:gd name="connsiteY1" fmla="*/ 400207 h 875878"/>
              <a:gd name="connsiteX2" fmla="*/ 1747679 w 3777240"/>
              <a:gd name="connsiteY2" fmla="*/ 842977 h 875878"/>
              <a:gd name="connsiteX3" fmla="*/ 1903544 w 3777240"/>
              <a:gd name="connsiteY3" fmla="*/ 747310 h 875878"/>
              <a:gd name="connsiteX4" fmla="*/ 3670664 w 3777240"/>
              <a:gd name="connsiteY4" fmla="*/ 63579 h 875878"/>
              <a:gd name="connsiteX0" fmla="*/ 3777240 w 3777240"/>
              <a:gd name="connsiteY0" fmla="*/ 0 h 875878"/>
              <a:gd name="connsiteX1" fmla="*/ 1781848 w 3777240"/>
              <a:gd name="connsiteY1" fmla="*/ 363757 h 875878"/>
              <a:gd name="connsiteX2" fmla="*/ 0 w 3777240"/>
              <a:gd name="connsiteY2" fmla="*/ 34962 h 875878"/>
              <a:gd name="connsiteX0" fmla="*/ 3670664 w 3777240"/>
              <a:gd name="connsiteY0" fmla="*/ 63579 h 754454"/>
              <a:gd name="connsiteX1" fmla="*/ 1876846 w 3777240"/>
              <a:gd name="connsiteY1" fmla="*/ 400207 h 754454"/>
              <a:gd name="connsiteX2" fmla="*/ 1903544 w 3777240"/>
              <a:gd name="connsiteY2" fmla="*/ 747310 h 754454"/>
              <a:gd name="connsiteX3" fmla="*/ 3670664 w 3777240"/>
              <a:gd name="connsiteY3" fmla="*/ 63579 h 754454"/>
              <a:gd name="connsiteX0" fmla="*/ 3777240 w 3777240"/>
              <a:gd name="connsiteY0" fmla="*/ 0 h 754454"/>
              <a:gd name="connsiteX1" fmla="*/ 1781848 w 3777240"/>
              <a:gd name="connsiteY1" fmla="*/ 363757 h 754454"/>
              <a:gd name="connsiteX2" fmla="*/ 0 w 3777240"/>
              <a:gd name="connsiteY2" fmla="*/ 34962 h 754454"/>
              <a:gd name="connsiteX0" fmla="*/ 3670664 w 3777240"/>
              <a:gd name="connsiteY0" fmla="*/ 63579 h 400207"/>
              <a:gd name="connsiteX1" fmla="*/ 1876846 w 3777240"/>
              <a:gd name="connsiteY1" fmla="*/ 400207 h 400207"/>
              <a:gd name="connsiteX2" fmla="*/ 3670664 w 3777240"/>
              <a:gd name="connsiteY2" fmla="*/ 63579 h 400207"/>
              <a:gd name="connsiteX0" fmla="*/ 3777240 w 3777240"/>
              <a:gd name="connsiteY0" fmla="*/ 0 h 400207"/>
              <a:gd name="connsiteX1" fmla="*/ 1781848 w 3777240"/>
              <a:gd name="connsiteY1" fmla="*/ 363757 h 400207"/>
              <a:gd name="connsiteX2" fmla="*/ 0 w 3777240"/>
              <a:gd name="connsiteY2" fmla="*/ 34962 h 400207"/>
              <a:gd name="connsiteX0" fmla="*/ 3670664 w 3777240"/>
              <a:gd name="connsiteY0" fmla="*/ 63579 h 789108"/>
              <a:gd name="connsiteX1" fmla="*/ 2386866 w 3777240"/>
              <a:gd name="connsiteY1" fmla="*/ 789108 h 789108"/>
              <a:gd name="connsiteX2" fmla="*/ 3670664 w 3777240"/>
              <a:gd name="connsiteY2" fmla="*/ 63579 h 789108"/>
              <a:gd name="connsiteX0" fmla="*/ 3777240 w 3777240"/>
              <a:gd name="connsiteY0" fmla="*/ 0 h 789108"/>
              <a:gd name="connsiteX1" fmla="*/ 1781848 w 3777240"/>
              <a:gd name="connsiteY1" fmla="*/ 363757 h 789108"/>
              <a:gd name="connsiteX2" fmla="*/ 0 w 3777240"/>
              <a:gd name="connsiteY2" fmla="*/ 34962 h 789108"/>
              <a:gd name="connsiteX0" fmla="*/ 2386866 w 3777240"/>
              <a:gd name="connsiteY0" fmla="*/ 789108 h 887957"/>
              <a:gd name="connsiteX1" fmla="*/ 3670664 w 3777240"/>
              <a:gd name="connsiteY1" fmla="*/ 63579 h 887957"/>
              <a:gd name="connsiteX2" fmla="*/ 2483690 w 3777240"/>
              <a:gd name="connsiteY2" fmla="*/ 887957 h 887957"/>
              <a:gd name="connsiteX0" fmla="*/ 3777240 w 3777240"/>
              <a:gd name="connsiteY0" fmla="*/ 0 h 887957"/>
              <a:gd name="connsiteX1" fmla="*/ 1781848 w 3777240"/>
              <a:gd name="connsiteY1" fmla="*/ 363757 h 887957"/>
              <a:gd name="connsiteX2" fmla="*/ 0 w 3777240"/>
              <a:gd name="connsiteY2" fmla="*/ 34962 h 887957"/>
              <a:gd name="connsiteX0" fmla="*/ 2386866 w 3777240"/>
              <a:gd name="connsiteY0" fmla="*/ 789108 h 789108"/>
              <a:gd name="connsiteX1" fmla="*/ 3670664 w 3777240"/>
              <a:gd name="connsiteY1" fmla="*/ 63579 h 789108"/>
              <a:gd name="connsiteX0" fmla="*/ 3777240 w 3777240"/>
              <a:gd name="connsiteY0" fmla="*/ 0 h 789108"/>
              <a:gd name="connsiteX1" fmla="*/ 1781848 w 3777240"/>
              <a:gd name="connsiteY1" fmla="*/ 363757 h 789108"/>
              <a:gd name="connsiteX2" fmla="*/ 0 w 3777240"/>
              <a:gd name="connsiteY2" fmla="*/ 34962 h 789108"/>
              <a:gd name="connsiteX0" fmla="*/ 2386866 w 3777240"/>
              <a:gd name="connsiteY0" fmla="*/ 789108 h 789108"/>
              <a:gd name="connsiteX1" fmla="*/ 3636247 w 3777240"/>
              <a:gd name="connsiteY1" fmla="*/ 360204 h 789108"/>
              <a:gd name="connsiteX0" fmla="*/ 3777240 w 3777240"/>
              <a:gd name="connsiteY0" fmla="*/ 0 h 789108"/>
              <a:gd name="connsiteX1" fmla="*/ 1781848 w 3777240"/>
              <a:gd name="connsiteY1" fmla="*/ 363757 h 789108"/>
              <a:gd name="connsiteX2" fmla="*/ 0 w 3777240"/>
              <a:gd name="connsiteY2" fmla="*/ 34962 h 789108"/>
              <a:gd name="connsiteX0" fmla="*/ 2386866 w 3777240"/>
              <a:gd name="connsiteY0" fmla="*/ 789108 h 789108"/>
              <a:gd name="connsiteX1" fmla="*/ 3636247 w 3777240"/>
              <a:gd name="connsiteY1" fmla="*/ 360204 h 789108"/>
              <a:gd name="connsiteX2" fmla="*/ 2386866 w 3777240"/>
              <a:gd name="connsiteY2" fmla="*/ 789108 h 789108"/>
              <a:gd name="connsiteX0" fmla="*/ 3777240 w 3777240"/>
              <a:gd name="connsiteY0" fmla="*/ 0 h 789108"/>
              <a:gd name="connsiteX1" fmla="*/ 1781848 w 3777240"/>
              <a:gd name="connsiteY1" fmla="*/ 363757 h 789108"/>
              <a:gd name="connsiteX2" fmla="*/ 0 w 3777240"/>
              <a:gd name="connsiteY2" fmla="*/ 34962 h 789108"/>
              <a:gd name="connsiteX0" fmla="*/ 2429723 w 3777240"/>
              <a:gd name="connsiteY0" fmla="*/ 0 h 661953"/>
              <a:gd name="connsiteX1" fmla="*/ 3636247 w 3777240"/>
              <a:gd name="connsiteY1" fmla="*/ 658397 h 661953"/>
              <a:gd name="connsiteX2" fmla="*/ 2429723 w 3777240"/>
              <a:gd name="connsiteY2" fmla="*/ 0 h 661953"/>
              <a:gd name="connsiteX0" fmla="*/ 3777240 w 3777240"/>
              <a:gd name="connsiteY0" fmla="*/ 298193 h 661953"/>
              <a:gd name="connsiteX1" fmla="*/ 1781848 w 3777240"/>
              <a:gd name="connsiteY1" fmla="*/ 661950 h 661953"/>
              <a:gd name="connsiteX2" fmla="*/ 0 w 3777240"/>
              <a:gd name="connsiteY2" fmla="*/ 333155 h 661953"/>
              <a:gd name="connsiteX0" fmla="*/ 2429723 w 3777240"/>
              <a:gd name="connsiteY0" fmla="*/ 0 h 661952"/>
              <a:gd name="connsiteX1" fmla="*/ 3747679 w 3777240"/>
              <a:gd name="connsiteY1" fmla="*/ 229945 h 661952"/>
              <a:gd name="connsiteX2" fmla="*/ 2429723 w 3777240"/>
              <a:gd name="connsiteY2" fmla="*/ 0 h 661952"/>
              <a:gd name="connsiteX0" fmla="*/ 3777240 w 3777240"/>
              <a:gd name="connsiteY0" fmla="*/ 298193 h 661952"/>
              <a:gd name="connsiteX1" fmla="*/ 1781848 w 3777240"/>
              <a:gd name="connsiteY1" fmla="*/ 661950 h 661952"/>
              <a:gd name="connsiteX2" fmla="*/ 0 w 3777240"/>
              <a:gd name="connsiteY2" fmla="*/ 333155 h 661952"/>
              <a:gd name="connsiteX0" fmla="*/ 2429723 w 3777240"/>
              <a:gd name="connsiteY0" fmla="*/ 0 h 668888"/>
              <a:gd name="connsiteX1" fmla="*/ 3747679 w 3777240"/>
              <a:gd name="connsiteY1" fmla="*/ 229945 h 668888"/>
              <a:gd name="connsiteX2" fmla="*/ 2429723 w 3777240"/>
              <a:gd name="connsiteY2" fmla="*/ 0 h 668888"/>
              <a:gd name="connsiteX0" fmla="*/ 3777240 w 3777240"/>
              <a:gd name="connsiteY0" fmla="*/ 298193 h 668888"/>
              <a:gd name="connsiteX1" fmla="*/ 1781848 w 3777240"/>
              <a:gd name="connsiteY1" fmla="*/ 661950 h 668888"/>
              <a:gd name="connsiteX2" fmla="*/ 476221 w 3777240"/>
              <a:gd name="connsiteY2" fmla="*/ 521898 h 668888"/>
              <a:gd name="connsiteX3" fmla="*/ 0 w 3777240"/>
              <a:gd name="connsiteY3" fmla="*/ 333155 h 668888"/>
              <a:gd name="connsiteX0" fmla="*/ 2429723 w 3777240"/>
              <a:gd name="connsiteY0" fmla="*/ 0 h 667840"/>
              <a:gd name="connsiteX1" fmla="*/ 3747679 w 3777240"/>
              <a:gd name="connsiteY1" fmla="*/ 229945 h 667840"/>
              <a:gd name="connsiteX2" fmla="*/ 2429723 w 3777240"/>
              <a:gd name="connsiteY2" fmla="*/ 0 h 667840"/>
              <a:gd name="connsiteX0" fmla="*/ 3777240 w 3777240"/>
              <a:gd name="connsiteY0" fmla="*/ 298193 h 667840"/>
              <a:gd name="connsiteX1" fmla="*/ 1781848 w 3777240"/>
              <a:gd name="connsiteY1" fmla="*/ 661950 h 667840"/>
              <a:gd name="connsiteX2" fmla="*/ 498050 w 3777240"/>
              <a:gd name="connsiteY2" fmla="*/ 494699 h 667840"/>
              <a:gd name="connsiteX3" fmla="*/ 0 w 3777240"/>
              <a:gd name="connsiteY3" fmla="*/ 333155 h 667840"/>
              <a:gd name="connsiteX0" fmla="*/ 2429723 w 3777240"/>
              <a:gd name="connsiteY0" fmla="*/ 0 h 668221"/>
              <a:gd name="connsiteX1" fmla="*/ 3747679 w 3777240"/>
              <a:gd name="connsiteY1" fmla="*/ 229945 h 668221"/>
              <a:gd name="connsiteX2" fmla="*/ 2429723 w 3777240"/>
              <a:gd name="connsiteY2" fmla="*/ 0 h 668221"/>
              <a:gd name="connsiteX0" fmla="*/ 3777240 w 3777240"/>
              <a:gd name="connsiteY0" fmla="*/ 298193 h 668221"/>
              <a:gd name="connsiteX1" fmla="*/ 1781848 w 3777240"/>
              <a:gd name="connsiteY1" fmla="*/ 661950 h 668221"/>
              <a:gd name="connsiteX2" fmla="*/ 486576 w 3777240"/>
              <a:gd name="connsiteY2" fmla="*/ 505614 h 668221"/>
              <a:gd name="connsiteX3" fmla="*/ 0 w 3777240"/>
              <a:gd name="connsiteY3" fmla="*/ 333155 h 668221"/>
              <a:gd name="connsiteX0" fmla="*/ 2429723 w 3777240"/>
              <a:gd name="connsiteY0" fmla="*/ 0 h 668221"/>
              <a:gd name="connsiteX1" fmla="*/ 3747679 w 3777240"/>
              <a:gd name="connsiteY1" fmla="*/ 229945 h 668221"/>
              <a:gd name="connsiteX2" fmla="*/ 2429723 w 3777240"/>
              <a:gd name="connsiteY2" fmla="*/ 0 h 668221"/>
              <a:gd name="connsiteX0" fmla="*/ 3777240 w 3777240"/>
              <a:gd name="connsiteY0" fmla="*/ 298193 h 668221"/>
              <a:gd name="connsiteX1" fmla="*/ 1781848 w 3777240"/>
              <a:gd name="connsiteY1" fmla="*/ 661950 h 668221"/>
              <a:gd name="connsiteX2" fmla="*/ 486576 w 3777240"/>
              <a:gd name="connsiteY2" fmla="*/ 505614 h 668221"/>
              <a:gd name="connsiteX3" fmla="*/ 0 w 3777240"/>
              <a:gd name="connsiteY3" fmla="*/ 333155 h 668221"/>
              <a:gd name="connsiteX0" fmla="*/ 2429723 w 3777240"/>
              <a:gd name="connsiteY0" fmla="*/ 0 h 668865"/>
              <a:gd name="connsiteX1" fmla="*/ 3747679 w 3777240"/>
              <a:gd name="connsiteY1" fmla="*/ 229945 h 668865"/>
              <a:gd name="connsiteX2" fmla="*/ 2429723 w 3777240"/>
              <a:gd name="connsiteY2" fmla="*/ 0 h 668865"/>
              <a:gd name="connsiteX0" fmla="*/ 3777240 w 3777240"/>
              <a:gd name="connsiteY0" fmla="*/ 298193 h 668865"/>
              <a:gd name="connsiteX1" fmla="*/ 1781848 w 3777240"/>
              <a:gd name="connsiteY1" fmla="*/ 661950 h 668865"/>
              <a:gd name="connsiteX2" fmla="*/ 486576 w 3777240"/>
              <a:gd name="connsiteY2" fmla="*/ 505614 h 668865"/>
              <a:gd name="connsiteX3" fmla="*/ 0 w 3777240"/>
              <a:gd name="connsiteY3" fmla="*/ 333155 h 668865"/>
              <a:gd name="connsiteX0" fmla="*/ 2429723 w 3777240"/>
              <a:gd name="connsiteY0" fmla="*/ 0 h 690083"/>
              <a:gd name="connsiteX1" fmla="*/ 3747679 w 3777240"/>
              <a:gd name="connsiteY1" fmla="*/ 229945 h 690083"/>
              <a:gd name="connsiteX2" fmla="*/ 2429723 w 3777240"/>
              <a:gd name="connsiteY2" fmla="*/ 0 h 690083"/>
              <a:gd name="connsiteX0" fmla="*/ 3777240 w 3777240"/>
              <a:gd name="connsiteY0" fmla="*/ 298193 h 690083"/>
              <a:gd name="connsiteX1" fmla="*/ 1781848 w 3777240"/>
              <a:gd name="connsiteY1" fmla="*/ 661950 h 690083"/>
              <a:gd name="connsiteX2" fmla="*/ 1185117 w 3777240"/>
              <a:gd name="connsiteY2" fmla="*/ 647927 h 690083"/>
              <a:gd name="connsiteX3" fmla="*/ 486576 w 3777240"/>
              <a:gd name="connsiteY3" fmla="*/ 505614 h 690083"/>
              <a:gd name="connsiteX4" fmla="*/ 0 w 3777240"/>
              <a:gd name="connsiteY4" fmla="*/ 333155 h 690083"/>
              <a:gd name="connsiteX0" fmla="*/ 2429723 w 3777240"/>
              <a:gd name="connsiteY0" fmla="*/ 0 h 687622"/>
              <a:gd name="connsiteX1" fmla="*/ 3747679 w 3777240"/>
              <a:gd name="connsiteY1" fmla="*/ 229945 h 687622"/>
              <a:gd name="connsiteX2" fmla="*/ 2429723 w 3777240"/>
              <a:gd name="connsiteY2" fmla="*/ 0 h 687622"/>
              <a:gd name="connsiteX0" fmla="*/ 3777240 w 3777240"/>
              <a:gd name="connsiteY0" fmla="*/ 298193 h 687622"/>
              <a:gd name="connsiteX1" fmla="*/ 1781848 w 3777240"/>
              <a:gd name="connsiteY1" fmla="*/ 661950 h 687622"/>
              <a:gd name="connsiteX2" fmla="*/ 1189357 w 3777240"/>
              <a:gd name="connsiteY2" fmla="*/ 638585 h 687622"/>
              <a:gd name="connsiteX3" fmla="*/ 486576 w 3777240"/>
              <a:gd name="connsiteY3" fmla="*/ 505614 h 687622"/>
              <a:gd name="connsiteX4" fmla="*/ 0 w 3777240"/>
              <a:gd name="connsiteY4" fmla="*/ 333155 h 687622"/>
              <a:gd name="connsiteX0" fmla="*/ 2429723 w 3777240"/>
              <a:gd name="connsiteY0" fmla="*/ 0 h 687621"/>
              <a:gd name="connsiteX1" fmla="*/ 3747679 w 3777240"/>
              <a:gd name="connsiteY1" fmla="*/ 229945 h 687621"/>
              <a:gd name="connsiteX2" fmla="*/ 2429723 w 3777240"/>
              <a:gd name="connsiteY2" fmla="*/ 0 h 687621"/>
              <a:gd name="connsiteX0" fmla="*/ 3777240 w 3777240"/>
              <a:gd name="connsiteY0" fmla="*/ 298193 h 687621"/>
              <a:gd name="connsiteX1" fmla="*/ 1781848 w 3777240"/>
              <a:gd name="connsiteY1" fmla="*/ 661950 h 687621"/>
              <a:gd name="connsiteX2" fmla="*/ 1189357 w 3777240"/>
              <a:gd name="connsiteY2" fmla="*/ 638585 h 687621"/>
              <a:gd name="connsiteX3" fmla="*/ 486576 w 3777240"/>
              <a:gd name="connsiteY3" fmla="*/ 505614 h 687621"/>
              <a:gd name="connsiteX4" fmla="*/ 0 w 3777240"/>
              <a:gd name="connsiteY4" fmla="*/ 333155 h 687621"/>
              <a:gd name="connsiteX0" fmla="*/ 2429723 w 3777240"/>
              <a:gd name="connsiteY0" fmla="*/ 0 h 685084"/>
              <a:gd name="connsiteX1" fmla="*/ 3747679 w 3777240"/>
              <a:gd name="connsiteY1" fmla="*/ 229945 h 685084"/>
              <a:gd name="connsiteX2" fmla="*/ 2429723 w 3777240"/>
              <a:gd name="connsiteY2" fmla="*/ 0 h 685084"/>
              <a:gd name="connsiteX0" fmla="*/ 3777240 w 3777240"/>
              <a:gd name="connsiteY0" fmla="*/ 298193 h 685084"/>
              <a:gd name="connsiteX1" fmla="*/ 1781848 w 3777240"/>
              <a:gd name="connsiteY1" fmla="*/ 661950 h 685084"/>
              <a:gd name="connsiteX2" fmla="*/ 1189357 w 3777240"/>
              <a:gd name="connsiteY2" fmla="*/ 638585 h 685084"/>
              <a:gd name="connsiteX3" fmla="*/ 486576 w 3777240"/>
              <a:gd name="connsiteY3" fmla="*/ 505614 h 685084"/>
              <a:gd name="connsiteX4" fmla="*/ 0 w 3777240"/>
              <a:gd name="connsiteY4" fmla="*/ 333155 h 685084"/>
              <a:gd name="connsiteX0" fmla="*/ 2429723 w 3777240"/>
              <a:gd name="connsiteY0" fmla="*/ 0 h 664193"/>
              <a:gd name="connsiteX1" fmla="*/ 3747679 w 3777240"/>
              <a:gd name="connsiteY1" fmla="*/ 229945 h 664193"/>
              <a:gd name="connsiteX2" fmla="*/ 2429723 w 3777240"/>
              <a:gd name="connsiteY2" fmla="*/ 0 h 664193"/>
              <a:gd name="connsiteX0" fmla="*/ 3777240 w 3777240"/>
              <a:gd name="connsiteY0" fmla="*/ 298193 h 664193"/>
              <a:gd name="connsiteX1" fmla="*/ 1781848 w 3777240"/>
              <a:gd name="connsiteY1" fmla="*/ 661950 h 664193"/>
              <a:gd name="connsiteX2" fmla="*/ 1189357 w 3777240"/>
              <a:gd name="connsiteY2" fmla="*/ 638585 h 664193"/>
              <a:gd name="connsiteX3" fmla="*/ 486576 w 3777240"/>
              <a:gd name="connsiteY3" fmla="*/ 505614 h 664193"/>
              <a:gd name="connsiteX4" fmla="*/ 0 w 3777240"/>
              <a:gd name="connsiteY4" fmla="*/ 333155 h 664193"/>
              <a:gd name="connsiteX0" fmla="*/ 2429723 w 3775981"/>
              <a:gd name="connsiteY0" fmla="*/ 0 h 664193"/>
              <a:gd name="connsiteX1" fmla="*/ 3747679 w 3775981"/>
              <a:gd name="connsiteY1" fmla="*/ 229945 h 664193"/>
              <a:gd name="connsiteX2" fmla="*/ 2429723 w 3775981"/>
              <a:gd name="connsiteY2" fmla="*/ 0 h 664193"/>
              <a:gd name="connsiteX0" fmla="*/ 3775981 w 3775981"/>
              <a:gd name="connsiteY0" fmla="*/ 292151 h 664193"/>
              <a:gd name="connsiteX1" fmla="*/ 1781848 w 3775981"/>
              <a:gd name="connsiteY1" fmla="*/ 661950 h 664193"/>
              <a:gd name="connsiteX2" fmla="*/ 1189357 w 3775981"/>
              <a:gd name="connsiteY2" fmla="*/ 638585 h 664193"/>
              <a:gd name="connsiteX3" fmla="*/ 486576 w 3775981"/>
              <a:gd name="connsiteY3" fmla="*/ 505614 h 664193"/>
              <a:gd name="connsiteX4" fmla="*/ 0 w 3775981"/>
              <a:gd name="connsiteY4" fmla="*/ 333155 h 664193"/>
              <a:gd name="connsiteX0" fmla="*/ 2429723 w 3775981"/>
              <a:gd name="connsiteY0" fmla="*/ 0 h 664193"/>
              <a:gd name="connsiteX1" fmla="*/ 3747679 w 3775981"/>
              <a:gd name="connsiteY1" fmla="*/ 229945 h 664193"/>
              <a:gd name="connsiteX2" fmla="*/ 2429723 w 3775981"/>
              <a:gd name="connsiteY2" fmla="*/ 0 h 664193"/>
              <a:gd name="connsiteX0" fmla="*/ 3775981 w 3775981"/>
              <a:gd name="connsiteY0" fmla="*/ 292151 h 664193"/>
              <a:gd name="connsiteX1" fmla="*/ 1781848 w 3775981"/>
              <a:gd name="connsiteY1" fmla="*/ 661950 h 664193"/>
              <a:gd name="connsiteX2" fmla="*/ 1189357 w 3775981"/>
              <a:gd name="connsiteY2" fmla="*/ 638585 h 664193"/>
              <a:gd name="connsiteX3" fmla="*/ 486576 w 3775981"/>
              <a:gd name="connsiteY3" fmla="*/ 505614 h 664193"/>
              <a:gd name="connsiteX4" fmla="*/ 0 w 3775981"/>
              <a:gd name="connsiteY4" fmla="*/ 333155 h 664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5981" h="664193" stroke="0" extrusionOk="0">
                <a:moveTo>
                  <a:pt x="2429723" y="0"/>
                </a:moveTo>
                <a:lnTo>
                  <a:pt x="3747679" y="229945"/>
                </a:lnTo>
                <a:lnTo>
                  <a:pt x="2429723" y="0"/>
                </a:lnTo>
                <a:close/>
              </a:path>
              <a:path w="3775981" h="664193" fill="none">
                <a:moveTo>
                  <a:pt x="3775981" y="292151"/>
                </a:moveTo>
                <a:cubicBezTo>
                  <a:pt x="3396557" y="439611"/>
                  <a:pt x="2512825" y="662833"/>
                  <a:pt x="1781848" y="661950"/>
                </a:cubicBezTo>
                <a:cubicBezTo>
                  <a:pt x="1364268" y="670782"/>
                  <a:pt x="1416949" y="651568"/>
                  <a:pt x="1189357" y="638585"/>
                </a:cubicBezTo>
                <a:cubicBezTo>
                  <a:pt x="973900" y="614544"/>
                  <a:pt x="684096" y="558076"/>
                  <a:pt x="486576" y="505614"/>
                </a:cubicBezTo>
                <a:cubicBezTo>
                  <a:pt x="197326" y="435102"/>
                  <a:pt x="79370" y="364612"/>
                  <a:pt x="0" y="333155"/>
                </a:cubicBezTo>
              </a:path>
            </a:pathLst>
          </a:custGeom>
          <a:noFill/>
          <a:ln>
            <a:solidFill>
              <a:srgbClr val="A4C8E1"/>
            </a:solidFill>
          </a:ln>
        </p:spPr>
        <p:txBody>
          <a:bodyPr/>
          <a:lstStyle>
            <a:lvl1pPr>
              <a:defRPr sz="133" b="0"/>
            </a:lvl1pPr>
          </a:lstStyle>
          <a:p>
            <a:pPr lvl="0"/>
            <a:r>
              <a:rPr lang="en-US"/>
              <a:t> </a:t>
            </a:r>
          </a:p>
        </p:txBody>
      </p:sp>
    </p:spTree>
    <p:extLst>
      <p:ext uri="{BB962C8B-B14F-4D97-AF65-F5344CB8AC3E}">
        <p14:creationId xmlns:p14="http://schemas.microsoft.com/office/powerpoint/2010/main" val="1685540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lank with logo">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3EB468F-C718-63D0-E035-2EF0EF2A76CC}"/>
              </a:ext>
            </a:extLst>
          </p:cNvPr>
          <p:cNvSpPr>
            <a:spLocks noGrp="1"/>
          </p:cNvSpPr>
          <p:nvPr>
            <p:ph type="title" hasCustomPrompt="1"/>
          </p:nvPr>
        </p:nvSpPr>
        <p:spPr>
          <a:xfrm>
            <a:off x="611191" y="623487"/>
            <a:ext cx="9340887" cy="481900"/>
          </a:xfrm>
        </p:spPr>
        <p:txBody>
          <a:bodyPr/>
          <a:lstStyle>
            <a:lvl1pPr>
              <a:defRPr/>
            </a:lvl1pPr>
          </a:lstStyle>
          <a:p>
            <a:r>
              <a:rPr lang="en-US"/>
              <a:t>Click to add title</a:t>
            </a:r>
            <a:endParaRPr lang="en-GB"/>
          </a:p>
        </p:txBody>
      </p:sp>
      <p:sp>
        <p:nvSpPr>
          <p:cNvPr id="8"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611191" y="6401514"/>
            <a:ext cx="1838645" cy="123111"/>
          </a:xfrm>
          <a:prstGeom prst="rect">
            <a:avLst/>
          </a:prstGeom>
        </p:spPr>
        <p:txBody>
          <a:bodyPr vert="horz" wrap="none" lIns="0" tIns="0" rIns="0" bIns="0" rtlCol="0" anchor="ctr">
            <a:spAutoFit/>
          </a:bodyPr>
          <a:lstStyle>
            <a:lvl1pPr algn="l">
              <a:defRPr sz="800">
                <a:solidFill>
                  <a:schemeClr val="bg1">
                    <a:lumMod val="50000"/>
                  </a:schemeClr>
                </a:solidFill>
                <a:latin typeface="+mj-lt"/>
              </a:defRPr>
            </a:lvl1pPr>
          </a:lstStyle>
          <a:p>
            <a:r>
              <a:rPr lang="en-US">
                <a:cs typeface="Arial" panose="020B0604020202020204" pitchFamily="34" charset="0"/>
              </a:rPr>
              <a:t>©2024 ARTHUR J. GALLAGHER &amp; CO.</a:t>
            </a:r>
          </a:p>
        </p:txBody>
      </p:sp>
      <p:sp>
        <p:nvSpPr>
          <p:cNvPr id="9"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11409291" y="6378430"/>
            <a:ext cx="171522" cy="169277"/>
          </a:xfrm>
          <a:prstGeom prst="rect">
            <a:avLst/>
          </a:prstGeom>
          <a:noFill/>
        </p:spPr>
        <p:txBody>
          <a:bodyPr wrap="none" lIns="0" tIns="0" rIns="0" bIns="0" rtlCol="0">
            <a:spAutoFit/>
          </a:bodyPr>
          <a:lstStyle>
            <a:lvl1pPr algn="r">
              <a:defRPr lang="en-GB" sz="1100"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a:p>
        </p:txBody>
      </p:sp>
    </p:spTree>
    <p:extLst>
      <p:ext uri="{BB962C8B-B14F-4D97-AF65-F5344CB8AC3E}">
        <p14:creationId xmlns:p14="http://schemas.microsoft.com/office/powerpoint/2010/main" val="3947656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Blank no logo">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611191" y="6401514"/>
            <a:ext cx="1838645" cy="123111"/>
          </a:xfrm>
          <a:prstGeom prst="rect">
            <a:avLst/>
          </a:prstGeom>
        </p:spPr>
        <p:txBody>
          <a:bodyPr vert="horz" wrap="none" lIns="0" tIns="0" rIns="0" bIns="0" rtlCol="0" anchor="ctr">
            <a:spAutoFit/>
          </a:bodyPr>
          <a:lstStyle>
            <a:lvl1pPr algn="l">
              <a:defRPr sz="800">
                <a:solidFill>
                  <a:schemeClr val="bg1">
                    <a:lumMod val="50000"/>
                  </a:schemeClr>
                </a:solidFill>
                <a:latin typeface="+mj-lt"/>
              </a:defRPr>
            </a:lvl1pPr>
          </a:lstStyle>
          <a:p>
            <a:r>
              <a:rPr lang="en-US">
                <a:cs typeface="Arial" panose="020B0604020202020204" pitchFamily="34" charset="0"/>
              </a:rPr>
              <a:t>©2024 ARTHUR J. GALLAGHER &amp; CO.</a:t>
            </a:r>
          </a:p>
        </p:txBody>
      </p:sp>
      <p:sp>
        <p:nvSpPr>
          <p:cNvPr id="6"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11409291" y="6378430"/>
            <a:ext cx="171522" cy="169277"/>
          </a:xfrm>
          <a:prstGeom prst="rect">
            <a:avLst/>
          </a:prstGeom>
          <a:noFill/>
        </p:spPr>
        <p:txBody>
          <a:bodyPr wrap="none" lIns="0" tIns="0" rIns="0" bIns="0" rtlCol="0">
            <a:spAutoFit/>
          </a:bodyPr>
          <a:lstStyle>
            <a:lvl1pPr algn="r">
              <a:defRPr lang="en-GB" sz="1100"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a:p>
        </p:txBody>
      </p:sp>
      <p:sp>
        <p:nvSpPr>
          <p:cNvPr id="4" name="Title 1">
            <a:extLst>
              <a:ext uri="{FF2B5EF4-FFF2-40B4-BE49-F238E27FC236}">
                <a16:creationId xmlns:a16="http://schemas.microsoft.com/office/drawing/2014/main" id="{13EB468F-C718-63D0-E035-2EF0EF2A76CC}"/>
              </a:ext>
            </a:extLst>
          </p:cNvPr>
          <p:cNvSpPr>
            <a:spLocks noGrp="1"/>
          </p:cNvSpPr>
          <p:nvPr>
            <p:ph type="title" hasCustomPrompt="1"/>
          </p:nvPr>
        </p:nvSpPr>
        <p:spPr>
          <a:xfrm>
            <a:off x="611191" y="623487"/>
            <a:ext cx="9340887" cy="481900"/>
          </a:xfrm>
        </p:spPr>
        <p:txBody>
          <a:bodyPr/>
          <a:lstStyle>
            <a:lvl1pPr>
              <a:defRPr/>
            </a:lvl1pPr>
          </a:lstStyle>
          <a:p>
            <a:r>
              <a:rPr lang="en-US"/>
              <a:t>Click to add title</a:t>
            </a:r>
            <a:endParaRPr lang="en-GB"/>
          </a:p>
        </p:txBody>
      </p:sp>
    </p:spTree>
    <p:extLst>
      <p:ext uri="{BB962C8B-B14F-4D97-AF65-F5344CB8AC3E}">
        <p14:creationId xmlns:p14="http://schemas.microsoft.com/office/powerpoint/2010/main" val="3328912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1_Disclaim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DAB8DBB3-0FE6-50A3-3D15-581F11BB2494}"/>
              </a:ext>
            </a:extLst>
          </p:cNvPr>
          <p:cNvSpPr>
            <a:spLocks noGrp="1"/>
          </p:cNvSpPr>
          <p:nvPr>
            <p:ph type="subTitle" idx="1"/>
          </p:nvPr>
        </p:nvSpPr>
        <p:spPr>
          <a:xfrm>
            <a:off x="611191" y="905522"/>
            <a:ext cx="10971209" cy="4305670"/>
          </a:xfrm>
        </p:spPr>
        <p:txBody>
          <a:bodyPr>
            <a:normAutofit/>
          </a:bodyPr>
          <a:lstStyle>
            <a:lvl1pPr marL="0" indent="0" algn="l">
              <a:buNone/>
              <a:defRPr sz="1100">
                <a:solidFill>
                  <a:schemeClr val="tx1"/>
                </a:solidFill>
              </a:defRPr>
            </a:lvl1pPr>
            <a:lvl2pPr marL="0" indent="0" algn="l">
              <a:buFont typeface="Arial" panose="020B0604020202020204" pitchFamily="34" charset="0"/>
              <a:buNone/>
              <a:defRPr sz="1100">
                <a:solidFill>
                  <a:schemeClr val="tx1"/>
                </a:solidFill>
              </a:defRPr>
            </a:lvl2pPr>
            <a:lvl3pPr marL="179996" indent="-179996" algn="l">
              <a:buFont typeface="Arial" panose="020B0604020202020204" pitchFamily="34" charset="0"/>
              <a:buChar char="•"/>
              <a:defRPr sz="1100">
                <a:solidFill>
                  <a:schemeClr val="tx1"/>
                </a:solidFill>
              </a:defRPr>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a:p>
            <a:pPr lvl="1"/>
            <a:r>
              <a:rPr lang="en-US"/>
              <a:t>Second level</a:t>
            </a:r>
          </a:p>
          <a:p>
            <a:pPr lvl="2"/>
            <a:r>
              <a:rPr lang="en-US"/>
              <a:t>Third level</a:t>
            </a:r>
            <a:endParaRPr lang="en-GB"/>
          </a:p>
        </p:txBody>
      </p:sp>
      <p:pic>
        <p:nvPicPr>
          <p:cNvPr id="60" name="Picture 5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635813" y="4962115"/>
            <a:ext cx="3207100" cy="1529864"/>
          </a:xfrm>
          <a:prstGeom prst="rect">
            <a:avLst/>
          </a:prstGeom>
        </p:spPr>
      </p:pic>
      <p:sp>
        <p:nvSpPr>
          <p:cNvPr id="4" name="Title 1">
            <a:extLst>
              <a:ext uri="{FF2B5EF4-FFF2-40B4-BE49-F238E27FC236}">
                <a16:creationId xmlns:a16="http://schemas.microsoft.com/office/drawing/2014/main" id="{13EB468F-C718-63D0-E035-2EF0EF2A76CC}"/>
              </a:ext>
            </a:extLst>
          </p:cNvPr>
          <p:cNvSpPr>
            <a:spLocks noGrp="1"/>
          </p:cNvSpPr>
          <p:nvPr>
            <p:ph type="title"/>
          </p:nvPr>
        </p:nvSpPr>
        <p:spPr>
          <a:xfrm>
            <a:off x="611191" y="623487"/>
            <a:ext cx="9340887" cy="282035"/>
          </a:xfrm>
        </p:spPr>
        <p:txBody>
          <a:bodyPr/>
          <a:lstStyle>
            <a:lvl1pPr>
              <a:defRPr sz="1400" b="0"/>
            </a:lvl1pPr>
          </a:lstStyle>
          <a:p>
            <a:r>
              <a:rPr lang="en-US"/>
              <a:t>Click to edit Master title style</a:t>
            </a:r>
            <a:endParaRPr lang="en-GB"/>
          </a:p>
        </p:txBody>
      </p:sp>
    </p:spTree>
    <p:extLst>
      <p:ext uri="{BB962C8B-B14F-4D97-AF65-F5344CB8AC3E}">
        <p14:creationId xmlns:p14="http://schemas.microsoft.com/office/powerpoint/2010/main" val="3612142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933" b="1" i="0">
                <a:solidFill>
                  <a:srgbClr val="4A5050"/>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a:xfrm>
            <a:off x="814922" y="8545642"/>
            <a:ext cx="4757841" cy="143565"/>
          </a:xfrm>
        </p:spPr>
        <p:txBody>
          <a:bodyPr lIns="0" tIns="0" rIns="0" bIns="0"/>
          <a:lstStyle>
            <a:lvl1pPr>
              <a:defRPr sz="933" b="0" i="0">
                <a:solidFill>
                  <a:srgbClr val="2D2D34"/>
                </a:solidFill>
                <a:latin typeface="Tahoma"/>
                <a:cs typeface="Tahoma"/>
              </a:defRPr>
            </a:lvl1pPr>
          </a:lstStyle>
          <a:p>
            <a:pPr marL="16933">
              <a:spcBef>
                <a:spcPts val="113"/>
              </a:spcBef>
            </a:pPr>
            <a:r>
              <a:rPr lang="en-US"/>
              <a:t>©</a:t>
            </a:r>
            <a:r>
              <a:rPr lang="en-US" spc="100"/>
              <a:t> </a:t>
            </a:r>
            <a:r>
              <a:rPr lang="en-US"/>
              <a:t>VIVIO,</a:t>
            </a:r>
            <a:r>
              <a:rPr lang="en-US" spc="173"/>
              <a:t> </a:t>
            </a:r>
            <a:r>
              <a:rPr lang="en-US"/>
              <a:t>A</a:t>
            </a:r>
            <a:r>
              <a:rPr lang="en-US" spc="120"/>
              <a:t> </a:t>
            </a:r>
            <a:r>
              <a:rPr lang="en-US"/>
              <a:t>Public</a:t>
            </a:r>
            <a:r>
              <a:rPr lang="en-US" spc="113"/>
              <a:t> </a:t>
            </a:r>
            <a:r>
              <a:rPr lang="en-US"/>
              <a:t>Benefit</a:t>
            </a:r>
            <a:r>
              <a:rPr lang="en-US" spc="147"/>
              <a:t> </a:t>
            </a:r>
            <a:r>
              <a:rPr lang="en-US"/>
              <a:t>Company,</a:t>
            </a:r>
            <a:r>
              <a:rPr lang="en-US" spc="187"/>
              <a:t> </a:t>
            </a:r>
            <a:r>
              <a:rPr lang="en-US"/>
              <a:t>All</a:t>
            </a:r>
            <a:r>
              <a:rPr lang="en-US" spc="100"/>
              <a:t> </a:t>
            </a:r>
            <a:r>
              <a:rPr lang="en-US"/>
              <a:t>Rights</a:t>
            </a:r>
            <a:r>
              <a:rPr lang="en-US" spc="152"/>
              <a:t> </a:t>
            </a:r>
            <a:r>
              <a:rPr lang="en-US"/>
              <a:t>Reserved.</a:t>
            </a:r>
            <a:r>
              <a:rPr lang="en-US" spc="193"/>
              <a:t> </a:t>
            </a:r>
            <a:r>
              <a:rPr lang="en-US"/>
              <a:t>Proprietary</a:t>
            </a:r>
            <a:r>
              <a:rPr lang="en-US" spc="180"/>
              <a:t> </a:t>
            </a:r>
            <a:r>
              <a:rPr lang="en-US"/>
              <a:t>and</a:t>
            </a:r>
            <a:r>
              <a:rPr lang="en-US" spc="120"/>
              <a:t> </a:t>
            </a:r>
            <a:r>
              <a:rPr lang="en-US" spc="-13"/>
              <a:t>Confidential.</a:t>
            </a:r>
            <a:endParaRPr lang="en-US" spc="-13"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7/14/2025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95647866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GBS Glob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0" name="Picture 5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35813" y="4962115"/>
            <a:ext cx="3207100" cy="1529864"/>
          </a:xfrm>
          <a:prstGeom prst="rect">
            <a:avLst/>
          </a:prstGeom>
        </p:spPr>
      </p:pic>
      <p:sp>
        <p:nvSpPr>
          <p:cNvPr id="2" name="TextBox 1">
            <a:extLst>
              <a:ext uri="{FF2B5EF4-FFF2-40B4-BE49-F238E27FC236}">
                <a16:creationId xmlns:a16="http://schemas.microsoft.com/office/drawing/2014/main" id="{960CE6E4-9475-EE08-8D59-8F5DFD9032ED}"/>
              </a:ext>
            </a:extLst>
          </p:cNvPr>
          <p:cNvSpPr txBox="1"/>
          <p:nvPr userDrawn="1"/>
        </p:nvSpPr>
        <p:spPr>
          <a:xfrm>
            <a:off x="528063" y="475705"/>
            <a:ext cx="1353256" cy="307777"/>
          </a:xfrm>
          <a:prstGeom prst="rect">
            <a:avLst/>
          </a:prstGeom>
          <a:noFill/>
        </p:spPr>
        <p:txBody>
          <a:bodyPr wrap="none" rtlCol="0">
            <a:spAutoFit/>
          </a:bodyPr>
          <a:lstStyle/>
          <a:p>
            <a:r>
              <a:rPr lang="en-US" sz="1400">
                <a:latin typeface="+mj-lt"/>
              </a:rPr>
              <a:t>DISCLOSURE</a:t>
            </a:r>
          </a:p>
        </p:txBody>
      </p:sp>
      <p:sp>
        <p:nvSpPr>
          <p:cNvPr id="3" name="TextBox 2">
            <a:extLst>
              <a:ext uri="{FF2B5EF4-FFF2-40B4-BE49-F238E27FC236}">
                <a16:creationId xmlns:a16="http://schemas.microsoft.com/office/drawing/2014/main" id="{58F995DA-2620-5612-786E-D7EECA487E1B}"/>
              </a:ext>
            </a:extLst>
          </p:cNvPr>
          <p:cNvSpPr txBox="1"/>
          <p:nvPr userDrawn="1"/>
        </p:nvSpPr>
        <p:spPr>
          <a:xfrm>
            <a:off x="611191" y="783482"/>
            <a:ext cx="10969617" cy="3314754"/>
          </a:xfrm>
          <a:prstGeom prst="rect">
            <a:avLst/>
          </a:prstGeom>
          <a:noFill/>
        </p:spPr>
        <p:txBody>
          <a:bodyPr wrap="square" lIns="0" rIns="0" rtlCol="0">
            <a:spAutoFit/>
          </a:bodyPr>
          <a:lstStyle/>
          <a:p>
            <a:pPr>
              <a:lnSpc>
                <a:spcPct val="90000"/>
              </a:lnSpc>
              <a:spcAft>
                <a:spcPts val="600"/>
              </a:spcAft>
            </a:pPr>
            <a:r>
              <a:rPr lang="en-US" sz="1100" dirty="0">
                <a:latin typeface="+mn-lt"/>
              </a:rPr>
              <a:t>© Copyright 2024 Arthur J. Gallagher &amp; Co. and subsidiaries. All rights reserved: No part of this document may be reproduced, stored in a retrieval system, or transmitted in any form or by any means, whether electronic, mechanical, photocopying, recording, or otherwise, without the prior written permission of Arthur J. Gallagher &amp; Co. </a:t>
            </a:r>
          </a:p>
          <a:p>
            <a:pPr>
              <a:lnSpc>
                <a:spcPct val="90000"/>
              </a:lnSpc>
              <a:spcAft>
                <a:spcPts val="600"/>
              </a:spcAft>
            </a:pPr>
            <a:r>
              <a:rPr lang="en-US" sz="1100" b="1" dirty="0">
                <a:latin typeface="+mn-lt"/>
              </a:rPr>
              <a:t>GBS GLOBAL</a:t>
            </a:r>
          </a:p>
          <a:p>
            <a:pPr>
              <a:lnSpc>
                <a:spcPct val="90000"/>
              </a:lnSpc>
              <a:spcAft>
                <a:spcPts val="600"/>
              </a:spcAft>
            </a:pPr>
            <a:r>
              <a:rPr lang="en-US" sz="1100" dirty="0">
                <a:latin typeface="+mn-lt"/>
              </a:rPr>
              <a:t>Consulting and insurance brokerage services to be provided by Gallagher Benefit Services, Inc. and/or its affiliate Gallagher Benefit Services (Canada) Group Inc. Gallagher Benefit Services, Inc. is a licensed insurance agency that does business in California as “Gallagher Benefit Services of California Insurance Services” and in Massachusetts as “Gallagher Benefit Insurance Services.” </a:t>
            </a:r>
          </a:p>
          <a:p>
            <a:pPr>
              <a:lnSpc>
                <a:spcPct val="90000"/>
              </a:lnSpc>
              <a:spcAft>
                <a:spcPts val="600"/>
              </a:spcAft>
            </a:pPr>
            <a:r>
              <a:rPr lang="en-US" sz="1100" dirty="0">
                <a:latin typeface="+mn-lt"/>
              </a:rPr>
              <a:t>Neither Arthur J. Gallagher &amp; Co., nor its affiliates provide accounting, legal or tax advice.</a:t>
            </a:r>
          </a:p>
          <a:p>
            <a:pPr>
              <a:lnSpc>
                <a:spcPct val="90000"/>
              </a:lnSpc>
              <a:spcAft>
                <a:spcPts val="600"/>
              </a:spcAft>
            </a:pPr>
            <a:r>
              <a:rPr lang="en-US" sz="1100" b="1" dirty="0">
                <a:latin typeface="+mn-lt"/>
              </a:rPr>
              <a:t>GBS UNITED KINGDOM</a:t>
            </a:r>
          </a:p>
          <a:p>
            <a:pPr>
              <a:lnSpc>
                <a:spcPct val="90000"/>
              </a:lnSpc>
              <a:spcAft>
                <a:spcPts val="600"/>
              </a:spcAft>
            </a:pPr>
            <a:r>
              <a:rPr lang="en-US" sz="1100" dirty="0">
                <a:latin typeface="+mn-lt"/>
              </a:rPr>
              <a:t>Gallagher Benefit Services is a trading name in the UK for Gallagher Risk &amp; Reward Limited (Company Number: 3265272), Gallagher Communication Ltd (Company </a:t>
            </a:r>
            <a:br>
              <a:rPr lang="en-US" sz="1100" dirty="0">
                <a:latin typeface="+mn-lt"/>
              </a:rPr>
            </a:br>
            <a:r>
              <a:rPr lang="en-US" sz="1100" dirty="0">
                <a:latin typeface="+mn-lt"/>
              </a:rPr>
              <a:t>Number: 3688114), Gallagher Actuarial Consultants Limited (Company Number: 1615055), Gallagher (Administration &amp; Investment) Limited (Company Number: </a:t>
            </a:r>
            <a:br>
              <a:rPr lang="en-US" sz="1100" dirty="0">
                <a:latin typeface="+mn-lt"/>
              </a:rPr>
            </a:br>
            <a:r>
              <a:rPr lang="en-US" sz="1100" dirty="0">
                <a:latin typeface="+mn-lt"/>
              </a:rPr>
              <a:t>1034719), and Gallagher Consultants (Healthcare) Limited (Company Number: 172919), which all have their registered offices at The Walbrook Building, </a:t>
            </a:r>
            <a:br>
              <a:rPr lang="en-US" sz="1100" dirty="0">
                <a:latin typeface="+mn-lt"/>
              </a:rPr>
            </a:br>
            <a:r>
              <a:rPr lang="en-US" sz="1100" dirty="0">
                <a:latin typeface="+mn-lt"/>
              </a:rPr>
              <a:t>25 Walbrook, London EC4N 8AW. All the companies listed are private limited liability companies registered in England  and Wales. Gallagher Risk &amp; </a:t>
            </a:r>
            <a:br>
              <a:rPr lang="en-US" sz="1100" dirty="0">
                <a:latin typeface="+mn-lt"/>
              </a:rPr>
            </a:br>
            <a:r>
              <a:rPr lang="en-US" sz="1100" dirty="0">
                <a:latin typeface="+mn-lt"/>
              </a:rPr>
              <a:t>Reward Limited, Gallagher (Administration &amp; Investment) Limited and Gallagher Consultants (Healthcare) Limited are </a:t>
            </a:r>
            <a:r>
              <a:rPr lang="en-US" sz="1100" dirty="0" err="1">
                <a:latin typeface="+mn-lt"/>
              </a:rPr>
              <a:t>authorised</a:t>
            </a:r>
            <a:r>
              <a:rPr lang="en-US" sz="1100" dirty="0">
                <a:latin typeface="+mn-lt"/>
              </a:rPr>
              <a:t> and regulated </a:t>
            </a:r>
            <a:br>
              <a:rPr lang="en-US" sz="1100" dirty="0">
                <a:latin typeface="+mn-lt"/>
              </a:rPr>
            </a:br>
            <a:r>
              <a:rPr lang="en-US" sz="1100" dirty="0">
                <a:latin typeface="+mn-lt"/>
              </a:rPr>
              <a:t>by the Financial Conduct Authority.</a:t>
            </a:r>
          </a:p>
          <a:p>
            <a:pPr>
              <a:lnSpc>
                <a:spcPct val="90000"/>
              </a:lnSpc>
              <a:spcAft>
                <a:spcPts val="600"/>
              </a:spcAft>
            </a:pPr>
            <a:r>
              <a:rPr lang="en-US" sz="1100" b="1" dirty="0">
                <a:latin typeface="+mn-lt"/>
              </a:rPr>
              <a:t>GBS AUSTRALIA</a:t>
            </a:r>
          </a:p>
          <a:p>
            <a:pPr>
              <a:lnSpc>
                <a:spcPct val="90000"/>
              </a:lnSpc>
              <a:spcAft>
                <a:spcPts val="600"/>
              </a:spcAft>
            </a:pPr>
            <a:r>
              <a:rPr lang="en-US" sz="1100" dirty="0">
                <a:latin typeface="+mn-lt"/>
              </a:rPr>
              <a:t>Gallagher Benefit Services Pty Ltd ABN 49 611 343 803. Australian Financial Services Licensee (488001)</a:t>
            </a:r>
          </a:p>
          <a:p>
            <a:endParaRPr lang="en-US" sz="1100" dirty="0">
              <a:latin typeface="+mn-lt"/>
            </a:endParaRPr>
          </a:p>
        </p:txBody>
      </p:sp>
    </p:spTree>
    <p:extLst>
      <p:ext uri="{BB962C8B-B14F-4D97-AF65-F5344CB8AC3E}">
        <p14:creationId xmlns:p14="http://schemas.microsoft.com/office/powerpoint/2010/main" val="3138411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GGB America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0" name="Picture 5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35813" y="4962115"/>
            <a:ext cx="3207100" cy="1529864"/>
          </a:xfrm>
          <a:prstGeom prst="rect">
            <a:avLst/>
          </a:prstGeom>
        </p:spPr>
      </p:pic>
      <p:sp>
        <p:nvSpPr>
          <p:cNvPr id="2" name="TextBox 1">
            <a:extLst>
              <a:ext uri="{FF2B5EF4-FFF2-40B4-BE49-F238E27FC236}">
                <a16:creationId xmlns:a16="http://schemas.microsoft.com/office/drawing/2014/main" id="{960CE6E4-9475-EE08-8D59-8F5DFD9032ED}"/>
              </a:ext>
            </a:extLst>
          </p:cNvPr>
          <p:cNvSpPr txBox="1"/>
          <p:nvPr userDrawn="1"/>
        </p:nvSpPr>
        <p:spPr>
          <a:xfrm>
            <a:off x="528063" y="475705"/>
            <a:ext cx="1353256" cy="307777"/>
          </a:xfrm>
          <a:prstGeom prst="rect">
            <a:avLst/>
          </a:prstGeom>
          <a:noFill/>
        </p:spPr>
        <p:txBody>
          <a:bodyPr wrap="none" rtlCol="0">
            <a:spAutoFit/>
          </a:bodyPr>
          <a:lstStyle/>
          <a:p>
            <a:r>
              <a:rPr lang="en-US" sz="1400">
                <a:latin typeface="+mj-lt"/>
              </a:rPr>
              <a:t>DISCLOSURE</a:t>
            </a:r>
          </a:p>
        </p:txBody>
      </p:sp>
      <p:sp>
        <p:nvSpPr>
          <p:cNvPr id="3" name="TextBox 2">
            <a:extLst>
              <a:ext uri="{FF2B5EF4-FFF2-40B4-BE49-F238E27FC236}">
                <a16:creationId xmlns:a16="http://schemas.microsoft.com/office/drawing/2014/main" id="{58F995DA-2620-5612-786E-D7EECA487E1B}"/>
              </a:ext>
            </a:extLst>
          </p:cNvPr>
          <p:cNvSpPr txBox="1"/>
          <p:nvPr userDrawn="1"/>
        </p:nvSpPr>
        <p:spPr>
          <a:xfrm>
            <a:off x="611191" y="783482"/>
            <a:ext cx="10969617" cy="1846659"/>
          </a:xfrm>
          <a:prstGeom prst="rect">
            <a:avLst/>
          </a:prstGeom>
          <a:noFill/>
        </p:spPr>
        <p:txBody>
          <a:bodyPr wrap="square" lIns="0" rIns="0" rtlCol="0">
            <a:spAutoFit/>
          </a:bodyPr>
          <a:lstStyle/>
          <a:p>
            <a:pPr>
              <a:lnSpc>
                <a:spcPct val="90000"/>
              </a:lnSpc>
              <a:spcAft>
                <a:spcPts val="600"/>
              </a:spcAft>
            </a:pPr>
            <a:r>
              <a:rPr lang="en-US" sz="1100" dirty="0">
                <a:latin typeface="+mn-lt"/>
              </a:rPr>
              <a:t>© Copyright 2024 Arthur J. Gallagher &amp; Co. and subsidiaries. All rights reserved: No part of this document may be reproduced, stored in a retrieval system, or transmitted in any form or by any means, whether electronic, mechanical, photocopying, recording, or otherwise, without the prior written permission of Arthur J. Gallagher &amp; Co. </a:t>
            </a:r>
          </a:p>
          <a:p>
            <a:pPr>
              <a:lnSpc>
                <a:spcPct val="90000"/>
              </a:lnSpc>
              <a:spcAft>
                <a:spcPts val="600"/>
              </a:spcAft>
            </a:pPr>
            <a:r>
              <a:rPr lang="en-US" sz="1100" b="1" dirty="0">
                <a:latin typeface="+mn-lt"/>
              </a:rPr>
              <a:t>GGB-US RETAIL AND AMERICAS SPECIALTY (EXCLUDING RPS, RPA, AND ARTEX)</a:t>
            </a:r>
          </a:p>
          <a:p>
            <a:pPr>
              <a:lnSpc>
                <a:spcPct val="90000"/>
              </a:lnSpc>
              <a:spcAft>
                <a:spcPts val="600"/>
              </a:spcAft>
            </a:pPr>
            <a:r>
              <a:rPr lang="en-US" sz="1100" dirty="0">
                <a:latin typeface="+mn-lt"/>
              </a:rPr>
              <a:t>The information contained herein is offered as insurance Industry guidance and provided as an overview of current market risks and available coverages and is intended for discussion purposes only. This publication is not intended to offer accounting, legal, or tax advice, or client-specific risk management advice. Any description of insurance coverages is not meant to interpret specific coverages that your company may already have in place or that may be generally available. General insurance descriptions</a:t>
            </a:r>
            <a:br>
              <a:rPr lang="en-US" sz="1100" dirty="0">
                <a:latin typeface="+mn-lt"/>
              </a:rPr>
            </a:br>
            <a:r>
              <a:rPr lang="en-US" sz="1100" dirty="0">
                <a:latin typeface="+mn-lt"/>
              </a:rPr>
              <a:t>contained herein do not include complete Insurance policy definitions, terms, and/or conditions, and should not be relied on for coverage interpretation. Actual </a:t>
            </a:r>
            <a:br>
              <a:rPr lang="en-US" sz="1100" dirty="0">
                <a:latin typeface="+mn-lt"/>
              </a:rPr>
            </a:br>
            <a:r>
              <a:rPr lang="en-US" sz="1100" dirty="0">
                <a:latin typeface="+mn-lt"/>
              </a:rPr>
              <a:t>insurance policies must always be consulted for full coverage details and analysis.</a:t>
            </a:r>
          </a:p>
          <a:p>
            <a:pPr>
              <a:lnSpc>
                <a:spcPct val="90000"/>
              </a:lnSpc>
              <a:spcAft>
                <a:spcPts val="600"/>
              </a:spcAft>
            </a:pPr>
            <a:r>
              <a:rPr lang="en-US" sz="1100" dirty="0">
                <a:latin typeface="+mn-lt"/>
              </a:rPr>
              <a:t>Insurance brokerage and related services provided by Arthur J. Gallagher Risk Management Services, LLC. (License Nos. 100292093 and/or 0D69293) </a:t>
            </a:r>
            <a:br>
              <a:rPr lang="en-US" sz="1100" dirty="0">
                <a:latin typeface="+mn-lt"/>
              </a:rPr>
            </a:br>
            <a:r>
              <a:rPr lang="en-US" sz="1100" dirty="0">
                <a:latin typeface="+mn-lt"/>
              </a:rPr>
              <a:t>and / or its affiliate Gallagher Affinity Insurance Services, Inc. (License Nos. 1499729 and/or 0783129). </a:t>
            </a:r>
          </a:p>
        </p:txBody>
      </p:sp>
    </p:spTree>
    <p:extLst>
      <p:ext uri="{BB962C8B-B14F-4D97-AF65-F5344CB8AC3E}">
        <p14:creationId xmlns:p14="http://schemas.microsoft.com/office/powerpoint/2010/main" val="1853107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5" name="Subtitle 2">
            <a:extLst>
              <a:ext uri="{FF2B5EF4-FFF2-40B4-BE49-F238E27FC236}">
                <a16:creationId xmlns:a16="http://schemas.microsoft.com/office/drawing/2014/main" id="{06EBAC1C-D4D6-EA30-36A4-8752EDD2E640}"/>
              </a:ext>
            </a:extLst>
          </p:cNvPr>
          <p:cNvSpPr>
            <a:spLocks noGrp="1"/>
          </p:cNvSpPr>
          <p:nvPr>
            <p:ph type="subTitle" idx="1" hasCustomPrompt="1"/>
          </p:nvPr>
        </p:nvSpPr>
        <p:spPr>
          <a:xfrm>
            <a:off x="611189" y="3792013"/>
            <a:ext cx="6335712" cy="561114"/>
          </a:xfrm>
        </p:spPr>
        <p:txBody>
          <a:bodyPr>
            <a:noAutofit/>
          </a:bodyPr>
          <a:lstStyle>
            <a:lvl1pPr marL="0" indent="0" algn="l">
              <a:buNone/>
              <a:defRPr sz="1600" b="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add subtitle</a:t>
            </a:r>
            <a:endParaRPr lang="en-GB"/>
          </a:p>
        </p:txBody>
      </p:sp>
      <p:sp>
        <p:nvSpPr>
          <p:cNvPr id="26" name="Text Placeholder 25">
            <a:extLst>
              <a:ext uri="{FF2B5EF4-FFF2-40B4-BE49-F238E27FC236}">
                <a16:creationId xmlns:a16="http://schemas.microsoft.com/office/drawing/2014/main" id="{1E860CBB-7A89-7A33-DD65-5DA9EAAD3CDE}"/>
              </a:ext>
            </a:extLst>
          </p:cNvPr>
          <p:cNvSpPr>
            <a:spLocks noGrp="1"/>
          </p:cNvSpPr>
          <p:nvPr>
            <p:ph type="body" sz="quarter" idx="19" hasCustomPrompt="1"/>
          </p:nvPr>
        </p:nvSpPr>
        <p:spPr>
          <a:xfrm>
            <a:off x="611189" y="638819"/>
            <a:ext cx="3475980" cy="734011"/>
          </a:xfrm>
          <a:solidFill>
            <a:schemeClr val="bg1"/>
          </a:solidFill>
        </p:spPr>
        <p:txBody>
          <a:bodyPr wrap="none" lIns="144000" tIns="144000" rIns="144000" bIns="144000">
            <a:spAutoFit/>
          </a:bodyPr>
          <a:lstStyle>
            <a:lvl1pPr>
              <a:defRPr sz="3200">
                <a:solidFill>
                  <a:schemeClr val="accent1"/>
                </a:solidFill>
              </a:defRPr>
            </a:lvl1pPr>
            <a:lvl2pPr>
              <a:defRPr/>
            </a:lvl2pPr>
          </a:lstStyle>
          <a:p>
            <a:pPr lvl="0"/>
            <a:r>
              <a:rPr lang="en-US"/>
              <a:t>Third line of title</a:t>
            </a:r>
            <a:endParaRPr lang="en-GB"/>
          </a:p>
        </p:txBody>
      </p:sp>
      <p:sp>
        <p:nvSpPr>
          <p:cNvPr id="27" name="Text Placeholder 25">
            <a:extLst>
              <a:ext uri="{FF2B5EF4-FFF2-40B4-BE49-F238E27FC236}">
                <a16:creationId xmlns:a16="http://schemas.microsoft.com/office/drawing/2014/main" id="{78D556A4-8D7B-362B-245D-BDA3E0B69440}"/>
              </a:ext>
            </a:extLst>
          </p:cNvPr>
          <p:cNvSpPr>
            <a:spLocks noGrp="1"/>
          </p:cNvSpPr>
          <p:nvPr>
            <p:ph type="body" sz="quarter" idx="20" hasCustomPrompt="1"/>
          </p:nvPr>
        </p:nvSpPr>
        <p:spPr>
          <a:xfrm>
            <a:off x="611190" y="1473368"/>
            <a:ext cx="3931233" cy="734011"/>
          </a:xfrm>
          <a:solidFill>
            <a:schemeClr val="bg1"/>
          </a:solidFill>
        </p:spPr>
        <p:txBody>
          <a:bodyPr wrap="none" lIns="144000" tIns="144000" rIns="144000" bIns="144000">
            <a:spAutoFit/>
          </a:bodyPr>
          <a:lstStyle>
            <a:lvl1pPr>
              <a:defRPr sz="3200">
                <a:solidFill>
                  <a:schemeClr val="accent1"/>
                </a:solidFill>
              </a:defRPr>
            </a:lvl1pPr>
            <a:lvl2pPr>
              <a:defRPr/>
            </a:lvl2pPr>
          </a:lstStyle>
          <a:p>
            <a:pPr lvl="0"/>
            <a:r>
              <a:rPr lang="en-US"/>
              <a:t>Second line of title</a:t>
            </a:r>
            <a:endParaRPr lang="en-GB"/>
          </a:p>
        </p:txBody>
      </p:sp>
      <p:sp>
        <p:nvSpPr>
          <p:cNvPr id="28" name="Text Placeholder 25">
            <a:extLst>
              <a:ext uri="{FF2B5EF4-FFF2-40B4-BE49-F238E27FC236}">
                <a16:creationId xmlns:a16="http://schemas.microsoft.com/office/drawing/2014/main" id="{7DE41499-C41D-1965-FE12-4C59C4F53401}"/>
              </a:ext>
            </a:extLst>
          </p:cNvPr>
          <p:cNvSpPr>
            <a:spLocks noGrp="1"/>
          </p:cNvSpPr>
          <p:nvPr>
            <p:ph type="body" sz="quarter" idx="21" hasCustomPrompt="1"/>
          </p:nvPr>
        </p:nvSpPr>
        <p:spPr>
          <a:xfrm>
            <a:off x="611188" y="2314736"/>
            <a:ext cx="3339724" cy="734011"/>
          </a:xfrm>
          <a:solidFill>
            <a:schemeClr val="bg1"/>
          </a:solidFill>
        </p:spPr>
        <p:txBody>
          <a:bodyPr wrap="none" lIns="144000" tIns="144000" rIns="144000" bIns="144000">
            <a:spAutoFit/>
          </a:bodyPr>
          <a:lstStyle>
            <a:lvl1pPr>
              <a:defRPr sz="3200">
                <a:solidFill>
                  <a:schemeClr val="accent1"/>
                </a:solidFill>
              </a:defRPr>
            </a:lvl1pPr>
            <a:lvl2pPr>
              <a:defRPr/>
            </a:lvl2pPr>
          </a:lstStyle>
          <a:p>
            <a:pPr lvl="0"/>
            <a:r>
              <a:rPr lang="en-US"/>
              <a:t>First line of title</a:t>
            </a:r>
            <a:endParaRPr lang="en-GB"/>
          </a:p>
        </p:txBody>
      </p:sp>
      <p:pic>
        <p:nvPicPr>
          <p:cNvPr id="24" name="Picture 2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56728" y="5827090"/>
            <a:ext cx="1862960" cy="573886"/>
          </a:xfrm>
          <a:prstGeom prst="rect">
            <a:avLst/>
          </a:prstGeom>
        </p:spPr>
      </p:pic>
      <p:cxnSp>
        <p:nvCxnSpPr>
          <p:cNvPr id="8" name="Straight Connector 7">
            <a:extLst>
              <a:ext uri="{FF2B5EF4-FFF2-40B4-BE49-F238E27FC236}">
                <a16:creationId xmlns:a16="http://schemas.microsoft.com/office/drawing/2014/main" id="{B225B88B-2432-254D-C38F-BC572F14FA08}"/>
              </a:ext>
            </a:extLst>
          </p:cNvPr>
          <p:cNvCxnSpPr>
            <a:cxnSpLocks/>
          </p:cNvCxnSpPr>
          <p:nvPr userDrawn="1"/>
        </p:nvCxnSpPr>
        <p:spPr>
          <a:xfrm>
            <a:off x="11267021" y="6379179"/>
            <a:ext cx="0" cy="182562"/>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sp>
        <p:nvSpPr>
          <p:cNvPr id="9"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9284702" y="6408905"/>
            <a:ext cx="1838645" cy="123111"/>
          </a:xfrm>
          <a:prstGeom prst="rect">
            <a:avLst/>
          </a:prstGeom>
        </p:spPr>
        <p:txBody>
          <a:bodyPr vert="horz" wrap="none" lIns="0" tIns="0" rIns="0" bIns="0" rtlCol="0" anchor="ctr">
            <a:spAutoFit/>
          </a:bodyPr>
          <a:lstStyle>
            <a:lvl1pPr algn="r">
              <a:defRPr sz="800">
                <a:solidFill>
                  <a:schemeClr val="bg1">
                    <a:lumMod val="50000"/>
                  </a:schemeClr>
                </a:solidFill>
                <a:latin typeface="+mj-lt"/>
              </a:defRPr>
            </a:lvl1pPr>
          </a:lstStyle>
          <a:p>
            <a:r>
              <a:rPr lang="en-US">
                <a:cs typeface="Arial" panose="020B0604020202020204" pitchFamily="34" charset="0"/>
              </a:rPr>
              <a:t>©2024 ARTHUR J. GALLAGHER &amp; CO.</a:t>
            </a:r>
          </a:p>
        </p:txBody>
      </p:sp>
      <p:sp>
        <p:nvSpPr>
          <p:cNvPr id="10"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11409291" y="6385822"/>
            <a:ext cx="171522" cy="169277"/>
          </a:xfrm>
          <a:prstGeom prst="rect">
            <a:avLst/>
          </a:prstGeom>
          <a:noFill/>
        </p:spPr>
        <p:txBody>
          <a:bodyPr wrap="none" lIns="0" tIns="0" rIns="0" bIns="0" rtlCol="0">
            <a:spAutoFit/>
          </a:bodyPr>
          <a:lstStyle>
            <a:lvl1pPr algn="r">
              <a:defRPr lang="en-GB" sz="1100"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a:p>
        </p:txBody>
      </p:sp>
      <p:sp>
        <p:nvSpPr>
          <p:cNvPr id="4" name="Text Placeholder 8">
            <a:extLst>
              <a:ext uri="{FF2B5EF4-FFF2-40B4-BE49-F238E27FC236}">
                <a16:creationId xmlns:a16="http://schemas.microsoft.com/office/drawing/2014/main" id="{07F3A42D-81B8-14C8-FF0F-E68FF0187EA0}"/>
              </a:ext>
            </a:extLst>
          </p:cNvPr>
          <p:cNvSpPr>
            <a:spLocks noGrp="1"/>
          </p:cNvSpPr>
          <p:nvPr>
            <p:ph type="body" sz="quarter" idx="15" hasCustomPrompt="1"/>
          </p:nvPr>
        </p:nvSpPr>
        <p:spPr>
          <a:xfrm>
            <a:off x="8617048" y="4182466"/>
            <a:ext cx="2971483" cy="2554545"/>
          </a:xfrm>
          <a:solidFill>
            <a:schemeClr val="bg1"/>
          </a:solidFill>
        </p:spPr>
        <p:txBody>
          <a:bodyPr>
            <a:spAutoFit/>
          </a:bodyPr>
          <a:lstStyle>
            <a:lvl1pPr marL="0" indent="0" algn="r">
              <a:lnSpc>
                <a:spcPct val="100000"/>
              </a:lnSpc>
              <a:spcAft>
                <a:spcPts val="0"/>
              </a:spcAft>
              <a:buFont typeface="Arial" panose="020B0604020202020204" pitchFamily="34" charset="0"/>
              <a:buNone/>
              <a:defRPr sz="16600" b="1">
                <a:solidFill>
                  <a:schemeClr val="accent1">
                    <a:alpha val="25000"/>
                  </a:schemeClr>
                </a:solidFill>
              </a:defRPr>
            </a:lvl1pPr>
            <a:lvl2pPr marL="0" indent="0">
              <a:lnSpc>
                <a:spcPct val="100000"/>
              </a:lnSpc>
              <a:spcAft>
                <a:spcPts val="0"/>
              </a:spcAft>
              <a:buNone/>
              <a:defRPr sz="19900" b="1">
                <a:solidFill>
                  <a:schemeClr val="accent1"/>
                </a:solidFill>
              </a:defRPr>
            </a:lvl2pPr>
            <a:lvl3pPr marL="0" indent="0">
              <a:lnSpc>
                <a:spcPct val="100000"/>
              </a:lnSpc>
              <a:spcAft>
                <a:spcPts val="0"/>
              </a:spcAft>
              <a:buNone/>
              <a:defRPr sz="19900" b="1">
                <a:solidFill>
                  <a:schemeClr val="accent1"/>
                </a:solidFill>
              </a:defRPr>
            </a:lvl3pPr>
            <a:lvl4pPr marL="0" indent="0">
              <a:lnSpc>
                <a:spcPct val="100000"/>
              </a:lnSpc>
              <a:spcAft>
                <a:spcPts val="0"/>
              </a:spcAft>
              <a:buNone/>
              <a:defRPr sz="19900" b="1">
                <a:solidFill>
                  <a:schemeClr val="accent1"/>
                </a:solidFill>
              </a:defRPr>
            </a:lvl4pPr>
            <a:lvl5pPr marL="0" indent="0">
              <a:lnSpc>
                <a:spcPct val="100000"/>
              </a:lnSpc>
              <a:spcAft>
                <a:spcPts val="0"/>
              </a:spcAft>
              <a:buNone/>
              <a:defRPr sz="19900" b="1">
                <a:solidFill>
                  <a:schemeClr val="accent1"/>
                </a:solidFill>
              </a:defRPr>
            </a:lvl5pPr>
          </a:lstStyle>
          <a:p>
            <a:pPr lvl="0"/>
            <a:r>
              <a:rPr lang="en-US"/>
              <a:t>#</a:t>
            </a:r>
            <a:endParaRPr lang="en-GB"/>
          </a:p>
        </p:txBody>
      </p:sp>
    </p:spTree>
    <p:extLst>
      <p:ext uri="{BB962C8B-B14F-4D97-AF65-F5344CB8AC3E}">
        <p14:creationId xmlns:p14="http://schemas.microsoft.com/office/powerpoint/2010/main" val="4222563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GGB Cana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0" name="Picture 5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35813" y="4962115"/>
            <a:ext cx="3207100" cy="1529864"/>
          </a:xfrm>
          <a:prstGeom prst="rect">
            <a:avLst/>
          </a:prstGeom>
        </p:spPr>
      </p:pic>
      <p:sp>
        <p:nvSpPr>
          <p:cNvPr id="2" name="TextBox 1">
            <a:extLst>
              <a:ext uri="{FF2B5EF4-FFF2-40B4-BE49-F238E27FC236}">
                <a16:creationId xmlns:a16="http://schemas.microsoft.com/office/drawing/2014/main" id="{960CE6E4-9475-EE08-8D59-8F5DFD9032ED}"/>
              </a:ext>
            </a:extLst>
          </p:cNvPr>
          <p:cNvSpPr txBox="1"/>
          <p:nvPr userDrawn="1"/>
        </p:nvSpPr>
        <p:spPr>
          <a:xfrm>
            <a:off x="528063" y="475705"/>
            <a:ext cx="1353256" cy="307777"/>
          </a:xfrm>
          <a:prstGeom prst="rect">
            <a:avLst/>
          </a:prstGeom>
          <a:noFill/>
        </p:spPr>
        <p:txBody>
          <a:bodyPr wrap="none" rtlCol="0">
            <a:spAutoFit/>
          </a:bodyPr>
          <a:lstStyle/>
          <a:p>
            <a:r>
              <a:rPr lang="en-US" sz="1400">
                <a:latin typeface="+mj-lt"/>
              </a:rPr>
              <a:t>DISCLOSURE</a:t>
            </a:r>
          </a:p>
        </p:txBody>
      </p:sp>
      <p:sp>
        <p:nvSpPr>
          <p:cNvPr id="3" name="TextBox 2">
            <a:extLst>
              <a:ext uri="{FF2B5EF4-FFF2-40B4-BE49-F238E27FC236}">
                <a16:creationId xmlns:a16="http://schemas.microsoft.com/office/drawing/2014/main" id="{58F995DA-2620-5612-786E-D7EECA487E1B}"/>
              </a:ext>
            </a:extLst>
          </p:cNvPr>
          <p:cNvSpPr txBox="1"/>
          <p:nvPr userDrawn="1"/>
        </p:nvSpPr>
        <p:spPr>
          <a:xfrm>
            <a:off x="611191" y="783482"/>
            <a:ext cx="10969617" cy="2303708"/>
          </a:xfrm>
          <a:prstGeom prst="rect">
            <a:avLst/>
          </a:prstGeom>
          <a:noFill/>
        </p:spPr>
        <p:txBody>
          <a:bodyPr wrap="square" lIns="0" rIns="0" rtlCol="0">
            <a:spAutoFit/>
          </a:bodyPr>
          <a:lstStyle/>
          <a:p>
            <a:pPr>
              <a:lnSpc>
                <a:spcPct val="90000"/>
              </a:lnSpc>
              <a:spcAft>
                <a:spcPts val="600"/>
              </a:spcAft>
            </a:pPr>
            <a:r>
              <a:rPr lang="en-US" sz="1100" dirty="0">
                <a:latin typeface="+mn-lt"/>
              </a:rPr>
              <a:t>© Copyright 2024 Arthur J. Gallagher &amp; Co. and subsidiaries. All rights reserved: No part of this document may be reproduced, stored in a retrieval system, or transmitted in any form or by any means, whether electronic, mechanical, photocopying, recording, or otherwise, without the prior written permission of Arthur J. Gallagher &amp; Co. </a:t>
            </a:r>
          </a:p>
          <a:p>
            <a:pPr>
              <a:lnSpc>
                <a:spcPct val="90000"/>
              </a:lnSpc>
              <a:spcAft>
                <a:spcPts val="600"/>
              </a:spcAft>
            </a:pPr>
            <a:r>
              <a:rPr lang="en-US" sz="1100" b="1" dirty="0">
                <a:latin typeface="+mn-lt"/>
              </a:rPr>
              <a:t>CANADA</a:t>
            </a:r>
          </a:p>
          <a:p>
            <a:pPr>
              <a:lnSpc>
                <a:spcPct val="90000"/>
              </a:lnSpc>
              <a:spcAft>
                <a:spcPts val="600"/>
              </a:spcAft>
            </a:pPr>
            <a:r>
              <a:rPr lang="en-US" sz="1100" dirty="0">
                <a:latin typeface="+mn-lt"/>
              </a:rPr>
              <a:t>Arthur J. Gallagher Canada Limited (“Gallagher”) provides insurance, risk management and consultation services for our clients in response to both known and </a:t>
            </a:r>
            <a:br>
              <a:rPr lang="en-US" sz="1100" dirty="0">
                <a:latin typeface="+mn-lt"/>
              </a:rPr>
            </a:br>
            <a:r>
              <a:rPr lang="en-US" sz="1100" dirty="0">
                <a:latin typeface="+mn-lt"/>
              </a:rPr>
              <a:t>unknown risk exposures. When providing analysis and recommendations regarding potential insurance coverage, potential claims and/or operational strategy </a:t>
            </a:r>
            <a:br>
              <a:rPr lang="en-US" sz="1100" dirty="0">
                <a:latin typeface="+mn-lt"/>
              </a:rPr>
            </a:br>
            <a:r>
              <a:rPr lang="en-US" sz="1100" dirty="0">
                <a:latin typeface="+mn-lt"/>
              </a:rPr>
              <a:t>in response to national emergencies (including health crises), we do so from an insurance/risk management perspective, and offer broad information about </a:t>
            </a:r>
            <a:br>
              <a:rPr lang="en-US" sz="1100" dirty="0">
                <a:latin typeface="+mn-lt"/>
              </a:rPr>
            </a:br>
            <a:r>
              <a:rPr lang="en-US" sz="1100" dirty="0">
                <a:latin typeface="+mn-lt"/>
              </a:rPr>
              <a:t>risk mitigation, loss control strategy and potential claim exposures. We have prepared this commentary and other news alerts for general informational </a:t>
            </a:r>
            <a:br>
              <a:rPr lang="en-US" sz="1100" dirty="0">
                <a:latin typeface="+mn-lt"/>
              </a:rPr>
            </a:br>
            <a:r>
              <a:rPr lang="en-US" sz="1100" dirty="0">
                <a:latin typeface="+mn-lt"/>
              </a:rPr>
              <a:t>purposes only and the material is not intended to be, nor should it be interpreted as, legal or client-specific risk management advice. General insurance </a:t>
            </a:r>
            <a:br>
              <a:rPr lang="en-US" sz="1100" dirty="0">
                <a:latin typeface="+mn-lt"/>
              </a:rPr>
            </a:br>
            <a:r>
              <a:rPr lang="en-US" sz="1100" dirty="0">
                <a:latin typeface="+mn-lt"/>
              </a:rPr>
              <a:t>descriptions contained herein do not include complete insurance policy definitions, terms and/or conditions, and should not be relied on for coverage </a:t>
            </a:r>
            <a:br>
              <a:rPr lang="en-US" sz="1100" dirty="0">
                <a:latin typeface="+mn-lt"/>
              </a:rPr>
            </a:br>
            <a:r>
              <a:rPr lang="en-US" sz="1100" dirty="0">
                <a:latin typeface="+mn-lt"/>
              </a:rPr>
              <a:t>interpretation. The information may not include current governmental or insurance developments, is provided without knowledge of the individual </a:t>
            </a:r>
            <a:br>
              <a:rPr lang="en-US" sz="1100" dirty="0">
                <a:latin typeface="+mn-lt"/>
              </a:rPr>
            </a:br>
            <a:r>
              <a:rPr lang="en-US" sz="1100" dirty="0">
                <a:latin typeface="+mn-lt"/>
              </a:rPr>
              <a:t>recipient’s industry or specific business or coverage circumstances, and in no way reflects or promises to provide insurance coverage outcomes </a:t>
            </a:r>
            <a:br>
              <a:rPr lang="en-US" sz="1100" dirty="0">
                <a:latin typeface="+mn-lt"/>
              </a:rPr>
            </a:br>
            <a:r>
              <a:rPr lang="en-US" sz="1100" dirty="0">
                <a:latin typeface="+mn-lt"/>
              </a:rPr>
              <a:t>that only insurance carriers control.</a:t>
            </a:r>
          </a:p>
          <a:p>
            <a:pPr>
              <a:lnSpc>
                <a:spcPct val="90000"/>
              </a:lnSpc>
              <a:spcAft>
                <a:spcPts val="600"/>
              </a:spcAft>
            </a:pPr>
            <a:r>
              <a:rPr lang="en-US" sz="1100" dirty="0">
                <a:latin typeface="+mn-lt"/>
              </a:rPr>
              <a:t>Insurance brokerage and related services to be provided by Arthur J. Gallagher Canada Limited and its affiliates and/or subsidiaries.</a:t>
            </a:r>
          </a:p>
        </p:txBody>
      </p:sp>
    </p:spTree>
    <p:extLst>
      <p:ext uri="{BB962C8B-B14F-4D97-AF65-F5344CB8AC3E}">
        <p14:creationId xmlns:p14="http://schemas.microsoft.com/office/powerpoint/2010/main" val="368684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GGB U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0" name="Picture 5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35813" y="4962115"/>
            <a:ext cx="3207100" cy="1529864"/>
          </a:xfrm>
          <a:prstGeom prst="rect">
            <a:avLst/>
          </a:prstGeom>
        </p:spPr>
      </p:pic>
      <p:sp>
        <p:nvSpPr>
          <p:cNvPr id="2" name="TextBox 1">
            <a:extLst>
              <a:ext uri="{FF2B5EF4-FFF2-40B4-BE49-F238E27FC236}">
                <a16:creationId xmlns:a16="http://schemas.microsoft.com/office/drawing/2014/main" id="{960CE6E4-9475-EE08-8D59-8F5DFD9032ED}"/>
              </a:ext>
            </a:extLst>
          </p:cNvPr>
          <p:cNvSpPr txBox="1"/>
          <p:nvPr userDrawn="1"/>
        </p:nvSpPr>
        <p:spPr>
          <a:xfrm>
            <a:off x="528063" y="475705"/>
            <a:ext cx="1353256" cy="307777"/>
          </a:xfrm>
          <a:prstGeom prst="rect">
            <a:avLst/>
          </a:prstGeom>
          <a:noFill/>
        </p:spPr>
        <p:txBody>
          <a:bodyPr wrap="none" rtlCol="0">
            <a:spAutoFit/>
          </a:bodyPr>
          <a:lstStyle/>
          <a:p>
            <a:r>
              <a:rPr lang="en-US" sz="1400">
                <a:latin typeface="+mj-lt"/>
              </a:rPr>
              <a:t>DISCLOSURE</a:t>
            </a:r>
          </a:p>
        </p:txBody>
      </p:sp>
      <p:sp>
        <p:nvSpPr>
          <p:cNvPr id="3" name="TextBox 2">
            <a:extLst>
              <a:ext uri="{FF2B5EF4-FFF2-40B4-BE49-F238E27FC236}">
                <a16:creationId xmlns:a16="http://schemas.microsoft.com/office/drawing/2014/main" id="{58F995DA-2620-5612-786E-D7EECA487E1B}"/>
              </a:ext>
            </a:extLst>
          </p:cNvPr>
          <p:cNvSpPr txBox="1"/>
          <p:nvPr userDrawn="1"/>
        </p:nvSpPr>
        <p:spPr>
          <a:xfrm>
            <a:off x="611191" y="783482"/>
            <a:ext cx="10969617" cy="1846659"/>
          </a:xfrm>
          <a:prstGeom prst="rect">
            <a:avLst/>
          </a:prstGeom>
          <a:noFill/>
        </p:spPr>
        <p:txBody>
          <a:bodyPr wrap="square" lIns="0" rIns="0" rtlCol="0">
            <a:spAutoFit/>
          </a:bodyPr>
          <a:lstStyle/>
          <a:p>
            <a:pPr>
              <a:lnSpc>
                <a:spcPct val="90000"/>
              </a:lnSpc>
              <a:spcAft>
                <a:spcPts val="600"/>
              </a:spcAft>
            </a:pPr>
            <a:r>
              <a:rPr lang="en-US" sz="1100" dirty="0">
                <a:latin typeface="+mn-lt"/>
              </a:rPr>
              <a:t>© Copyright 2024 Arthur J. Gallagher &amp; Co. and subsidiaries. All rights reserved: No part of this document may be reproduced, stored in a retrieval system, or transmitted in any form or by any means, whether electronic, mechanical, photocopying, recording, or otherwise, without the prior written permission of Arthur J. Gallagher &amp; Co. </a:t>
            </a:r>
          </a:p>
          <a:p>
            <a:pPr>
              <a:lnSpc>
                <a:spcPct val="90000"/>
              </a:lnSpc>
              <a:spcAft>
                <a:spcPts val="600"/>
              </a:spcAft>
            </a:pPr>
            <a:r>
              <a:rPr lang="en-US" sz="1100" b="1" dirty="0">
                <a:latin typeface="+mn-lt"/>
              </a:rPr>
              <a:t>UNITED KINGDOM</a:t>
            </a:r>
          </a:p>
          <a:p>
            <a:pPr>
              <a:lnSpc>
                <a:spcPct val="90000"/>
              </a:lnSpc>
              <a:spcAft>
                <a:spcPts val="600"/>
              </a:spcAft>
            </a:pPr>
            <a:r>
              <a:rPr lang="en-US" sz="1100" dirty="0">
                <a:latin typeface="+mn-lt"/>
              </a:rPr>
              <a:t>The information contained herein is offered as insurance industry guidance and provided as an overview of current market risks and available coverages and is intended for discussion purposes only. This publication is not intended to offer legal advice or client-specific risk management advice. Any description of insurance coverages is not </a:t>
            </a:r>
            <a:br>
              <a:rPr lang="en-US" sz="1100" dirty="0">
                <a:latin typeface="+mn-lt"/>
              </a:rPr>
            </a:br>
            <a:r>
              <a:rPr lang="en-US" sz="1100" dirty="0">
                <a:latin typeface="+mn-lt"/>
              </a:rPr>
              <a:t>meant to interpret specific coverages that your company may already have in place or that may be generally available. General insurance descriptions contained </a:t>
            </a:r>
            <a:br>
              <a:rPr lang="en-US" sz="1100" dirty="0">
                <a:latin typeface="+mn-lt"/>
              </a:rPr>
            </a:br>
            <a:r>
              <a:rPr lang="en-US" sz="1100" dirty="0">
                <a:latin typeface="+mn-lt"/>
              </a:rPr>
              <a:t>herein do not include complete insurance policy definitions, terms, and/or conditions, and should not be relied on for coverage interpretation. Actual insurance </a:t>
            </a:r>
            <a:br>
              <a:rPr lang="en-US" sz="1100" dirty="0">
                <a:latin typeface="+mn-lt"/>
              </a:rPr>
            </a:br>
            <a:r>
              <a:rPr lang="en-US" sz="1100" dirty="0">
                <a:latin typeface="+mn-lt"/>
              </a:rPr>
              <a:t>policies must always be consulted for full coverage details and analysis.</a:t>
            </a:r>
          </a:p>
          <a:p>
            <a:pPr>
              <a:lnSpc>
                <a:spcPct val="90000"/>
              </a:lnSpc>
              <a:spcAft>
                <a:spcPts val="600"/>
              </a:spcAft>
            </a:pPr>
            <a:r>
              <a:rPr lang="en-US" sz="1100" dirty="0">
                <a:latin typeface="+mn-lt"/>
              </a:rPr>
              <a:t>Arthur J. Gallagher Insurance Brokers Limited is </a:t>
            </a:r>
            <a:r>
              <a:rPr lang="en-US" sz="1100" dirty="0" err="1">
                <a:latin typeface="+mn-lt"/>
              </a:rPr>
              <a:t>authorised</a:t>
            </a:r>
            <a:r>
              <a:rPr lang="en-US" sz="1100" dirty="0">
                <a:latin typeface="+mn-lt"/>
              </a:rPr>
              <a:t> and regulated by the Financial Conduct Authority. Registered Office: Spectrum Building, </a:t>
            </a:r>
            <a:br>
              <a:rPr lang="en-US" sz="1100" dirty="0">
                <a:latin typeface="+mn-lt"/>
              </a:rPr>
            </a:br>
            <a:r>
              <a:rPr lang="en-US" sz="1100" dirty="0">
                <a:latin typeface="+mn-lt"/>
              </a:rPr>
              <a:t>55 </a:t>
            </a:r>
            <a:r>
              <a:rPr lang="en-US" sz="1100" dirty="0" err="1">
                <a:latin typeface="+mn-lt"/>
              </a:rPr>
              <a:t>Blythswood</a:t>
            </a:r>
            <a:r>
              <a:rPr lang="en-US" sz="1100" dirty="0">
                <a:latin typeface="+mn-lt"/>
              </a:rPr>
              <a:t> Street, Glasgow, G2 7AT. Registered in Scotland. Company Number: SC108909. </a:t>
            </a:r>
            <a:r>
              <a:rPr lang="en-US" sz="1100" dirty="0">
                <a:latin typeface="+mn-lt"/>
                <a:hlinkClick r:id="rId4"/>
              </a:rPr>
              <a:t>www.ajg.com/uk</a:t>
            </a:r>
            <a:endParaRPr lang="en-US" sz="1100" dirty="0">
              <a:latin typeface="+mn-lt"/>
            </a:endParaRPr>
          </a:p>
        </p:txBody>
      </p:sp>
    </p:spTree>
    <p:extLst>
      <p:ext uri="{BB962C8B-B14F-4D97-AF65-F5344CB8AC3E}">
        <p14:creationId xmlns:p14="http://schemas.microsoft.com/office/powerpoint/2010/main" val="62445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GGB Irela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0" name="Picture 5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35813" y="4962115"/>
            <a:ext cx="3207100" cy="1529864"/>
          </a:xfrm>
          <a:prstGeom prst="rect">
            <a:avLst/>
          </a:prstGeom>
        </p:spPr>
      </p:pic>
      <p:sp>
        <p:nvSpPr>
          <p:cNvPr id="2" name="TextBox 1">
            <a:extLst>
              <a:ext uri="{FF2B5EF4-FFF2-40B4-BE49-F238E27FC236}">
                <a16:creationId xmlns:a16="http://schemas.microsoft.com/office/drawing/2014/main" id="{960CE6E4-9475-EE08-8D59-8F5DFD9032ED}"/>
              </a:ext>
            </a:extLst>
          </p:cNvPr>
          <p:cNvSpPr txBox="1"/>
          <p:nvPr userDrawn="1"/>
        </p:nvSpPr>
        <p:spPr>
          <a:xfrm>
            <a:off x="528063" y="475705"/>
            <a:ext cx="1353256" cy="307777"/>
          </a:xfrm>
          <a:prstGeom prst="rect">
            <a:avLst/>
          </a:prstGeom>
          <a:noFill/>
        </p:spPr>
        <p:txBody>
          <a:bodyPr wrap="none" rtlCol="0">
            <a:spAutoFit/>
          </a:bodyPr>
          <a:lstStyle/>
          <a:p>
            <a:r>
              <a:rPr lang="en-US" sz="1400">
                <a:latin typeface="+mj-lt"/>
              </a:rPr>
              <a:t>DISCLOSURE</a:t>
            </a:r>
          </a:p>
        </p:txBody>
      </p:sp>
      <p:sp>
        <p:nvSpPr>
          <p:cNvPr id="3" name="TextBox 2">
            <a:extLst>
              <a:ext uri="{FF2B5EF4-FFF2-40B4-BE49-F238E27FC236}">
                <a16:creationId xmlns:a16="http://schemas.microsoft.com/office/drawing/2014/main" id="{58F995DA-2620-5612-786E-D7EECA487E1B}"/>
              </a:ext>
            </a:extLst>
          </p:cNvPr>
          <p:cNvSpPr txBox="1"/>
          <p:nvPr userDrawn="1"/>
        </p:nvSpPr>
        <p:spPr>
          <a:xfrm>
            <a:off x="611191" y="783482"/>
            <a:ext cx="10969617" cy="1007968"/>
          </a:xfrm>
          <a:prstGeom prst="rect">
            <a:avLst/>
          </a:prstGeom>
          <a:noFill/>
        </p:spPr>
        <p:txBody>
          <a:bodyPr wrap="square" lIns="0" rIns="0" rtlCol="0">
            <a:spAutoFit/>
          </a:bodyPr>
          <a:lstStyle/>
          <a:p>
            <a:pPr>
              <a:lnSpc>
                <a:spcPct val="90000"/>
              </a:lnSpc>
              <a:spcAft>
                <a:spcPts val="600"/>
              </a:spcAft>
            </a:pPr>
            <a:r>
              <a:rPr lang="en-US" sz="1100" dirty="0">
                <a:latin typeface="+mn-lt"/>
              </a:rPr>
              <a:t>© Copyright 2024 Arthur J. Gallagher &amp; Co. and subsidiaries. All rights reserved: No part of this document may be reproduced, stored in a retrieval system, or transmitted in any form or by any means, whether electronic, mechanical, photocopying, recording, or otherwise, without the prior written permission of Arthur J. Gallagher &amp; Co. </a:t>
            </a:r>
          </a:p>
          <a:p>
            <a:pPr>
              <a:lnSpc>
                <a:spcPct val="90000"/>
              </a:lnSpc>
              <a:spcAft>
                <a:spcPts val="600"/>
              </a:spcAft>
            </a:pPr>
            <a:r>
              <a:rPr lang="en-US" sz="1100" b="1" dirty="0">
                <a:latin typeface="+mn-lt"/>
              </a:rPr>
              <a:t>IRELAND</a:t>
            </a:r>
          </a:p>
          <a:p>
            <a:pPr>
              <a:lnSpc>
                <a:spcPct val="90000"/>
              </a:lnSpc>
              <a:spcAft>
                <a:spcPts val="600"/>
              </a:spcAft>
            </a:pPr>
            <a:r>
              <a:rPr lang="en-US" sz="1100" dirty="0">
                <a:latin typeface="+mn-lt"/>
              </a:rPr>
              <a:t>Arthur J. Gallagher Insurance Brokers (Ireland) Limited trading as Gallagher,  PolskiQuote, First Ireland is regulated by the Central Bank of Ireland. Company Registration Number 22380. Registered company address: The Arc, Drinagh, Wexford, Ireland, Y35 RR92.</a:t>
            </a:r>
          </a:p>
        </p:txBody>
      </p:sp>
    </p:spTree>
    <p:extLst>
      <p:ext uri="{BB962C8B-B14F-4D97-AF65-F5344CB8AC3E}">
        <p14:creationId xmlns:p14="http://schemas.microsoft.com/office/powerpoint/2010/main" val="337159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GGB Brazi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0" name="Picture 5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35813" y="4962115"/>
            <a:ext cx="3207100" cy="1529864"/>
          </a:xfrm>
          <a:prstGeom prst="rect">
            <a:avLst/>
          </a:prstGeom>
        </p:spPr>
      </p:pic>
      <p:sp>
        <p:nvSpPr>
          <p:cNvPr id="2" name="TextBox 1">
            <a:extLst>
              <a:ext uri="{FF2B5EF4-FFF2-40B4-BE49-F238E27FC236}">
                <a16:creationId xmlns:a16="http://schemas.microsoft.com/office/drawing/2014/main" id="{960CE6E4-9475-EE08-8D59-8F5DFD9032ED}"/>
              </a:ext>
            </a:extLst>
          </p:cNvPr>
          <p:cNvSpPr txBox="1"/>
          <p:nvPr userDrawn="1"/>
        </p:nvSpPr>
        <p:spPr>
          <a:xfrm>
            <a:off x="528063" y="475705"/>
            <a:ext cx="1353256" cy="307777"/>
          </a:xfrm>
          <a:prstGeom prst="rect">
            <a:avLst/>
          </a:prstGeom>
          <a:noFill/>
        </p:spPr>
        <p:txBody>
          <a:bodyPr wrap="none" rtlCol="0">
            <a:spAutoFit/>
          </a:bodyPr>
          <a:lstStyle/>
          <a:p>
            <a:r>
              <a:rPr lang="en-US" sz="1400">
                <a:latin typeface="+mj-lt"/>
              </a:rPr>
              <a:t>DISCLOSURE</a:t>
            </a:r>
          </a:p>
        </p:txBody>
      </p:sp>
      <p:sp>
        <p:nvSpPr>
          <p:cNvPr id="3" name="TextBox 2">
            <a:extLst>
              <a:ext uri="{FF2B5EF4-FFF2-40B4-BE49-F238E27FC236}">
                <a16:creationId xmlns:a16="http://schemas.microsoft.com/office/drawing/2014/main" id="{58F995DA-2620-5612-786E-D7EECA487E1B}"/>
              </a:ext>
            </a:extLst>
          </p:cNvPr>
          <p:cNvSpPr txBox="1"/>
          <p:nvPr userDrawn="1"/>
        </p:nvSpPr>
        <p:spPr>
          <a:xfrm>
            <a:off x="611191" y="783482"/>
            <a:ext cx="10969617" cy="2380652"/>
          </a:xfrm>
          <a:prstGeom prst="rect">
            <a:avLst/>
          </a:prstGeom>
          <a:noFill/>
        </p:spPr>
        <p:txBody>
          <a:bodyPr wrap="square" lIns="0" rIns="0" rtlCol="0">
            <a:spAutoFit/>
          </a:bodyPr>
          <a:lstStyle/>
          <a:p>
            <a:pPr>
              <a:lnSpc>
                <a:spcPct val="90000"/>
              </a:lnSpc>
              <a:spcAft>
                <a:spcPts val="600"/>
              </a:spcAft>
            </a:pPr>
            <a:r>
              <a:rPr lang="en-US" sz="1100" dirty="0">
                <a:latin typeface="+mn-lt"/>
              </a:rPr>
              <a:t>© Copyright 2024 Arthur J. Gallagher &amp; Co. and subsidiaries. All rights reserved: No part of this document may be reproduced, stored in a retrieval system, or transmitted in any form or by any means, whether electronic, mechanical, photocopying, recording, or otherwise, without the prior written permission of Arthur J. Gallagher &amp; Co. </a:t>
            </a:r>
          </a:p>
          <a:p>
            <a:pPr>
              <a:lnSpc>
                <a:spcPct val="90000"/>
              </a:lnSpc>
              <a:spcAft>
                <a:spcPts val="600"/>
              </a:spcAft>
            </a:pPr>
            <a:r>
              <a:rPr lang="en-US" sz="1100" b="1" dirty="0">
                <a:latin typeface="+mn-lt"/>
              </a:rPr>
              <a:t>BRAZIL</a:t>
            </a:r>
          </a:p>
          <a:p>
            <a:pPr>
              <a:lnSpc>
                <a:spcPct val="90000"/>
              </a:lnSpc>
              <a:spcAft>
                <a:spcPts val="600"/>
              </a:spcAft>
            </a:pPr>
            <a:r>
              <a:rPr lang="pt-BR" sz="1100" dirty="0">
                <a:latin typeface="+mn-lt"/>
              </a:rPr>
              <a:t>© Copyright 2024 Arthur J. Gallagher &amp; Co. e suas subsidiárias. Todos os direitos reservados: Nenhuma parte deste documento pode ser reproduzida, armazenada em um sistema de recuperação ou transmitida de qualquer forma ou por qualquer meio, seja eletrônico, mecânico, fotocópia, gravação ou outro, sem a prévia autorização por escrito</a:t>
            </a:r>
            <a:br>
              <a:rPr lang="pt-BR" sz="1100" dirty="0">
                <a:latin typeface="+mn-lt"/>
              </a:rPr>
            </a:br>
            <a:r>
              <a:rPr lang="pt-BR" sz="1100" dirty="0">
                <a:latin typeface="+mn-lt"/>
              </a:rPr>
              <a:t>de Arthur J. Gallagher &amp; Co. e suas subsidiárias, incluindo as empresas do grupo Gallagher Brasil.</a:t>
            </a:r>
          </a:p>
          <a:p>
            <a:pPr>
              <a:lnSpc>
                <a:spcPct val="90000"/>
              </a:lnSpc>
              <a:spcAft>
                <a:spcPts val="600"/>
              </a:spcAft>
            </a:pPr>
            <a:r>
              <a:rPr lang="pt-BR" sz="1100" dirty="0">
                <a:latin typeface="+mn-lt"/>
              </a:rPr>
              <a:t>As informações contidas neste documento são oferecidas como orientação do setor de seguros e fornecidas como uma visão geral dos riscos atuais do mercado e das coberturas disponíveis, sendo destinadas apenas para fins de discussão. Esta publicação não se destina a oferecer consultoria contábil, jurídica ou fiscal, nem </a:t>
            </a:r>
            <a:br>
              <a:rPr lang="pt-BR" sz="1100" dirty="0">
                <a:latin typeface="+mn-lt"/>
              </a:rPr>
            </a:br>
            <a:r>
              <a:rPr lang="pt-BR" sz="1100" dirty="0">
                <a:latin typeface="+mn-lt"/>
              </a:rPr>
              <a:t>aconselhamento de gerenciamento de riscos específico para o cliente. Qualquer descrição de coberturas de seguros não tem como objetivo interpretar coberturas </a:t>
            </a:r>
            <a:br>
              <a:rPr lang="pt-BR" sz="1100" dirty="0">
                <a:latin typeface="+mn-lt"/>
              </a:rPr>
            </a:br>
            <a:r>
              <a:rPr lang="pt-BR" sz="1100" dirty="0">
                <a:latin typeface="+mn-lt"/>
              </a:rPr>
              <a:t>específicas que sua empresa possa já ter ou que possam estar disponíveis no mercado. As descrições gerais de seguros contidas neste documento não incluem </a:t>
            </a:r>
            <a:br>
              <a:rPr lang="pt-BR" sz="1100" dirty="0">
                <a:latin typeface="+mn-lt"/>
              </a:rPr>
            </a:br>
            <a:r>
              <a:rPr lang="pt-BR" sz="1100" dirty="0">
                <a:latin typeface="+mn-lt"/>
              </a:rPr>
              <a:t>definições completas de apólices, termos e/ou condições e não devem ser usadas para interpretação de coberturas. As apólices de seguro reais devem sempre </a:t>
            </a:r>
            <a:br>
              <a:rPr lang="pt-BR" sz="1100" dirty="0">
                <a:latin typeface="+mn-lt"/>
              </a:rPr>
            </a:br>
            <a:r>
              <a:rPr lang="pt-BR" sz="1100" dirty="0">
                <a:latin typeface="+mn-lt"/>
              </a:rPr>
              <a:t>ser consultadas para obter detalhes completos e análise de cobertura.</a:t>
            </a:r>
          </a:p>
          <a:p>
            <a:pPr>
              <a:lnSpc>
                <a:spcPct val="90000"/>
              </a:lnSpc>
              <a:spcAft>
                <a:spcPts val="600"/>
              </a:spcAft>
            </a:pPr>
            <a:r>
              <a:rPr lang="pt-BR" sz="1100" dirty="0">
                <a:latin typeface="+mn-lt"/>
              </a:rPr>
              <a:t>Serviços de corretagem de seguros e serviços relacionados fornecidos por Arthur J. Gallagher &amp; Co.</a:t>
            </a:r>
          </a:p>
        </p:txBody>
      </p:sp>
    </p:spTree>
    <p:extLst>
      <p:ext uri="{BB962C8B-B14F-4D97-AF65-F5344CB8AC3E}">
        <p14:creationId xmlns:p14="http://schemas.microsoft.com/office/powerpoint/2010/main" val="1788727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GGB Rossborough_Jerse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0" name="Picture 5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35813" y="4962115"/>
            <a:ext cx="3207100" cy="1529864"/>
          </a:xfrm>
          <a:prstGeom prst="rect">
            <a:avLst/>
          </a:prstGeom>
        </p:spPr>
      </p:pic>
      <p:sp>
        <p:nvSpPr>
          <p:cNvPr id="2" name="TextBox 1">
            <a:extLst>
              <a:ext uri="{FF2B5EF4-FFF2-40B4-BE49-F238E27FC236}">
                <a16:creationId xmlns:a16="http://schemas.microsoft.com/office/drawing/2014/main" id="{960CE6E4-9475-EE08-8D59-8F5DFD9032ED}"/>
              </a:ext>
            </a:extLst>
          </p:cNvPr>
          <p:cNvSpPr txBox="1"/>
          <p:nvPr userDrawn="1"/>
        </p:nvSpPr>
        <p:spPr>
          <a:xfrm>
            <a:off x="528063" y="475705"/>
            <a:ext cx="1353256" cy="307777"/>
          </a:xfrm>
          <a:prstGeom prst="rect">
            <a:avLst/>
          </a:prstGeom>
          <a:noFill/>
        </p:spPr>
        <p:txBody>
          <a:bodyPr wrap="none" rtlCol="0">
            <a:spAutoFit/>
          </a:bodyPr>
          <a:lstStyle/>
          <a:p>
            <a:r>
              <a:rPr lang="en-US" sz="1400">
                <a:latin typeface="+mj-lt"/>
              </a:rPr>
              <a:t>DISCLOSURE</a:t>
            </a:r>
          </a:p>
        </p:txBody>
      </p:sp>
      <p:sp>
        <p:nvSpPr>
          <p:cNvPr id="3" name="TextBox 2">
            <a:extLst>
              <a:ext uri="{FF2B5EF4-FFF2-40B4-BE49-F238E27FC236}">
                <a16:creationId xmlns:a16="http://schemas.microsoft.com/office/drawing/2014/main" id="{58F995DA-2620-5612-786E-D7EECA487E1B}"/>
              </a:ext>
            </a:extLst>
          </p:cNvPr>
          <p:cNvSpPr txBox="1"/>
          <p:nvPr userDrawn="1"/>
        </p:nvSpPr>
        <p:spPr>
          <a:xfrm>
            <a:off x="611191" y="783482"/>
            <a:ext cx="10969617" cy="1007968"/>
          </a:xfrm>
          <a:prstGeom prst="rect">
            <a:avLst/>
          </a:prstGeom>
          <a:noFill/>
        </p:spPr>
        <p:txBody>
          <a:bodyPr wrap="square" lIns="0" rIns="0" rtlCol="0">
            <a:spAutoFit/>
          </a:bodyPr>
          <a:lstStyle/>
          <a:p>
            <a:pPr>
              <a:lnSpc>
                <a:spcPct val="90000"/>
              </a:lnSpc>
              <a:spcAft>
                <a:spcPts val="600"/>
              </a:spcAft>
            </a:pPr>
            <a:r>
              <a:rPr lang="en-US" sz="1100" dirty="0">
                <a:latin typeface="+mn-lt"/>
              </a:rPr>
              <a:t>© Copyright 2024 Arthur J. Gallagher &amp; Co. and subsidiaries. All rights reserved: No part of this document may be reproduced, stored in a retrieval system, or transmitted in any form or by any means, whether electronic, mechanical, photocopying, recording, or otherwise, without the prior written permission of Arthur J. Gallagher &amp; Co. </a:t>
            </a:r>
          </a:p>
          <a:p>
            <a:pPr>
              <a:lnSpc>
                <a:spcPct val="90000"/>
              </a:lnSpc>
              <a:spcAft>
                <a:spcPts val="600"/>
              </a:spcAft>
            </a:pPr>
            <a:r>
              <a:rPr lang="en-US" sz="1100" b="1" dirty="0">
                <a:latin typeface="+mn-lt"/>
              </a:rPr>
              <a:t>JERSEY</a:t>
            </a:r>
          </a:p>
          <a:p>
            <a:pPr>
              <a:lnSpc>
                <a:spcPct val="90000"/>
              </a:lnSpc>
              <a:spcAft>
                <a:spcPts val="600"/>
              </a:spcAft>
            </a:pPr>
            <a:r>
              <a:rPr lang="en-US" sz="1100" dirty="0">
                <a:latin typeface="+mn-lt"/>
              </a:rPr>
              <a:t>Gallagher is a trading name of R A </a:t>
            </a:r>
            <a:r>
              <a:rPr lang="en-US" sz="1100" dirty="0" err="1">
                <a:latin typeface="+mn-lt"/>
              </a:rPr>
              <a:t>Rossborough</a:t>
            </a:r>
            <a:r>
              <a:rPr lang="en-US" sz="1100" dirty="0">
                <a:latin typeface="+mn-lt"/>
              </a:rPr>
              <a:t> (Insurance Brokers) Limited which is registered in Jersey No. 1944 at Liberation House, St Helier </a:t>
            </a:r>
            <a:br>
              <a:rPr lang="en-US" sz="1100" dirty="0">
                <a:latin typeface="+mn-lt"/>
              </a:rPr>
            </a:br>
            <a:r>
              <a:rPr lang="en-US" sz="1100" dirty="0">
                <a:latin typeface="+mn-lt"/>
              </a:rPr>
              <a:t>and regulated by the Jersey Financial Services Commission No. GIMB0042.</a:t>
            </a:r>
          </a:p>
        </p:txBody>
      </p:sp>
    </p:spTree>
    <p:extLst>
      <p:ext uri="{BB962C8B-B14F-4D97-AF65-F5344CB8AC3E}">
        <p14:creationId xmlns:p14="http://schemas.microsoft.com/office/powerpoint/2010/main" val="3564995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GGB Rossborough_I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0" name="Picture 5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35813" y="4962115"/>
            <a:ext cx="3207100" cy="1529864"/>
          </a:xfrm>
          <a:prstGeom prst="rect">
            <a:avLst/>
          </a:prstGeom>
        </p:spPr>
      </p:pic>
      <p:sp>
        <p:nvSpPr>
          <p:cNvPr id="2" name="TextBox 1">
            <a:extLst>
              <a:ext uri="{FF2B5EF4-FFF2-40B4-BE49-F238E27FC236}">
                <a16:creationId xmlns:a16="http://schemas.microsoft.com/office/drawing/2014/main" id="{960CE6E4-9475-EE08-8D59-8F5DFD9032ED}"/>
              </a:ext>
            </a:extLst>
          </p:cNvPr>
          <p:cNvSpPr txBox="1"/>
          <p:nvPr userDrawn="1"/>
        </p:nvSpPr>
        <p:spPr>
          <a:xfrm>
            <a:off x="528063" y="475705"/>
            <a:ext cx="1353256" cy="307777"/>
          </a:xfrm>
          <a:prstGeom prst="rect">
            <a:avLst/>
          </a:prstGeom>
          <a:noFill/>
        </p:spPr>
        <p:txBody>
          <a:bodyPr wrap="none" rtlCol="0">
            <a:spAutoFit/>
          </a:bodyPr>
          <a:lstStyle/>
          <a:p>
            <a:r>
              <a:rPr lang="en-US" sz="1400">
                <a:latin typeface="+mj-lt"/>
              </a:rPr>
              <a:t>DISCLOSURE</a:t>
            </a:r>
          </a:p>
        </p:txBody>
      </p:sp>
      <p:sp>
        <p:nvSpPr>
          <p:cNvPr id="3" name="TextBox 2">
            <a:extLst>
              <a:ext uri="{FF2B5EF4-FFF2-40B4-BE49-F238E27FC236}">
                <a16:creationId xmlns:a16="http://schemas.microsoft.com/office/drawing/2014/main" id="{58F995DA-2620-5612-786E-D7EECA487E1B}"/>
              </a:ext>
            </a:extLst>
          </p:cNvPr>
          <p:cNvSpPr txBox="1"/>
          <p:nvPr userDrawn="1"/>
        </p:nvSpPr>
        <p:spPr>
          <a:xfrm>
            <a:off x="611191" y="783482"/>
            <a:ext cx="10969617" cy="1007968"/>
          </a:xfrm>
          <a:prstGeom prst="rect">
            <a:avLst/>
          </a:prstGeom>
          <a:noFill/>
        </p:spPr>
        <p:txBody>
          <a:bodyPr wrap="square" lIns="0" rIns="0" rtlCol="0">
            <a:spAutoFit/>
          </a:bodyPr>
          <a:lstStyle/>
          <a:p>
            <a:pPr>
              <a:lnSpc>
                <a:spcPct val="90000"/>
              </a:lnSpc>
              <a:spcAft>
                <a:spcPts val="600"/>
              </a:spcAft>
            </a:pPr>
            <a:r>
              <a:rPr lang="en-US" sz="1100" dirty="0">
                <a:latin typeface="+mn-lt"/>
              </a:rPr>
              <a:t>© Copyright 2024 Arthur J. Gallagher &amp; Co. and subsidiaries. All rights reserved: No part of this document may be reproduced, stored in a retrieval system, or transmitted in any form or by any means, whether electronic, mechanical, photocopying, recording, or otherwise, without the prior written permission of Arthur J. Gallagher &amp; Co. </a:t>
            </a:r>
          </a:p>
          <a:p>
            <a:pPr>
              <a:lnSpc>
                <a:spcPct val="90000"/>
              </a:lnSpc>
              <a:spcAft>
                <a:spcPts val="600"/>
              </a:spcAft>
            </a:pPr>
            <a:r>
              <a:rPr lang="en-US" sz="1100" b="1" dirty="0">
                <a:latin typeface="+mn-lt"/>
              </a:rPr>
              <a:t>ISLE OF MAN</a:t>
            </a:r>
          </a:p>
          <a:p>
            <a:pPr>
              <a:lnSpc>
                <a:spcPct val="90000"/>
              </a:lnSpc>
              <a:spcAft>
                <a:spcPts val="600"/>
              </a:spcAft>
            </a:pPr>
            <a:r>
              <a:rPr lang="en-US" sz="1100" dirty="0">
                <a:latin typeface="+mn-lt"/>
              </a:rPr>
              <a:t>Gallagher is a trading name of </a:t>
            </a:r>
            <a:r>
              <a:rPr lang="en-US" sz="1100" dirty="0" err="1">
                <a:latin typeface="+mn-lt"/>
              </a:rPr>
              <a:t>Rossborough</a:t>
            </a:r>
            <a:r>
              <a:rPr lang="en-US" sz="1100" dirty="0">
                <a:latin typeface="+mn-lt"/>
              </a:rPr>
              <a:t> Insurance (IOM) Limited which is registered with the Isle of Man Financial Services Authority </a:t>
            </a:r>
            <a:br>
              <a:rPr lang="en-US" sz="1100" dirty="0">
                <a:latin typeface="+mn-lt"/>
              </a:rPr>
            </a:br>
            <a:r>
              <a:rPr lang="en-US" sz="1100" dirty="0">
                <a:latin typeface="+mn-lt"/>
              </a:rPr>
              <a:t>as an Insurance Intermediary in respect of General Business. Registered in Isle of Man No. 110231C.</a:t>
            </a:r>
          </a:p>
        </p:txBody>
      </p:sp>
    </p:spTree>
    <p:extLst>
      <p:ext uri="{BB962C8B-B14F-4D97-AF65-F5344CB8AC3E}">
        <p14:creationId xmlns:p14="http://schemas.microsoft.com/office/powerpoint/2010/main" val="882898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GGB Rossborough_Guernse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0" name="Picture 5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35813" y="4962115"/>
            <a:ext cx="3207100" cy="1529864"/>
          </a:xfrm>
          <a:prstGeom prst="rect">
            <a:avLst/>
          </a:prstGeom>
        </p:spPr>
      </p:pic>
      <p:sp>
        <p:nvSpPr>
          <p:cNvPr id="2" name="TextBox 1">
            <a:extLst>
              <a:ext uri="{FF2B5EF4-FFF2-40B4-BE49-F238E27FC236}">
                <a16:creationId xmlns:a16="http://schemas.microsoft.com/office/drawing/2014/main" id="{960CE6E4-9475-EE08-8D59-8F5DFD9032ED}"/>
              </a:ext>
            </a:extLst>
          </p:cNvPr>
          <p:cNvSpPr txBox="1"/>
          <p:nvPr userDrawn="1"/>
        </p:nvSpPr>
        <p:spPr>
          <a:xfrm>
            <a:off x="528063" y="475705"/>
            <a:ext cx="1353256" cy="307777"/>
          </a:xfrm>
          <a:prstGeom prst="rect">
            <a:avLst/>
          </a:prstGeom>
          <a:noFill/>
        </p:spPr>
        <p:txBody>
          <a:bodyPr wrap="none" rtlCol="0">
            <a:spAutoFit/>
          </a:bodyPr>
          <a:lstStyle/>
          <a:p>
            <a:r>
              <a:rPr lang="en-US" sz="1400">
                <a:latin typeface="+mj-lt"/>
              </a:rPr>
              <a:t>DISCLOSURE</a:t>
            </a:r>
          </a:p>
        </p:txBody>
      </p:sp>
      <p:sp>
        <p:nvSpPr>
          <p:cNvPr id="3" name="TextBox 2">
            <a:extLst>
              <a:ext uri="{FF2B5EF4-FFF2-40B4-BE49-F238E27FC236}">
                <a16:creationId xmlns:a16="http://schemas.microsoft.com/office/drawing/2014/main" id="{58F995DA-2620-5612-786E-D7EECA487E1B}"/>
              </a:ext>
            </a:extLst>
          </p:cNvPr>
          <p:cNvSpPr txBox="1"/>
          <p:nvPr userDrawn="1"/>
        </p:nvSpPr>
        <p:spPr>
          <a:xfrm>
            <a:off x="611191" y="783482"/>
            <a:ext cx="10969617" cy="1007968"/>
          </a:xfrm>
          <a:prstGeom prst="rect">
            <a:avLst/>
          </a:prstGeom>
          <a:noFill/>
        </p:spPr>
        <p:txBody>
          <a:bodyPr wrap="square" lIns="0" rIns="0" rtlCol="0">
            <a:spAutoFit/>
          </a:bodyPr>
          <a:lstStyle/>
          <a:p>
            <a:pPr>
              <a:lnSpc>
                <a:spcPct val="90000"/>
              </a:lnSpc>
              <a:spcAft>
                <a:spcPts val="600"/>
              </a:spcAft>
            </a:pPr>
            <a:r>
              <a:rPr lang="en-US" sz="1100" dirty="0">
                <a:latin typeface="+mn-lt"/>
              </a:rPr>
              <a:t>© Copyright 2024 Arthur J. Gallagher &amp; Co. and subsidiaries. All rights reserved: No part of this document may be reproduced, stored in a retrieval system, or transmitted in any form or by any means, whether electronic, mechanical, photocopying, recording, or otherwise, without the prior written permission of Arthur J. Gallagher &amp; Co. </a:t>
            </a:r>
          </a:p>
          <a:p>
            <a:pPr>
              <a:lnSpc>
                <a:spcPct val="90000"/>
              </a:lnSpc>
              <a:spcAft>
                <a:spcPts val="600"/>
              </a:spcAft>
            </a:pPr>
            <a:r>
              <a:rPr lang="en-US" sz="1100" b="1" dirty="0">
                <a:latin typeface="+mn-lt"/>
              </a:rPr>
              <a:t>GUERNSEY</a:t>
            </a:r>
          </a:p>
          <a:p>
            <a:pPr>
              <a:lnSpc>
                <a:spcPct val="90000"/>
              </a:lnSpc>
              <a:spcAft>
                <a:spcPts val="600"/>
              </a:spcAft>
            </a:pPr>
            <a:r>
              <a:rPr lang="en-US" sz="1100" dirty="0">
                <a:latin typeface="+mn-lt"/>
              </a:rPr>
              <a:t>Gallagher is a trading name of R A </a:t>
            </a:r>
            <a:r>
              <a:rPr lang="en-US" sz="1100" dirty="0" err="1">
                <a:latin typeface="+mn-lt"/>
              </a:rPr>
              <a:t>Rossborough</a:t>
            </a:r>
            <a:r>
              <a:rPr lang="en-US" sz="1100" dirty="0">
                <a:latin typeface="+mn-lt"/>
              </a:rPr>
              <a:t> (Guernsey) Limited which is licensed by the Guernsey Financial Services </a:t>
            </a:r>
            <a:br>
              <a:rPr lang="en-US" sz="1100" dirty="0">
                <a:latin typeface="+mn-lt"/>
              </a:rPr>
            </a:br>
            <a:r>
              <a:rPr lang="en-US" sz="1100" dirty="0">
                <a:latin typeface="+mn-lt"/>
              </a:rPr>
              <a:t>Commission. Registered in Guernsey No. 2873.</a:t>
            </a:r>
          </a:p>
        </p:txBody>
      </p:sp>
    </p:spTree>
    <p:extLst>
      <p:ext uri="{BB962C8B-B14F-4D97-AF65-F5344CB8AC3E}">
        <p14:creationId xmlns:p14="http://schemas.microsoft.com/office/powerpoint/2010/main" val="4056625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GGB Swed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0" name="Picture 5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35813" y="4962115"/>
            <a:ext cx="3207100" cy="1529864"/>
          </a:xfrm>
          <a:prstGeom prst="rect">
            <a:avLst/>
          </a:prstGeom>
        </p:spPr>
      </p:pic>
      <p:sp>
        <p:nvSpPr>
          <p:cNvPr id="2" name="TextBox 1">
            <a:extLst>
              <a:ext uri="{FF2B5EF4-FFF2-40B4-BE49-F238E27FC236}">
                <a16:creationId xmlns:a16="http://schemas.microsoft.com/office/drawing/2014/main" id="{960CE6E4-9475-EE08-8D59-8F5DFD9032ED}"/>
              </a:ext>
            </a:extLst>
          </p:cNvPr>
          <p:cNvSpPr txBox="1"/>
          <p:nvPr userDrawn="1"/>
        </p:nvSpPr>
        <p:spPr>
          <a:xfrm>
            <a:off x="528063" y="475705"/>
            <a:ext cx="1353256" cy="307777"/>
          </a:xfrm>
          <a:prstGeom prst="rect">
            <a:avLst/>
          </a:prstGeom>
          <a:noFill/>
        </p:spPr>
        <p:txBody>
          <a:bodyPr wrap="none" rtlCol="0">
            <a:spAutoFit/>
          </a:bodyPr>
          <a:lstStyle/>
          <a:p>
            <a:r>
              <a:rPr lang="en-US" sz="1400">
                <a:latin typeface="+mj-lt"/>
              </a:rPr>
              <a:t>DISCLOSURE</a:t>
            </a:r>
          </a:p>
        </p:txBody>
      </p:sp>
      <p:sp>
        <p:nvSpPr>
          <p:cNvPr id="3" name="TextBox 2">
            <a:extLst>
              <a:ext uri="{FF2B5EF4-FFF2-40B4-BE49-F238E27FC236}">
                <a16:creationId xmlns:a16="http://schemas.microsoft.com/office/drawing/2014/main" id="{58F995DA-2620-5612-786E-D7EECA487E1B}"/>
              </a:ext>
            </a:extLst>
          </p:cNvPr>
          <p:cNvSpPr txBox="1"/>
          <p:nvPr userDrawn="1"/>
        </p:nvSpPr>
        <p:spPr>
          <a:xfrm>
            <a:off x="611191" y="783482"/>
            <a:ext cx="10969617" cy="4613571"/>
          </a:xfrm>
          <a:prstGeom prst="rect">
            <a:avLst/>
          </a:prstGeom>
          <a:noFill/>
        </p:spPr>
        <p:txBody>
          <a:bodyPr wrap="square" lIns="0" rIns="0" rtlCol="0">
            <a:spAutoFit/>
          </a:bodyPr>
          <a:lstStyle/>
          <a:p>
            <a:pPr>
              <a:lnSpc>
                <a:spcPct val="90000"/>
              </a:lnSpc>
              <a:spcAft>
                <a:spcPts val="600"/>
              </a:spcAft>
            </a:pPr>
            <a:r>
              <a:rPr lang="en-US" sz="1100">
                <a:latin typeface="+mn-lt"/>
              </a:rPr>
              <a:t>© Copyright 2024 Arthur J. Gallagher &amp; Co. and subsidiaries. All rights reserved: No part of this document may be reproduced, stored in a retrieval system, or transmitted in any form or by any means, whether electronic, mechanical, photocopying, recording, or otherwise, without the prior written permission of Arthur J. Gallagher &amp; Co. </a:t>
            </a:r>
          </a:p>
          <a:p>
            <a:pPr>
              <a:lnSpc>
                <a:spcPct val="90000"/>
              </a:lnSpc>
              <a:spcAft>
                <a:spcPts val="600"/>
              </a:spcAft>
            </a:pPr>
            <a:r>
              <a:rPr lang="en-US" sz="1100" b="1">
                <a:latin typeface="+mn-lt"/>
              </a:rPr>
              <a:t>SWEDEN</a:t>
            </a:r>
          </a:p>
          <a:p>
            <a:pPr lvl="0">
              <a:lnSpc>
                <a:spcPct val="90000"/>
              </a:lnSpc>
              <a:spcAft>
                <a:spcPts val="600"/>
              </a:spcAft>
            </a:pPr>
            <a:r>
              <a:rPr lang="en-US" sz="1100" b="0">
                <a:latin typeface="+mn-lt"/>
              </a:rPr>
              <a:t>Arthur J Gallagher Brim AB </a:t>
            </a:r>
            <a:r>
              <a:rPr lang="en-US" sz="1100" b="0" err="1">
                <a:latin typeface="+mn-lt"/>
              </a:rPr>
              <a:t>är</a:t>
            </a:r>
            <a:r>
              <a:rPr lang="en-US" sz="1100" b="0">
                <a:latin typeface="+mn-lt"/>
              </a:rPr>
              <a:t> </a:t>
            </a:r>
            <a:r>
              <a:rPr lang="en-US" sz="1100" b="0" err="1">
                <a:latin typeface="+mn-lt"/>
              </a:rPr>
              <a:t>auktoriserat</a:t>
            </a:r>
            <a:r>
              <a:rPr lang="en-US" sz="1100" b="0">
                <a:latin typeface="+mn-lt"/>
              </a:rPr>
              <a:t> </a:t>
            </a:r>
            <a:r>
              <a:rPr lang="en-US" sz="1100" b="0" err="1">
                <a:latin typeface="+mn-lt"/>
              </a:rPr>
              <a:t>och</a:t>
            </a:r>
            <a:r>
              <a:rPr lang="en-US" sz="1100" b="0">
                <a:latin typeface="+mn-lt"/>
              </a:rPr>
              <a:t> </a:t>
            </a:r>
            <a:r>
              <a:rPr lang="en-US" sz="1100" b="0" err="1">
                <a:latin typeface="+mn-lt"/>
              </a:rPr>
              <a:t>reglerat</a:t>
            </a:r>
            <a:r>
              <a:rPr lang="en-US" sz="1100" b="0">
                <a:latin typeface="+mn-lt"/>
              </a:rPr>
              <a:t> av </a:t>
            </a:r>
            <a:r>
              <a:rPr lang="en-US" sz="1100" b="0" err="1">
                <a:latin typeface="+mn-lt"/>
              </a:rPr>
              <a:t>Finansinspektionen</a:t>
            </a:r>
            <a:r>
              <a:rPr lang="en-US" sz="1100" b="0">
                <a:latin typeface="+mn-lt"/>
              </a:rPr>
              <a:t> (FSA). </a:t>
            </a:r>
            <a:r>
              <a:rPr lang="en-US" sz="1100" b="0" err="1">
                <a:latin typeface="+mn-lt"/>
              </a:rPr>
              <a:t>Registrerad</a:t>
            </a:r>
            <a:r>
              <a:rPr lang="en-US" sz="1100" b="0">
                <a:latin typeface="+mn-lt"/>
              </a:rPr>
              <a:t> </a:t>
            </a:r>
            <a:r>
              <a:rPr lang="en-US" sz="1100" b="0" err="1">
                <a:latin typeface="+mn-lt"/>
              </a:rPr>
              <a:t>företagsadress</a:t>
            </a:r>
            <a:r>
              <a:rPr lang="en-US" sz="1100" b="0">
                <a:latin typeface="+mn-lt"/>
              </a:rPr>
              <a:t>: Box 19572, 104 32 Stockholm, Sverige. </a:t>
            </a:r>
            <a:r>
              <a:rPr lang="en-US" sz="1100" b="0" err="1">
                <a:latin typeface="+mn-lt"/>
              </a:rPr>
              <a:t>Organisationsnummer</a:t>
            </a:r>
            <a:r>
              <a:rPr lang="en-US" sz="1100" b="0">
                <a:latin typeface="+mn-lt"/>
              </a:rPr>
              <a:t> 556391-5049.</a:t>
            </a:r>
          </a:p>
          <a:p>
            <a:pPr lvl="0">
              <a:lnSpc>
                <a:spcPct val="90000"/>
              </a:lnSpc>
              <a:spcAft>
                <a:spcPts val="600"/>
              </a:spcAft>
            </a:pPr>
            <a:r>
              <a:rPr lang="en-US" sz="1100" b="0">
                <a:latin typeface="+mn-lt"/>
              </a:rPr>
              <a:t>Arthur J Gallagher Brim AB is authorized and regulated by the Swedish Financial Supervisory Authority (FSA). Registered company address: Box 19572, 104 32 Stockholm, Sweden. Organization number 556391-5049.</a:t>
            </a:r>
          </a:p>
          <a:p>
            <a:pPr lvl="0">
              <a:lnSpc>
                <a:spcPct val="90000"/>
              </a:lnSpc>
              <a:spcAft>
                <a:spcPts val="600"/>
              </a:spcAft>
            </a:pPr>
            <a:r>
              <a:rPr lang="en-US" sz="1100" b="0">
                <a:latin typeface="+mn-lt"/>
              </a:rPr>
              <a:t>Arthur J Gallagher Nordic AB </a:t>
            </a:r>
            <a:r>
              <a:rPr lang="en-US" sz="1100" b="0" err="1">
                <a:latin typeface="+mn-lt"/>
              </a:rPr>
              <a:t>är</a:t>
            </a:r>
            <a:r>
              <a:rPr lang="en-US" sz="1100" b="0">
                <a:latin typeface="+mn-lt"/>
              </a:rPr>
              <a:t> </a:t>
            </a:r>
            <a:r>
              <a:rPr lang="en-US" sz="1100" b="0" err="1">
                <a:latin typeface="+mn-lt"/>
              </a:rPr>
              <a:t>auktoriserat</a:t>
            </a:r>
            <a:r>
              <a:rPr lang="en-US" sz="1100" b="0">
                <a:latin typeface="+mn-lt"/>
              </a:rPr>
              <a:t> </a:t>
            </a:r>
            <a:r>
              <a:rPr lang="en-US" sz="1100" b="0" err="1">
                <a:latin typeface="+mn-lt"/>
              </a:rPr>
              <a:t>och</a:t>
            </a:r>
            <a:r>
              <a:rPr lang="en-US" sz="1100" b="0">
                <a:latin typeface="+mn-lt"/>
              </a:rPr>
              <a:t> </a:t>
            </a:r>
            <a:r>
              <a:rPr lang="en-US" sz="1100" b="0" err="1">
                <a:latin typeface="+mn-lt"/>
              </a:rPr>
              <a:t>reglerat</a:t>
            </a:r>
            <a:r>
              <a:rPr lang="en-US" sz="1100" b="0">
                <a:latin typeface="+mn-lt"/>
              </a:rPr>
              <a:t> av </a:t>
            </a:r>
            <a:r>
              <a:rPr lang="en-US" sz="1100" b="0" err="1">
                <a:latin typeface="+mn-lt"/>
              </a:rPr>
              <a:t>Finansinspektionen</a:t>
            </a:r>
            <a:r>
              <a:rPr lang="en-US" sz="1100" b="0">
                <a:latin typeface="+mn-lt"/>
              </a:rPr>
              <a:t> (FSA).</a:t>
            </a:r>
            <a:r>
              <a:rPr lang="en-US" sz="1100" b="0" err="1">
                <a:latin typeface="+mn-lt"/>
              </a:rPr>
              <a:t>Registrerad</a:t>
            </a:r>
            <a:r>
              <a:rPr lang="en-US" sz="1100" b="0">
                <a:latin typeface="+mn-lt"/>
              </a:rPr>
              <a:t> </a:t>
            </a:r>
            <a:r>
              <a:rPr lang="en-US" sz="1100" b="0" err="1">
                <a:latin typeface="+mn-lt"/>
              </a:rPr>
              <a:t>företagsadress</a:t>
            </a:r>
            <a:r>
              <a:rPr lang="en-US" sz="1100" b="0">
                <a:latin typeface="+mn-lt"/>
              </a:rPr>
              <a:t>: </a:t>
            </a:r>
            <a:r>
              <a:rPr lang="en-US" sz="1100" b="0" err="1">
                <a:latin typeface="+mn-lt"/>
              </a:rPr>
              <a:t>Mölndalsvägen</a:t>
            </a:r>
            <a:r>
              <a:rPr lang="en-US" sz="1100" b="0">
                <a:latin typeface="+mn-lt"/>
              </a:rPr>
              <a:t> 22, 412 63 </a:t>
            </a:r>
            <a:r>
              <a:rPr lang="en-US" sz="1100" b="0" err="1">
                <a:latin typeface="+mn-lt"/>
              </a:rPr>
              <a:t>Göteborg</a:t>
            </a:r>
            <a:r>
              <a:rPr lang="en-US" sz="1100" b="0">
                <a:latin typeface="+mn-lt"/>
              </a:rPr>
              <a:t>, Sverige. </a:t>
            </a:r>
            <a:r>
              <a:rPr lang="en-US" sz="1100" b="0" err="1">
                <a:latin typeface="+mn-lt"/>
              </a:rPr>
              <a:t>Organisationsnummer</a:t>
            </a:r>
            <a:r>
              <a:rPr lang="en-US" sz="1100" b="0">
                <a:latin typeface="+mn-lt"/>
              </a:rPr>
              <a:t> 556418-5014. </a:t>
            </a:r>
          </a:p>
          <a:p>
            <a:pPr lvl="0">
              <a:lnSpc>
                <a:spcPct val="90000"/>
              </a:lnSpc>
              <a:spcAft>
                <a:spcPts val="600"/>
              </a:spcAft>
            </a:pPr>
            <a:r>
              <a:rPr lang="en-US" sz="1100" b="0">
                <a:latin typeface="+mn-lt"/>
              </a:rPr>
              <a:t>Arthur J Gallagher Nordic AB is authorized and regulated by the Swedish Financial Supervisory Authority (FSA). Registered company address: </a:t>
            </a:r>
            <a:r>
              <a:rPr lang="en-US" sz="1100" b="0" err="1">
                <a:latin typeface="+mn-lt"/>
              </a:rPr>
              <a:t>Mölndalsvägen</a:t>
            </a:r>
            <a:r>
              <a:rPr lang="en-US" sz="1100" b="0">
                <a:latin typeface="+mn-lt"/>
              </a:rPr>
              <a:t> 22, 412 63 Gothenburg, Sweden. Organization number 556418-5014.</a:t>
            </a:r>
          </a:p>
          <a:p>
            <a:pPr lvl="0">
              <a:lnSpc>
                <a:spcPct val="90000"/>
              </a:lnSpc>
              <a:spcAft>
                <a:spcPts val="600"/>
              </a:spcAft>
            </a:pPr>
            <a:r>
              <a:rPr lang="en-US" sz="1100" b="0">
                <a:latin typeface="+mn-lt"/>
              </a:rPr>
              <a:t>Arthur J Gallagher </a:t>
            </a:r>
            <a:r>
              <a:rPr lang="en-US" sz="1100" b="0" err="1">
                <a:latin typeface="+mn-lt"/>
              </a:rPr>
              <a:t>Proinova</a:t>
            </a:r>
            <a:r>
              <a:rPr lang="en-US" sz="1100" b="0">
                <a:latin typeface="+mn-lt"/>
              </a:rPr>
              <a:t> AB </a:t>
            </a:r>
            <a:r>
              <a:rPr lang="en-US" sz="1100" b="0" err="1">
                <a:latin typeface="+mn-lt"/>
              </a:rPr>
              <a:t>är</a:t>
            </a:r>
            <a:r>
              <a:rPr lang="en-US" sz="1100" b="0">
                <a:latin typeface="+mn-lt"/>
              </a:rPr>
              <a:t> </a:t>
            </a:r>
            <a:r>
              <a:rPr lang="en-US" sz="1100" b="0" err="1">
                <a:latin typeface="+mn-lt"/>
              </a:rPr>
              <a:t>auktoriserat</a:t>
            </a:r>
            <a:r>
              <a:rPr lang="en-US" sz="1100" b="0">
                <a:latin typeface="+mn-lt"/>
              </a:rPr>
              <a:t> </a:t>
            </a:r>
            <a:r>
              <a:rPr lang="en-US" sz="1100" b="0" err="1">
                <a:latin typeface="+mn-lt"/>
              </a:rPr>
              <a:t>och</a:t>
            </a:r>
            <a:r>
              <a:rPr lang="en-US" sz="1100" b="0">
                <a:latin typeface="+mn-lt"/>
              </a:rPr>
              <a:t> </a:t>
            </a:r>
            <a:r>
              <a:rPr lang="en-US" sz="1100" b="0" err="1">
                <a:latin typeface="+mn-lt"/>
              </a:rPr>
              <a:t>reglerat</a:t>
            </a:r>
            <a:r>
              <a:rPr lang="en-US" sz="1100" b="0">
                <a:latin typeface="+mn-lt"/>
              </a:rPr>
              <a:t> av </a:t>
            </a:r>
            <a:r>
              <a:rPr lang="en-US" sz="1100" b="0" err="1">
                <a:latin typeface="+mn-lt"/>
              </a:rPr>
              <a:t>Finansinspektionen</a:t>
            </a:r>
            <a:r>
              <a:rPr lang="en-US" sz="1100" b="0">
                <a:latin typeface="+mn-lt"/>
              </a:rPr>
              <a:t> (FSA). </a:t>
            </a:r>
            <a:r>
              <a:rPr lang="en-US" sz="1100" b="0" err="1">
                <a:latin typeface="+mn-lt"/>
              </a:rPr>
              <a:t>Registrerad</a:t>
            </a:r>
            <a:r>
              <a:rPr lang="en-US" sz="1100" b="0">
                <a:latin typeface="+mn-lt"/>
              </a:rPr>
              <a:t> </a:t>
            </a:r>
            <a:r>
              <a:rPr lang="en-US" sz="1100" b="0" err="1">
                <a:latin typeface="+mn-lt"/>
              </a:rPr>
              <a:t>företagsadress</a:t>
            </a:r>
            <a:r>
              <a:rPr lang="en-US" sz="1100" b="0">
                <a:latin typeface="+mn-lt"/>
              </a:rPr>
              <a:t>: </a:t>
            </a:r>
            <a:r>
              <a:rPr lang="en-US" sz="1100" b="0" err="1">
                <a:latin typeface="+mn-lt"/>
              </a:rPr>
              <a:t>Drottninggatan</a:t>
            </a:r>
            <a:r>
              <a:rPr lang="en-US" sz="1100" b="0">
                <a:latin typeface="+mn-lt"/>
              </a:rPr>
              <a:t> 20, 252 21 Helsingborg, </a:t>
            </a:r>
            <a:br>
              <a:rPr lang="en-US" sz="1100" b="0">
                <a:latin typeface="+mn-lt"/>
              </a:rPr>
            </a:br>
            <a:r>
              <a:rPr lang="en-US" sz="1100" b="0">
                <a:latin typeface="+mn-lt"/>
              </a:rPr>
              <a:t>Sverige. </a:t>
            </a:r>
            <a:r>
              <a:rPr lang="en-US" sz="1100" b="0" err="1">
                <a:latin typeface="+mn-lt"/>
              </a:rPr>
              <a:t>Organisationsnummer</a:t>
            </a:r>
            <a:r>
              <a:rPr lang="en-US" sz="1100" b="0">
                <a:latin typeface="+mn-lt"/>
              </a:rPr>
              <a:t> 556609-9569. </a:t>
            </a:r>
          </a:p>
          <a:p>
            <a:pPr lvl="0">
              <a:lnSpc>
                <a:spcPct val="90000"/>
              </a:lnSpc>
              <a:spcAft>
                <a:spcPts val="600"/>
              </a:spcAft>
            </a:pPr>
            <a:r>
              <a:rPr lang="en-US" sz="1100" b="0">
                <a:latin typeface="+mn-lt"/>
              </a:rPr>
              <a:t>Arthur J Gallagher </a:t>
            </a:r>
            <a:r>
              <a:rPr lang="en-US" sz="1100" b="0" err="1">
                <a:latin typeface="+mn-lt"/>
              </a:rPr>
              <a:t>Proinova</a:t>
            </a:r>
            <a:r>
              <a:rPr lang="en-US" sz="1100" b="0">
                <a:latin typeface="+mn-lt"/>
              </a:rPr>
              <a:t> AB is authorized and regulated by the Swedish Financial Supervisory Authority (FSA). Registered company address: </a:t>
            </a:r>
            <a:br>
              <a:rPr lang="en-US" sz="1100" b="0">
                <a:latin typeface="+mn-lt"/>
              </a:rPr>
            </a:br>
            <a:r>
              <a:rPr lang="en-US" sz="1100" b="0" err="1">
                <a:latin typeface="+mn-lt"/>
              </a:rPr>
              <a:t>Drottninggatan</a:t>
            </a:r>
            <a:r>
              <a:rPr lang="en-US" sz="1100" b="0">
                <a:latin typeface="+mn-lt"/>
              </a:rPr>
              <a:t> 20, 252 21 Helsingborg, Sweden. Organization number 556609-9569.</a:t>
            </a:r>
          </a:p>
          <a:p>
            <a:pPr lvl="0">
              <a:lnSpc>
                <a:spcPct val="90000"/>
              </a:lnSpc>
              <a:spcAft>
                <a:spcPts val="600"/>
              </a:spcAft>
            </a:pPr>
            <a:r>
              <a:rPr lang="en-US" sz="1100" b="0">
                <a:latin typeface="+mn-lt"/>
              </a:rPr>
              <a:t>Arthur J Gallagher </a:t>
            </a:r>
            <a:r>
              <a:rPr lang="en-US" sz="1100" b="0" err="1">
                <a:latin typeface="+mn-lt"/>
              </a:rPr>
              <a:t>Proinova</a:t>
            </a:r>
            <a:r>
              <a:rPr lang="en-US" sz="1100" b="0">
                <a:latin typeface="+mn-lt"/>
              </a:rPr>
              <a:t> Agency AB </a:t>
            </a:r>
            <a:r>
              <a:rPr lang="en-US" sz="1100" b="0" err="1">
                <a:latin typeface="+mn-lt"/>
              </a:rPr>
              <a:t>är</a:t>
            </a:r>
            <a:r>
              <a:rPr lang="en-US" sz="1100" b="0">
                <a:latin typeface="+mn-lt"/>
              </a:rPr>
              <a:t> </a:t>
            </a:r>
            <a:r>
              <a:rPr lang="en-US" sz="1100" b="0" err="1">
                <a:latin typeface="+mn-lt"/>
              </a:rPr>
              <a:t>auktoriserat</a:t>
            </a:r>
            <a:r>
              <a:rPr lang="en-US" sz="1100" b="0">
                <a:latin typeface="+mn-lt"/>
              </a:rPr>
              <a:t> </a:t>
            </a:r>
            <a:r>
              <a:rPr lang="en-US" sz="1100" b="0" err="1">
                <a:latin typeface="+mn-lt"/>
              </a:rPr>
              <a:t>och</a:t>
            </a:r>
            <a:r>
              <a:rPr lang="en-US" sz="1100" b="0">
                <a:latin typeface="+mn-lt"/>
              </a:rPr>
              <a:t> </a:t>
            </a:r>
            <a:r>
              <a:rPr lang="en-US" sz="1100" b="0" err="1">
                <a:latin typeface="+mn-lt"/>
              </a:rPr>
              <a:t>reglerat</a:t>
            </a:r>
            <a:r>
              <a:rPr lang="en-US" sz="1100" b="0">
                <a:latin typeface="+mn-lt"/>
              </a:rPr>
              <a:t> av </a:t>
            </a:r>
            <a:r>
              <a:rPr lang="en-US" sz="1100" b="0" err="1">
                <a:latin typeface="+mn-lt"/>
              </a:rPr>
              <a:t>Finansinspektionen</a:t>
            </a:r>
            <a:r>
              <a:rPr lang="en-US" sz="1100" b="0">
                <a:latin typeface="+mn-lt"/>
              </a:rPr>
              <a:t> (FSA). </a:t>
            </a:r>
            <a:r>
              <a:rPr lang="en-US" sz="1100" b="0" err="1">
                <a:latin typeface="+mn-lt"/>
              </a:rPr>
              <a:t>Registrerad</a:t>
            </a:r>
            <a:r>
              <a:rPr lang="en-US" sz="1100" b="0">
                <a:latin typeface="+mn-lt"/>
              </a:rPr>
              <a:t> </a:t>
            </a:r>
            <a:r>
              <a:rPr lang="en-US" sz="1100" b="0" err="1">
                <a:latin typeface="+mn-lt"/>
              </a:rPr>
              <a:t>företagsadress</a:t>
            </a:r>
            <a:r>
              <a:rPr lang="en-US" sz="1100" b="0">
                <a:latin typeface="+mn-lt"/>
              </a:rPr>
              <a:t>: </a:t>
            </a:r>
            <a:r>
              <a:rPr lang="en-US" sz="1100" b="0" err="1">
                <a:latin typeface="+mn-lt"/>
              </a:rPr>
              <a:t>Drottninggatan</a:t>
            </a:r>
            <a:r>
              <a:rPr lang="en-US" sz="1100" b="0">
                <a:latin typeface="+mn-lt"/>
              </a:rPr>
              <a:t> 20, </a:t>
            </a:r>
            <a:br>
              <a:rPr lang="en-US" sz="1100" b="0">
                <a:latin typeface="+mn-lt"/>
              </a:rPr>
            </a:br>
            <a:r>
              <a:rPr lang="en-US" sz="1100" b="0">
                <a:latin typeface="+mn-lt"/>
              </a:rPr>
              <a:t>252 21 Helsingborg, Sverige. </a:t>
            </a:r>
            <a:r>
              <a:rPr lang="en-US" sz="1100" b="0" err="1">
                <a:latin typeface="+mn-lt"/>
              </a:rPr>
              <a:t>Organisationsnummer</a:t>
            </a:r>
            <a:r>
              <a:rPr lang="en-US" sz="1100" b="0">
                <a:latin typeface="+mn-lt"/>
              </a:rPr>
              <a:t> 556730-4109. </a:t>
            </a:r>
          </a:p>
          <a:p>
            <a:pPr lvl="0">
              <a:lnSpc>
                <a:spcPct val="90000"/>
              </a:lnSpc>
              <a:spcAft>
                <a:spcPts val="600"/>
              </a:spcAft>
            </a:pPr>
            <a:r>
              <a:rPr lang="en-US" sz="1100" b="0">
                <a:latin typeface="+mn-lt"/>
              </a:rPr>
              <a:t>Arthur J Gallagher </a:t>
            </a:r>
            <a:r>
              <a:rPr lang="en-US" sz="1100" b="0" err="1">
                <a:latin typeface="+mn-lt"/>
              </a:rPr>
              <a:t>Proinova</a:t>
            </a:r>
            <a:r>
              <a:rPr lang="en-US" sz="1100" b="0">
                <a:latin typeface="+mn-lt"/>
              </a:rPr>
              <a:t> Agency AB is authorized and regulated by the Swedish Financial Supervisory Authority (FSA). Registered </a:t>
            </a:r>
            <a:br>
              <a:rPr lang="en-US" sz="1100" b="0">
                <a:latin typeface="+mn-lt"/>
              </a:rPr>
            </a:br>
            <a:r>
              <a:rPr lang="en-US" sz="1100" b="0">
                <a:latin typeface="+mn-lt"/>
              </a:rPr>
              <a:t>company address: </a:t>
            </a:r>
            <a:r>
              <a:rPr lang="en-US" sz="1100" b="0" err="1">
                <a:latin typeface="+mn-lt"/>
              </a:rPr>
              <a:t>Drottninggatan</a:t>
            </a:r>
            <a:r>
              <a:rPr lang="en-US" sz="1100" b="0">
                <a:latin typeface="+mn-lt"/>
              </a:rPr>
              <a:t> 20, 252 21 Helsingborg, Sweden. Organization number 556730-4109.</a:t>
            </a:r>
          </a:p>
          <a:p>
            <a:pPr lvl="0">
              <a:lnSpc>
                <a:spcPct val="90000"/>
              </a:lnSpc>
              <a:spcAft>
                <a:spcPts val="600"/>
              </a:spcAft>
            </a:pPr>
            <a:endParaRPr lang="en-US" sz="1100" b="0">
              <a:latin typeface="+mn-lt"/>
            </a:endParaRPr>
          </a:p>
          <a:p>
            <a:pPr>
              <a:lnSpc>
                <a:spcPct val="90000"/>
              </a:lnSpc>
              <a:spcAft>
                <a:spcPts val="600"/>
              </a:spcAft>
            </a:pPr>
            <a:endParaRPr lang="en-US" sz="1100" b="1">
              <a:latin typeface="+mn-lt"/>
            </a:endParaRPr>
          </a:p>
          <a:p>
            <a:pPr>
              <a:lnSpc>
                <a:spcPct val="90000"/>
              </a:lnSpc>
              <a:spcAft>
                <a:spcPts val="600"/>
              </a:spcAft>
            </a:pPr>
            <a:endParaRPr lang="en-US" sz="1100" b="1">
              <a:latin typeface="+mn-lt"/>
            </a:endParaRPr>
          </a:p>
          <a:p>
            <a:endParaRPr lang="en-US" sz="1100">
              <a:latin typeface="+mn-lt"/>
            </a:endParaRPr>
          </a:p>
        </p:txBody>
      </p:sp>
    </p:spTree>
    <p:extLst>
      <p:ext uri="{BB962C8B-B14F-4D97-AF65-F5344CB8AC3E}">
        <p14:creationId xmlns:p14="http://schemas.microsoft.com/office/powerpoint/2010/main" val="1249930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GGB Switzerland Lichenstei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0" name="Picture 5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35813" y="4962115"/>
            <a:ext cx="3207100" cy="1529864"/>
          </a:xfrm>
          <a:prstGeom prst="rect">
            <a:avLst/>
          </a:prstGeom>
        </p:spPr>
      </p:pic>
      <p:sp>
        <p:nvSpPr>
          <p:cNvPr id="2" name="TextBox 1">
            <a:extLst>
              <a:ext uri="{FF2B5EF4-FFF2-40B4-BE49-F238E27FC236}">
                <a16:creationId xmlns:a16="http://schemas.microsoft.com/office/drawing/2014/main" id="{960CE6E4-9475-EE08-8D59-8F5DFD9032ED}"/>
              </a:ext>
            </a:extLst>
          </p:cNvPr>
          <p:cNvSpPr txBox="1"/>
          <p:nvPr userDrawn="1"/>
        </p:nvSpPr>
        <p:spPr>
          <a:xfrm>
            <a:off x="528063" y="475705"/>
            <a:ext cx="1353256" cy="307777"/>
          </a:xfrm>
          <a:prstGeom prst="rect">
            <a:avLst/>
          </a:prstGeom>
          <a:noFill/>
        </p:spPr>
        <p:txBody>
          <a:bodyPr wrap="none" rtlCol="0">
            <a:spAutoFit/>
          </a:bodyPr>
          <a:lstStyle/>
          <a:p>
            <a:r>
              <a:rPr lang="en-US" sz="1400">
                <a:latin typeface="+mj-lt"/>
              </a:rPr>
              <a:t>DISCLOSURE</a:t>
            </a:r>
          </a:p>
        </p:txBody>
      </p:sp>
      <p:sp>
        <p:nvSpPr>
          <p:cNvPr id="3" name="TextBox 2">
            <a:extLst>
              <a:ext uri="{FF2B5EF4-FFF2-40B4-BE49-F238E27FC236}">
                <a16:creationId xmlns:a16="http://schemas.microsoft.com/office/drawing/2014/main" id="{58F995DA-2620-5612-786E-D7EECA487E1B}"/>
              </a:ext>
            </a:extLst>
          </p:cNvPr>
          <p:cNvSpPr txBox="1"/>
          <p:nvPr userDrawn="1"/>
        </p:nvSpPr>
        <p:spPr>
          <a:xfrm>
            <a:off x="611191" y="783482"/>
            <a:ext cx="10969617" cy="4842864"/>
          </a:xfrm>
          <a:prstGeom prst="rect">
            <a:avLst/>
          </a:prstGeom>
          <a:noFill/>
        </p:spPr>
        <p:txBody>
          <a:bodyPr wrap="square" lIns="0" rIns="0" rtlCol="0">
            <a:spAutoFit/>
          </a:bodyPr>
          <a:lstStyle/>
          <a:p>
            <a:pPr>
              <a:lnSpc>
                <a:spcPct val="90000"/>
              </a:lnSpc>
              <a:spcAft>
                <a:spcPts val="600"/>
              </a:spcAft>
            </a:pPr>
            <a:r>
              <a:rPr lang="en-US" sz="1100">
                <a:latin typeface="+mn-lt"/>
              </a:rPr>
              <a:t>© Copyright 2024 Arthur J. Gallagher &amp; Co. and subsidiaries. All rights reserved: No part of this document may be reproduced, stored in a retrieval system, or transmitted in any form or by any means, whether electronic, mechanical, photocopying, recording, or otherwise, without the prior written permission of Arthur J. Gallagher &amp; Co. </a:t>
            </a:r>
          </a:p>
          <a:p>
            <a:pPr>
              <a:lnSpc>
                <a:spcPct val="90000"/>
              </a:lnSpc>
              <a:spcAft>
                <a:spcPts val="600"/>
              </a:spcAft>
            </a:pPr>
            <a:r>
              <a:rPr lang="en-US" sz="1100" b="1">
                <a:latin typeface="+mn-lt"/>
              </a:rPr>
              <a:t>SWITZERLAND</a:t>
            </a:r>
          </a:p>
          <a:p>
            <a:pPr>
              <a:lnSpc>
                <a:spcPct val="90000"/>
              </a:lnSpc>
              <a:spcAft>
                <a:spcPts val="600"/>
              </a:spcAft>
            </a:pPr>
            <a:r>
              <a:rPr lang="en-US" sz="1100" b="0">
                <a:latin typeface="+mn-lt"/>
              </a:rPr>
              <a:t>Arthur J. Gallagher (Schweiz) AG </a:t>
            </a:r>
            <a:r>
              <a:rPr lang="en-US" sz="1100" b="0" err="1">
                <a:latin typeface="+mn-lt"/>
              </a:rPr>
              <a:t>ist</a:t>
            </a:r>
            <a:r>
              <a:rPr lang="en-US" sz="1100" b="0">
                <a:latin typeface="+mn-lt"/>
              </a:rPr>
              <a:t> von der </a:t>
            </a:r>
            <a:r>
              <a:rPr lang="en-US" sz="1100" b="0" err="1">
                <a:latin typeface="+mn-lt"/>
              </a:rPr>
              <a:t>Eidgenössischen</a:t>
            </a:r>
            <a:r>
              <a:rPr lang="en-US" sz="1100" b="0">
                <a:latin typeface="+mn-lt"/>
              </a:rPr>
              <a:t> </a:t>
            </a:r>
            <a:r>
              <a:rPr lang="en-US" sz="1100" b="0" err="1">
                <a:latin typeface="+mn-lt"/>
              </a:rPr>
              <a:t>Finanzmarktaufsicht</a:t>
            </a:r>
            <a:r>
              <a:rPr lang="en-US" sz="1100" b="0">
                <a:latin typeface="+mn-lt"/>
              </a:rPr>
              <a:t> (FINMA) </a:t>
            </a:r>
            <a:r>
              <a:rPr lang="en-US" sz="1100" b="0" err="1">
                <a:latin typeface="+mn-lt"/>
              </a:rPr>
              <a:t>autorisiert</a:t>
            </a:r>
            <a:r>
              <a:rPr lang="en-US" sz="1100" b="0">
                <a:latin typeface="+mn-lt"/>
              </a:rPr>
              <a:t> und </a:t>
            </a:r>
            <a:r>
              <a:rPr lang="en-US" sz="1100" b="0" err="1">
                <a:latin typeface="+mn-lt"/>
              </a:rPr>
              <a:t>reguliert</a:t>
            </a:r>
            <a:r>
              <a:rPr lang="en-US" sz="1100" b="0">
                <a:latin typeface="+mn-lt"/>
              </a:rPr>
              <a:t>. </a:t>
            </a:r>
            <a:r>
              <a:rPr lang="en-US" sz="1100" b="0" err="1">
                <a:latin typeface="+mn-lt"/>
              </a:rPr>
              <a:t>Geschäftsadresse</a:t>
            </a:r>
            <a:r>
              <a:rPr lang="en-US" sz="1100" b="0">
                <a:latin typeface="+mn-lt"/>
              </a:rPr>
              <a:t>: Arthur J. Gallagher (Schweiz) AG, </a:t>
            </a:r>
            <a:r>
              <a:rPr lang="en-US" sz="1100" b="0" err="1">
                <a:latin typeface="+mn-lt"/>
              </a:rPr>
              <a:t>Rieterstrasse</a:t>
            </a:r>
            <a:r>
              <a:rPr lang="en-US" sz="1100" b="0">
                <a:latin typeface="+mn-lt"/>
              </a:rPr>
              <a:t> 6 CH-8002 Zürich, Schweiz. </a:t>
            </a:r>
            <a:r>
              <a:rPr lang="en-US" sz="1100" b="0" err="1">
                <a:latin typeface="+mn-lt"/>
              </a:rPr>
              <a:t>Registriert</a:t>
            </a:r>
            <a:r>
              <a:rPr lang="en-US" sz="1100" b="0">
                <a:latin typeface="+mn-lt"/>
              </a:rPr>
              <a:t> in der Schweiz. FINMA-</a:t>
            </a:r>
            <a:r>
              <a:rPr lang="en-US" sz="1100" b="0" err="1">
                <a:latin typeface="+mn-lt"/>
              </a:rPr>
              <a:t>Registrierungsnummer</a:t>
            </a:r>
            <a:r>
              <a:rPr lang="en-US" sz="1100" b="0">
                <a:latin typeface="+mn-lt"/>
              </a:rPr>
              <a:t>: F01043709. UID-Nummer: CHE-108.666.574.</a:t>
            </a:r>
          </a:p>
          <a:p>
            <a:pPr>
              <a:lnSpc>
                <a:spcPct val="90000"/>
              </a:lnSpc>
              <a:spcAft>
                <a:spcPts val="600"/>
              </a:spcAft>
            </a:pPr>
            <a:r>
              <a:rPr lang="en-US" sz="1100" b="0">
                <a:latin typeface="+mn-lt"/>
              </a:rPr>
              <a:t>Arthur J. Gallagher (Schweiz) AG is </a:t>
            </a:r>
            <a:r>
              <a:rPr lang="en-US" sz="1100" b="0" err="1">
                <a:latin typeface="+mn-lt"/>
              </a:rPr>
              <a:t>authorised</a:t>
            </a:r>
            <a:r>
              <a:rPr lang="en-US" sz="1100" b="0">
                <a:latin typeface="+mn-lt"/>
              </a:rPr>
              <a:t> and regulated by the Swiss Financial Market Supervisory Authority (FINMA). Registered Business Address: Arthur J. Gallagher (Schweiz) AG, </a:t>
            </a:r>
            <a:r>
              <a:rPr lang="en-US" sz="1100" b="0" err="1">
                <a:latin typeface="+mn-lt"/>
              </a:rPr>
              <a:t>Rieterstrasse</a:t>
            </a:r>
            <a:r>
              <a:rPr lang="en-US" sz="1100" b="0">
                <a:latin typeface="+mn-lt"/>
              </a:rPr>
              <a:t> 6, 8002 Zurich, Switzerland. Registered in Switzerland. FINMA Registration Number: F01043709. UID Number: CHE-108.666.574. </a:t>
            </a:r>
          </a:p>
          <a:p>
            <a:pPr>
              <a:lnSpc>
                <a:spcPct val="90000"/>
              </a:lnSpc>
              <a:spcAft>
                <a:spcPts val="600"/>
              </a:spcAft>
            </a:pPr>
            <a:r>
              <a:rPr lang="en-US" sz="1100" b="0">
                <a:latin typeface="+mn-lt"/>
              </a:rPr>
              <a:t>Arthur J. Gallagher (Schweiz) AG è </a:t>
            </a:r>
            <a:r>
              <a:rPr lang="en-US" sz="1100" b="0" err="1">
                <a:latin typeface="+mn-lt"/>
              </a:rPr>
              <a:t>autorizzata</a:t>
            </a:r>
            <a:r>
              <a:rPr lang="en-US" sz="1100" b="0">
                <a:latin typeface="+mn-lt"/>
              </a:rPr>
              <a:t> e </a:t>
            </a:r>
            <a:r>
              <a:rPr lang="en-US" sz="1100" b="0" err="1">
                <a:latin typeface="+mn-lt"/>
              </a:rPr>
              <a:t>regolamentata</a:t>
            </a:r>
            <a:r>
              <a:rPr lang="en-US" sz="1100" b="0">
                <a:latin typeface="+mn-lt"/>
              </a:rPr>
              <a:t> </a:t>
            </a:r>
            <a:r>
              <a:rPr lang="en-US" sz="1100" b="0" err="1">
                <a:latin typeface="+mn-lt"/>
              </a:rPr>
              <a:t>dall'Autorità</a:t>
            </a:r>
            <a:r>
              <a:rPr lang="en-US" sz="1100" b="0">
                <a:latin typeface="+mn-lt"/>
              </a:rPr>
              <a:t> di </a:t>
            </a:r>
            <a:r>
              <a:rPr lang="en-US" sz="1100" b="0" err="1">
                <a:latin typeface="+mn-lt"/>
              </a:rPr>
              <a:t>vigilanza</a:t>
            </a:r>
            <a:r>
              <a:rPr lang="en-US" sz="1100" b="0">
                <a:latin typeface="+mn-lt"/>
              </a:rPr>
              <a:t> </a:t>
            </a:r>
            <a:r>
              <a:rPr lang="en-US" sz="1100" b="0" err="1">
                <a:latin typeface="+mn-lt"/>
              </a:rPr>
              <a:t>suimercati</a:t>
            </a:r>
            <a:r>
              <a:rPr lang="en-US" sz="1100" b="0">
                <a:latin typeface="+mn-lt"/>
              </a:rPr>
              <a:t> </a:t>
            </a:r>
            <a:r>
              <a:rPr lang="en-US" sz="1100" b="0" err="1">
                <a:latin typeface="+mn-lt"/>
              </a:rPr>
              <a:t>finanziari</a:t>
            </a:r>
            <a:r>
              <a:rPr lang="en-US" sz="1100" b="0">
                <a:latin typeface="+mn-lt"/>
              </a:rPr>
              <a:t> </a:t>
            </a:r>
            <a:r>
              <a:rPr lang="en-US" sz="1100" b="0" err="1">
                <a:latin typeface="+mn-lt"/>
              </a:rPr>
              <a:t>svizzeri</a:t>
            </a:r>
            <a:r>
              <a:rPr lang="en-US" sz="1100" b="0">
                <a:latin typeface="+mn-lt"/>
              </a:rPr>
              <a:t> (FINMA). </a:t>
            </a:r>
            <a:r>
              <a:rPr lang="en-US" sz="1100" b="0" err="1">
                <a:latin typeface="+mn-lt"/>
              </a:rPr>
              <a:t>Indirizzo</a:t>
            </a:r>
            <a:r>
              <a:rPr lang="en-US" sz="1100" b="0">
                <a:latin typeface="+mn-lt"/>
              </a:rPr>
              <a:t> </a:t>
            </a:r>
            <a:r>
              <a:rPr lang="en-US" sz="1100" b="0" err="1">
                <a:latin typeface="+mn-lt"/>
              </a:rPr>
              <a:t>commerciale</a:t>
            </a:r>
            <a:r>
              <a:rPr lang="en-US" sz="1100" b="0">
                <a:latin typeface="+mn-lt"/>
              </a:rPr>
              <a:t> </a:t>
            </a:r>
            <a:r>
              <a:rPr lang="en-US" sz="1100" b="0" err="1">
                <a:latin typeface="+mn-lt"/>
              </a:rPr>
              <a:t>registrato</a:t>
            </a:r>
            <a:r>
              <a:rPr lang="en-US" sz="1100" b="0">
                <a:latin typeface="+mn-lt"/>
              </a:rPr>
              <a:t>: </a:t>
            </a:r>
            <a:br>
              <a:rPr lang="en-US" sz="1100" b="0">
                <a:latin typeface="+mn-lt"/>
              </a:rPr>
            </a:br>
            <a:r>
              <a:rPr lang="en-US" sz="1100" b="0">
                <a:latin typeface="+mn-lt"/>
              </a:rPr>
              <a:t>Arthur J. Gallagher (Schweiz) AG, </a:t>
            </a:r>
            <a:r>
              <a:rPr lang="en-US" sz="1100" b="0" err="1">
                <a:latin typeface="+mn-lt"/>
              </a:rPr>
              <a:t>Rieterstrasse</a:t>
            </a:r>
            <a:r>
              <a:rPr lang="en-US" sz="1100" b="0">
                <a:latin typeface="+mn-lt"/>
              </a:rPr>
              <a:t> 6 CH-8002 </a:t>
            </a:r>
            <a:r>
              <a:rPr lang="en-US" sz="1100" b="0" err="1">
                <a:latin typeface="+mn-lt"/>
              </a:rPr>
              <a:t>Zurigo</a:t>
            </a:r>
            <a:r>
              <a:rPr lang="en-US" sz="1100" b="0">
                <a:latin typeface="+mn-lt"/>
              </a:rPr>
              <a:t>, </a:t>
            </a:r>
            <a:r>
              <a:rPr lang="en-US" sz="1100" b="0" err="1">
                <a:latin typeface="+mn-lt"/>
              </a:rPr>
              <a:t>Svizzera</a:t>
            </a:r>
            <a:r>
              <a:rPr lang="en-US" sz="1100" b="0">
                <a:latin typeface="+mn-lt"/>
              </a:rPr>
              <a:t>. </a:t>
            </a:r>
            <a:r>
              <a:rPr lang="en-US" sz="1100" b="0" err="1">
                <a:latin typeface="+mn-lt"/>
              </a:rPr>
              <a:t>Registrata</a:t>
            </a:r>
            <a:r>
              <a:rPr lang="en-US" sz="1100" b="0">
                <a:latin typeface="+mn-lt"/>
              </a:rPr>
              <a:t> in </a:t>
            </a:r>
            <a:r>
              <a:rPr lang="en-US" sz="1100" b="0" err="1">
                <a:latin typeface="+mn-lt"/>
              </a:rPr>
              <a:t>Svizzera</a:t>
            </a:r>
            <a:r>
              <a:rPr lang="en-US" sz="1100" b="0">
                <a:latin typeface="+mn-lt"/>
              </a:rPr>
              <a:t>. </a:t>
            </a:r>
            <a:r>
              <a:rPr lang="en-US" sz="1100" b="0" err="1">
                <a:latin typeface="+mn-lt"/>
              </a:rPr>
              <a:t>Numero</a:t>
            </a:r>
            <a:r>
              <a:rPr lang="en-US" sz="1100" b="0">
                <a:latin typeface="+mn-lt"/>
              </a:rPr>
              <a:t> di </a:t>
            </a:r>
            <a:r>
              <a:rPr lang="en-US" sz="1100" b="0" err="1">
                <a:latin typeface="+mn-lt"/>
              </a:rPr>
              <a:t>registrazioneFINMA</a:t>
            </a:r>
            <a:r>
              <a:rPr lang="en-US" sz="1100" b="0">
                <a:latin typeface="+mn-lt"/>
              </a:rPr>
              <a:t>: F01043709. </a:t>
            </a:r>
            <a:r>
              <a:rPr lang="en-US" sz="1100" b="0" err="1">
                <a:latin typeface="+mn-lt"/>
              </a:rPr>
              <a:t>Numero</a:t>
            </a:r>
            <a:r>
              <a:rPr lang="en-US" sz="1100" b="0">
                <a:latin typeface="+mn-lt"/>
              </a:rPr>
              <a:t> UID: CHE-108.666.574.</a:t>
            </a:r>
          </a:p>
          <a:p>
            <a:pPr>
              <a:lnSpc>
                <a:spcPct val="90000"/>
              </a:lnSpc>
              <a:spcAft>
                <a:spcPts val="600"/>
              </a:spcAft>
            </a:pPr>
            <a:r>
              <a:rPr lang="en-US" sz="1100" b="0">
                <a:latin typeface="+mn-lt"/>
              </a:rPr>
              <a:t>Arthur J. Gallagher (Schweiz) AG </a:t>
            </a:r>
            <a:r>
              <a:rPr lang="en-US" sz="1100" b="0" err="1">
                <a:latin typeface="+mn-lt"/>
              </a:rPr>
              <a:t>est</a:t>
            </a:r>
            <a:r>
              <a:rPr lang="en-US" sz="1100" b="0">
                <a:latin typeface="+mn-lt"/>
              </a:rPr>
              <a:t> </a:t>
            </a:r>
            <a:r>
              <a:rPr lang="en-US" sz="1100" b="0" err="1">
                <a:latin typeface="+mn-lt"/>
              </a:rPr>
              <a:t>autorisé</a:t>
            </a:r>
            <a:r>
              <a:rPr lang="en-US" sz="1100" b="0">
                <a:latin typeface="+mn-lt"/>
              </a:rPr>
              <a:t> et </a:t>
            </a:r>
            <a:r>
              <a:rPr lang="en-US" sz="1100" b="0" err="1">
                <a:latin typeface="+mn-lt"/>
              </a:rPr>
              <a:t>réglementé</a:t>
            </a:r>
            <a:r>
              <a:rPr lang="en-US" sz="1100" b="0">
                <a:latin typeface="+mn-lt"/>
              </a:rPr>
              <a:t> par </a:t>
            </a:r>
            <a:r>
              <a:rPr lang="en-US" sz="1100" b="0" err="1">
                <a:latin typeface="+mn-lt"/>
              </a:rPr>
              <a:t>l'Autorité</a:t>
            </a:r>
            <a:r>
              <a:rPr lang="en-US" sz="1100" b="0">
                <a:latin typeface="+mn-lt"/>
              </a:rPr>
              <a:t> </a:t>
            </a:r>
            <a:r>
              <a:rPr lang="en-US" sz="1100" b="0" err="1">
                <a:latin typeface="+mn-lt"/>
              </a:rPr>
              <a:t>suisse</a:t>
            </a:r>
            <a:r>
              <a:rPr lang="en-US" sz="1100" b="0">
                <a:latin typeface="+mn-lt"/>
              </a:rPr>
              <a:t> de surveillance </a:t>
            </a:r>
            <a:r>
              <a:rPr lang="en-US" sz="1100" b="0" err="1">
                <a:latin typeface="+mn-lt"/>
              </a:rPr>
              <a:t>desmarchés</a:t>
            </a:r>
            <a:r>
              <a:rPr lang="en-US" sz="1100" b="0">
                <a:latin typeface="+mn-lt"/>
              </a:rPr>
              <a:t> financiers (FINMA). </a:t>
            </a:r>
            <a:r>
              <a:rPr lang="en-US" sz="1100" b="0" err="1">
                <a:latin typeface="+mn-lt"/>
              </a:rPr>
              <a:t>Adresse</a:t>
            </a:r>
            <a:r>
              <a:rPr lang="en-US" sz="1100" b="0">
                <a:latin typeface="+mn-lt"/>
              </a:rPr>
              <a:t> </a:t>
            </a:r>
            <a:r>
              <a:rPr lang="en-US" sz="1100" b="0" err="1">
                <a:latin typeface="+mn-lt"/>
              </a:rPr>
              <a:t>commerciale</a:t>
            </a:r>
            <a:r>
              <a:rPr lang="en-US" sz="1100" b="0">
                <a:latin typeface="+mn-lt"/>
              </a:rPr>
              <a:t> </a:t>
            </a:r>
            <a:br>
              <a:rPr lang="en-US" sz="1100" b="0">
                <a:latin typeface="+mn-lt"/>
              </a:rPr>
            </a:br>
            <a:r>
              <a:rPr lang="en-US" sz="1100" b="0" err="1">
                <a:latin typeface="+mn-lt"/>
              </a:rPr>
              <a:t>enregistrée</a:t>
            </a:r>
            <a:r>
              <a:rPr lang="en-US" sz="1100" b="0">
                <a:latin typeface="+mn-lt"/>
              </a:rPr>
              <a:t> :Arthur J. Gallagher (Schweiz) AG, </a:t>
            </a:r>
            <a:r>
              <a:rPr lang="en-US" sz="1100" b="0" err="1">
                <a:latin typeface="+mn-lt"/>
              </a:rPr>
              <a:t>Rieterstrasse</a:t>
            </a:r>
            <a:r>
              <a:rPr lang="en-US" sz="1100" b="0">
                <a:latin typeface="+mn-lt"/>
              </a:rPr>
              <a:t> 6 CH-8002 Zurich, Suisse. </a:t>
            </a:r>
            <a:r>
              <a:rPr lang="en-US" sz="1100" b="0" err="1">
                <a:latin typeface="+mn-lt"/>
              </a:rPr>
              <a:t>Enregistré</a:t>
            </a:r>
            <a:r>
              <a:rPr lang="en-US" sz="1100" b="0">
                <a:latin typeface="+mn-lt"/>
              </a:rPr>
              <a:t> </a:t>
            </a:r>
            <a:r>
              <a:rPr lang="en-US" sz="1100" b="0" err="1">
                <a:latin typeface="+mn-lt"/>
              </a:rPr>
              <a:t>en</a:t>
            </a:r>
            <a:r>
              <a:rPr lang="en-US" sz="1100" b="0">
                <a:latin typeface="+mn-lt"/>
              </a:rPr>
              <a:t> Suisse. </a:t>
            </a:r>
            <a:r>
              <a:rPr lang="en-US" sz="1100" b="0" err="1">
                <a:latin typeface="+mn-lt"/>
              </a:rPr>
              <a:t>Numéro</a:t>
            </a:r>
            <a:r>
              <a:rPr lang="en-US" sz="1100" b="0">
                <a:latin typeface="+mn-lt"/>
              </a:rPr>
              <a:t> </a:t>
            </a:r>
            <a:r>
              <a:rPr lang="en-US" sz="1100" b="0" err="1">
                <a:latin typeface="+mn-lt"/>
              </a:rPr>
              <a:t>d'enregistrement</a:t>
            </a:r>
            <a:r>
              <a:rPr lang="en-US" sz="1100" b="0">
                <a:latin typeface="+mn-lt"/>
              </a:rPr>
              <a:t> </a:t>
            </a:r>
            <a:br>
              <a:rPr lang="en-US" sz="1100" b="0">
                <a:latin typeface="+mn-lt"/>
              </a:rPr>
            </a:br>
            <a:r>
              <a:rPr lang="en-US" sz="1100" b="0">
                <a:latin typeface="+mn-lt"/>
              </a:rPr>
              <a:t>FINMA :F01043709. </a:t>
            </a:r>
            <a:r>
              <a:rPr lang="en-US" sz="1100" b="0" err="1">
                <a:latin typeface="+mn-lt"/>
              </a:rPr>
              <a:t>Numéro</a:t>
            </a:r>
            <a:r>
              <a:rPr lang="en-US" sz="1100" b="0">
                <a:latin typeface="+mn-lt"/>
              </a:rPr>
              <a:t> UID : CHE-108.666.574.</a:t>
            </a:r>
          </a:p>
          <a:p>
            <a:pPr>
              <a:lnSpc>
                <a:spcPct val="90000"/>
              </a:lnSpc>
              <a:spcAft>
                <a:spcPts val="600"/>
              </a:spcAft>
            </a:pPr>
            <a:r>
              <a:rPr lang="en-US" sz="1100" b="1">
                <a:latin typeface="+mn-lt"/>
              </a:rPr>
              <a:t>LICHENSTEIN</a:t>
            </a:r>
          </a:p>
          <a:p>
            <a:pPr>
              <a:lnSpc>
                <a:spcPct val="90000"/>
              </a:lnSpc>
              <a:spcAft>
                <a:spcPts val="600"/>
              </a:spcAft>
            </a:pPr>
            <a:r>
              <a:rPr lang="en-US" sz="1100" b="0" err="1">
                <a:latin typeface="+mn-lt"/>
              </a:rPr>
              <a:t>accurArt</a:t>
            </a:r>
            <a:r>
              <a:rPr lang="en-US" sz="1100" b="0">
                <a:latin typeface="+mn-lt"/>
              </a:rPr>
              <a:t> Europe, Arthur J. Gallagher (Liechtenstein) AG is </a:t>
            </a:r>
            <a:r>
              <a:rPr lang="en-US" sz="1100" b="0" err="1">
                <a:latin typeface="+mn-lt"/>
              </a:rPr>
              <a:t>authorised</a:t>
            </a:r>
            <a:r>
              <a:rPr lang="en-US" sz="1100" b="0">
                <a:latin typeface="+mn-lt"/>
              </a:rPr>
              <a:t> and regulated by the Financial Market Authority (FMA). Registered Business </a:t>
            </a:r>
            <a:br>
              <a:rPr lang="en-US" sz="1100" b="0">
                <a:latin typeface="+mn-lt"/>
              </a:rPr>
            </a:br>
            <a:r>
              <a:rPr lang="en-US" sz="1100" b="0">
                <a:latin typeface="+mn-lt"/>
              </a:rPr>
              <a:t>Address: </a:t>
            </a:r>
            <a:r>
              <a:rPr lang="en-US" sz="1100" b="0" err="1">
                <a:latin typeface="+mn-lt"/>
              </a:rPr>
              <a:t>Gewerbeg</a:t>
            </a:r>
            <a:r>
              <a:rPr lang="en-US" sz="1100" b="0">
                <a:latin typeface="+mn-lt"/>
              </a:rPr>
              <a:t> 15, </a:t>
            </a:r>
            <a:r>
              <a:rPr lang="en-US" sz="1100" b="0" err="1">
                <a:latin typeface="+mn-lt"/>
              </a:rPr>
              <a:t>Postfach</a:t>
            </a:r>
            <a:r>
              <a:rPr lang="en-US" sz="1100" b="0">
                <a:latin typeface="+mn-lt"/>
              </a:rPr>
              <a:t> 241, LI-9490 Vaduz. FMA Registration Number: 147604. Commercial Register Number: FL-0002.460.395-2. </a:t>
            </a:r>
          </a:p>
          <a:p>
            <a:pPr>
              <a:lnSpc>
                <a:spcPct val="90000"/>
              </a:lnSpc>
              <a:spcAft>
                <a:spcPts val="600"/>
              </a:spcAft>
            </a:pPr>
            <a:r>
              <a:rPr lang="en-US" sz="1100" b="0" err="1">
                <a:latin typeface="+mn-lt"/>
              </a:rPr>
              <a:t>accurArt</a:t>
            </a:r>
            <a:r>
              <a:rPr lang="en-US" sz="1100" b="0">
                <a:latin typeface="+mn-lt"/>
              </a:rPr>
              <a:t> Europe, Arthur J. Gallagher (Liechtenstein) AG </a:t>
            </a:r>
            <a:r>
              <a:rPr lang="en-US" sz="1100" b="0" err="1">
                <a:latin typeface="+mn-lt"/>
              </a:rPr>
              <a:t>ist</a:t>
            </a:r>
            <a:r>
              <a:rPr lang="en-US" sz="1100" b="0">
                <a:latin typeface="+mn-lt"/>
              </a:rPr>
              <a:t> von der </a:t>
            </a:r>
            <a:r>
              <a:rPr lang="en-US" sz="1100" b="0" err="1">
                <a:latin typeface="+mn-lt"/>
              </a:rPr>
              <a:t>Finanzmarktaufsicht</a:t>
            </a:r>
            <a:r>
              <a:rPr lang="en-US" sz="1100" b="0">
                <a:latin typeface="+mn-lt"/>
              </a:rPr>
              <a:t> (FMA) </a:t>
            </a:r>
            <a:r>
              <a:rPr lang="en-US" sz="1100" b="0" err="1">
                <a:latin typeface="+mn-lt"/>
              </a:rPr>
              <a:t>zugelassen</a:t>
            </a:r>
            <a:r>
              <a:rPr lang="en-US" sz="1100" b="0">
                <a:latin typeface="+mn-lt"/>
              </a:rPr>
              <a:t> und </a:t>
            </a:r>
            <a:r>
              <a:rPr lang="en-US" sz="1100" b="0" err="1">
                <a:latin typeface="+mn-lt"/>
              </a:rPr>
              <a:t>beaufsichtigt</a:t>
            </a:r>
            <a:r>
              <a:rPr lang="en-US" sz="1100" b="0">
                <a:latin typeface="+mn-lt"/>
              </a:rPr>
              <a:t>. </a:t>
            </a:r>
            <a:r>
              <a:rPr lang="en-US" sz="1100" b="0" err="1">
                <a:latin typeface="+mn-lt"/>
              </a:rPr>
              <a:t>Geschäftsadresse</a:t>
            </a:r>
            <a:r>
              <a:rPr lang="en-US" sz="1100" b="0">
                <a:latin typeface="+mn-lt"/>
              </a:rPr>
              <a:t>: </a:t>
            </a:r>
            <a:br>
              <a:rPr lang="en-US" sz="1100" b="0">
                <a:latin typeface="+mn-lt"/>
              </a:rPr>
            </a:br>
            <a:r>
              <a:rPr lang="en-US" sz="1100" b="0" err="1">
                <a:latin typeface="+mn-lt"/>
              </a:rPr>
              <a:t>Gewerbeg</a:t>
            </a:r>
            <a:r>
              <a:rPr lang="en-US" sz="1100" b="0">
                <a:latin typeface="+mn-lt"/>
              </a:rPr>
              <a:t> 15, </a:t>
            </a:r>
            <a:r>
              <a:rPr lang="en-US" sz="1100" b="0" err="1">
                <a:latin typeface="+mn-lt"/>
              </a:rPr>
              <a:t>Postfach</a:t>
            </a:r>
            <a:r>
              <a:rPr lang="en-US" sz="1100" b="0">
                <a:latin typeface="+mn-lt"/>
              </a:rPr>
              <a:t> 241, LI-9490 Vaduz. FMA-</a:t>
            </a:r>
            <a:r>
              <a:rPr lang="en-US" sz="1100" b="0" err="1">
                <a:latin typeface="+mn-lt"/>
              </a:rPr>
              <a:t>Registrierungsnummer</a:t>
            </a:r>
            <a:r>
              <a:rPr lang="en-US" sz="1100" b="0">
                <a:latin typeface="+mn-lt"/>
              </a:rPr>
              <a:t>: 147604. </a:t>
            </a:r>
            <a:r>
              <a:rPr lang="en-US" sz="1100" b="0" err="1">
                <a:latin typeface="+mn-lt"/>
              </a:rPr>
              <a:t>Handelsregisternummer</a:t>
            </a:r>
            <a:r>
              <a:rPr lang="en-US" sz="1100" b="0">
                <a:latin typeface="+mn-lt"/>
              </a:rPr>
              <a:t>: FL-0002.460.395-2.</a:t>
            </a:r>
          </a:p>
          <a:p>
            <a:pPr>
              <a:lnSpc>
                <a:spcPct val="90000"/>
              </a:lnSpc>
              <a:spcAft>
                <a:spcPts val="600"/>
              </a:spcAft>
            </a:pPr>
            <a:endParaRPr lang="en-US" sz="1100" b="0">
              <a:latin typeface="+mn-lt"/>
            </a:endParaRPr>
          </a:p>
          <a:p>
            <a:pPr>
              <a:lnSpc>
                <a:spcPct val="90000"/>
              </a:lnSpc>
              <a:spcAft>
                <a:spcPts val="600"/>
              </a:spcAft>
            </a:pPr>
            <a:endParaRPr lang="en-US" sz="1100" b="1">
              <a:latin typeface="+mn-lt"/>
            </a:endParaRPr>
          </a:p>
          <a:p>
            <a:pPr lvl="0">
              <a:lnSpc>
                <a:spcPct val="90000"/>
              </a:lnSpc>
              <a:spcAft>
                <a:spcPts val="600"/>
              </a:spcAft>
            </a:pPr>
            <a:endParaRPr lang="en-US" sz="1100" b="0">
              <a:latin typeface="+mn-lt"/>
            </a:endParaRPr>
          </a:p>
          <a:p>
            <a:pPr>
              <a:lnSpc>
                <a:spcPct val="90000"/>
              </a:lnSpc>
              <a:spcAft>
                <a:spcPts val="600"/>
              </a:spcAft>
            </a:pPr>
            <a:endParaRPr lang="en-US" sz="1100" b="1">
              <a:latin typeface="+mn-lt"/>
            </a:endParaRPr>
          </a:p>
          <a:p>
            <a:pPr>
              <a:lnSpc>
                <a:spcPct val="90000"/>
              </a:lnSpc>
              <a:spcAft>
                <a:spcPts val="600"/>
              </a:spcAft>
            </a:pPr>
            <a:endParaRPr lang="en-US" sz="1100" b="1">
              <a:latin typeface="+mn-lt"/>
            </a:endParaRPr>
          </a:p>
          <a:p>
            <a:endParaRPr lang="en-US" sz="1100">
              <a:latin typeface="+mn-lt"/>
            </a:endParaRPr>
          </a:p>
        </p:txBody>
      </p:sp>
    </p:spTree>
    <p:extLst>
      <p:ext uri="{BB962C8B-B14F-4D97-AF65-F5344CB8AC3E}">
        <p14:creationId xmlns:p14="http://schemas.microsoft.com/office/powerpoint/2010/main" val="3396460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GGB Norwa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0" name="Picture 5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35813" y="4962115"/>
            <a:ext cx="3207100" cy="1529864"/>
          </a:xfrm>
          <a:prstGeom prst="rect">
            <a:avLst/>
          </a:prstGeom>
        </p:spPr>
      </p:pic>
      <p:sp>
        <p:nvSpPr>
          <p:cNvPr id="2" name="TextBox 1">
            <a:extLst>
              <a:ext uri="{FF2B5EF4-FFF2-40B4-BE49-F238E27FC236}">
                <a16:creationId xmlns:a16="http://schemas.microsoft.com/office/drawing/2014/main" id="{960CE6E4-9475-EE08-8D59-8F5DFD9032ED}"/>
              </a:ext>
            </a:extLst>
          </p:cNvPr>
          <p:cNvSpPr txBox="1"/>
          <p:nvPr userDrawn="1"/>
        </p:nvSpPr>
        <p:spPr>
          <a:xfrm>
            <a:off x="528063" y="475705"/>
            <a:ext cx="1353256" cy="307777"/>
          </a:xfrm>
          <a:prstGeom prst="rect">
            <a:avLst/>
          </a:prstGeom>
          <a:noFill/>
        </p:spPr>
        <p:txBody>
          <a:bodyPr wrap="none" rtlCol="0">
            <a:spAutoFit/>
          </a:bodyPr>
          <a:lstStyle/>
          <a:p>
            <a:r>
              <a:rPr lang="en-US" sz="1400">
                <a:latin typeface="+mj-lt"/>
              </a:rPr>
              <a:t>DISCLOSURE</a:t>
            </a:r>
          </a:p>
        </p:txBody>
      </p:sp>
      <p:sp>
        <p:nvSpPr>
          <p:cNvPr id="3" name="TextBox 2">
            <a:extLst>
              <a:ext uri="{FF2B5EF4-FFF2-40B4-BE49-F238E27FC236}">
                <a16:creationId xmlns:a16="http://schemas.microsoft.com/office/drawing/2014/main" id="{58F995DA-2620-5612-786E-D7EECA487E1B}"/>
              </a:ext>
            </a:extLst>
          </p:cNvPr>
          <p:cNvSpPr txBox="1"/>
          <p:nvPr userDrawn="1"/>
        </p:nvSpPr>
        <p:spPr>
          <a:xfrm>
            <a:off x="611191" y="783482"/>
            <a:ext cx="10969617" cy="2553007"/>
          </a:xfrm>
          <a:prstGeom prst="rect">
            <a:avLst/>
          </a:prstGeom>
          <a:noFill/>
        </p:spPr>
        <p:txBody>
          <a:bodyPr wrap="square" lIns="0" rIns="0" rtlCol="0">
            <a:spAutoFit/>
          </a:bodyPr>
          <a:lstStyle/>
          <a:p>
            <a:pPr>
              <a:lnSpc>
                <a:spcPct val="90000"/>
              </a:lnSpc>
              <a:spcAft>
                <a:spcPts val="600"/>
              </a:spcAft>
            </a:pPr>
            <a:r>
              <a:rPr lang="en-US" sz="1100">
                <a:latin typeface="+mn-lt"/>
              </a:rPr>
              <a:t>© Copyright 2024 Arthur J. Gallagher &amp; Co. and subsidiaries. All rights reserved: No part of this document may be reproduced, stored in a retrieval system, or transmitted in any form or by any means, whether electronic, mechanical, photocopying, recording, or otherwise, without the prior written permission of Arthur J. Gallagher &amp; Co. </a:t>
            </a:r>
          </a:p>
          <a:p>
            <a:pPr>
              <a:lnSpc>
                <a:spcPct val="90000"/>
              </a:lnSpc>
              <a:spcAft>
                <a:spcPts val="600"/>
              </a:spcAft>
            </a:pPr>
            <a:r>
              <a:rPr lang="en-US" sz="1100" b="1">
                <a:latin typeface="+mn-lt"/>
              </a:rPr>
              <a:t>NORWAY</a:t>
            </a:r>
          </a:p>
          <a:p>
            <a:pPr>
              <a:lnSpc>
                <a:spcPct val="90000"/>
              </a:lnSpc>
              <a:spcAft>
                <a:spcPts val="600"/>
              </a:spcAft>
            </a:pPr>
            <a:r>
              <a:rPr lang="en-US" sz="1100" b="0">
                <a:latin typeface="+mn-lt"/>
              </a:rPr>
              <a:t>Gallagher Norway AS is </a:t>
            </a:r>
            <a:r>
              <a:rPr lang="en-US" sz="1100" b="0" err="1">
                <a:latin typeface="+mn-lt"/>
              </a:rPr>
              <a:t>authorised</a:t>
            </a:r>
            <a:r>
              <a:rPr lang="en-US" sz="1100" b="0">
                <a:latin typeface="+mn-lt"/>
              </a:rPr>
              <a:t> and regulated by the Financial Supervisory Authority of Norway (FSA). Registered Business Address: Gallagher Norway AS, </a:t>
            </a:r>
            <a:r>
              <a:rPr lang="en-US" sz="1100" b="0" err="1">
                <a:latin typeface="+mn-lt"/>
              </a:rPr>
              <a:t>Bryggegata</a:t>
            </a:r>
            <a:r>
              <a:rPr lang="en-US" sz="1100" b="0">
                <a:latin typeface="+mn-lt"/>
              </a:rPr>
              <a:t> 7, 0250 OSLO, Norway. Registered in Norway. </a:t>
            </a:r>
            <a:r>
              <a:rPr lang="en-US" sz="1100" b="0" err="1">
                <a:latin typeface="+mn-lt"/>
              </a:rPr>
              <a:t>Organisation</a:t>
            </a:r>
            <a:r>
              <a:rPr lang="en-US" sz="1100" b="0">
                <a:latin typeface="+mn-lt"/>
              </a:rPr>
              <a:t> Number: 993 173 924.</a:t>
            </a:r>
          </a:p>
          <a:p>
            <a:pPr>
              <a:lnSpc>
                <a:spcPct val="90000"/>
              </a:lnSpc>
              <a:spcAft>
                <a:spcPts val="600"/>
              </a:spcAft>
            </a:pPr>
            <a:r>
              <a:rPr lang="en-US" sz="1100" b="0">
                <a:latin typeface="+mn-lt"/>
              </a:rPr>
              <a:t>Gallagher Norway AS er </a:t>
            </a:r>
            <a:r>
              <a:rPr lang="en-US" sz="1100" b="0" err="1">
                <a:latin typeface="+mn-lt"/>
              </a:rPr>
              <a:t>autorisert</a:t>
            </a:r>
            <a:r>
              <a:rPr lang="en-US" sz="1100" b="0">
                <a:latin typeface="+mn-lt"/>
              </a:rPr>
              <a:t> </a:t>
            </a:r>
            <a:r>
              <a:rPr lang="en-US" sz="1100" b="0" err="1">
                <a:latin typeface="+mn-lt"/>
              </a:rPr>
              <a:t>og</a:t>
            </a:r>
            <a:r>
              <a:rPr lang="en-US" sz="1100" b="0">
                <a:latin typeface="+mn-lt"/>
              </a:rPr>
              <a:t> </a:t>
            </a:r>
            <a:r>
              <a:rPr lang="en-US" sz="1100" b="0" err="1">
                <a:latin typeface="+mn-lt"/>
              </a:rPr>
              <a:t>regulert</a:t>
            </a:r>
            <a:r>
              <a:rPr lang="en-US" sz="1100" b="0">
                <a:latin typeface="+mn-lt"/>
              </a:rPr>
              <a:t> av </a:t>
            </a:r>
            <a:r>
              <a:rPr lang="en-US" sz="1100" b="0" err="1">
                <a:latin typeface="+mn-lt"/>
              </a:rPr>
              <a:t>Finanstilsynet</a:t>
            </a:r>
            <a:r>
              <a:rPr lang="en-US" sz="1100" b="0">
                <a:latin typeface="+mn-lt"/>
              </a:rPr>
              <a:t>. </a:t>
            </a:r>
            <a:r>
              <a:rPr lang="en-US" sz="1100" b="0" err="1">
                <a:latin typeface="+mn-lt"/>
              </a:rPr>
              <a:t>Registrert</a:t>
            </a:r>
            <a:r>
              <a:rPr lang="en-US" sz="1100" b="0">
                <a:latin typeface="+mn-lt"/>
              </a:rPr>
              <a:t> </a:t>
            </a:r>
            <a:r>
              <a:rPr lang="en-US" sz="1100" b="0" err="1">
                <a:latin typeface="+mn-lt"/>
              </a:rPr>
              <a:t>forretningsadresse</a:t>
            </a:r>
            <a:r>
              <a:rPr lang="en-US" sz="1100" b="0">
                <a:latin typeface="+mn-lt"/>
              </a:rPr>
              <a:t>: Gallagher Norway AS, </a:t>
            </a:r>
            <a:r>
              <a:rPr lang="en-US" sz="1100" b="0" err="1">
                <a:latin typeface="+mn-lt"/>
              </a:rPr>
              <a:t>Bryggegata</a:t>
            </a:r>
            <a:r>
              <a:rPr lang="en-US" sz="1100" b="0">
                <a:latin typeface="+mn-lt"/>
              </a:rPr>
              <a:t> 7, 0250 OSLO, Norge. </a:t>
            </a:r>
            <a:r>
              <a:rPr lang="en-US" sz="1100" b="0" err="1">
                <a:latin typeface="+mn-lt"/>
              </a:rPr>
              <a:t>Registrert</a:t>
            </a:r>
            <a:r>
              <a:rPr lang="en-US" sz="1100" b="0">
                <a:latin typeface="+mn-lt"/>
              </a:rPr>
              <a:t> </a:t>
            </a:r>
            <a:r>
              <a:rPr lang="en-US" sz="1100" b="0" err="1">
                <a:latin typeface="+mn-lt"/>
              </a:rPr>
              <a:t>i</a:t>
            </a:r>
            <a:r>
              <a:rPr lang="en-US" sz="1100" b="0">
                <a:latin typeface="+mn-lt"/>
              </a:rPr>
              <a:t> Norge. </a:t>
            </a:r>
            <a:r>
              <a:rPr lang="en-US" sz="1100" b="0" err="1">
                <a:latin typeface="+mn-lt"/>
              </a:rPr>
              <a:t>Organisasjonsnummer</a:t>
            </a:r>
            <a:r>
              <a:rPr lang="en-US" sz="1100" b="0">
                <a:latin typeface="+mn-lt"/>
              </a:rPr>
              <a:t>: 993 173 924. </a:t>
            </a:r>
          </a:p>
          <a:p>
            <a:pPr>
              <a:lnSpc>
                <a:spcPct val="90000"/>
              </a:lnSpc>
              <a:spcAft>
                <a:spcPts val="600"/>
              </a:spcAft>
            </a:pPr>
            <a:endParaRPr lang="en-US" sz="1100" b="1">
              <a:latin typeface="+mn-lt"/>
            </a:endParaRPr>
          </a:p>
          <a:p>
            <a:pPr lvl="0">
              <a:lnSpc>
                <a:spcPct val="90000"/>
              </a:lnSpc>
              <a:spcAft>
                <a:spcPts val="600"/>
              </a:spcAft>
            </a:pPr>
            <a:endParaRPr lang="en-US" sz="1100" b="0">
              <a:latin typeface="+mn-lt"/>
            </a:endParaRPr>
          </a:p>
          <a:p>
            <a:pPr>
              <a:lnSpc>
                <a:spcPct val="90000"/>
              </a:lnSpc>
              <a:spcAft>
                <a:spcPts val="600"/>
              </a:spcAft>
            </a:pPr>
            <a:endParaRPr lang="en-US" sz="1100" b="1">
              <a:latin typeface="+mn-lt"/>
            </a:endParaRPr>
          </a:p>
          <a:p>
            <a:pPr>
              <a:lnSpc>
                <a:spcPct val="90000"/>
              </a:lnSpc>
              <a:spcAft>
                <a:spcPts val="600"/>
              </a:spcAft>
            </a:pPr>
            <a:endParaRPr lang="en-US" sz="1100" b="1">
              <a:latin typeface="+mn-lt"/>
            </a:endParaRPr>
          </a:p>
          <a:p>
            <a:endParaRPr lang="en-US" sz="1100">
              <a:latin typeface="+mn-lt"/>
            </a:endParaRPr>
          </a:p>
        </p:txBody>
      </p:sp>
    </p:spTree>
    <p:extLst>
      <p:ext uri="{BB962C8B-B14F-4D97-AF65-F5344CB8AC3E}">
        <p14:creationId xmlns:p14="http://schemas.microsoft.com/office/powerpoint/2010/main" val="492851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Yello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5" name="Subtitle 2">
            <a:extLst>
              <a:ext uri="{FF2B5EF4-FFF2-40B4-BE49-F238E27FC236}">
                <a16:creationId xmlns:a16="http://schemas.microsoft.com/office/drawing/2014/main" id="{06EBAC1C-D4D6-EA30-36A4-8752EDD2E640}"/>
              </a:ext>
            </a:extLst>
          </p:cNvPr>
          <p:cNvSpPr>
            <a:spLocks noGrp="1"/>
          </p:cNvSpPr>
          <p:nvPr>
            <p:ph type="subTitle" idx="1" hasCustomPrompt="1"/>
          </p:nvPr>
        </p:nvSpPr>
        <p:spPr>
          <a:xfrm>
            <a:off x="611189" y="3792013"/>
            <a:ext cx="6335712" cy="561114"/>
          </a:xfrm>
        </p:spPr>
        <p:txBody>
          <a:bodyPr>
            <a:noAutofit/>
          </a:bodyPr>
          <a:lstStyle>
            <a:lvl1pPr marL="0" indent="0" algn="l">
              <a:buNone/>
              <a:defRPr sz="1600" b="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add subtitle</a:t>
            </a:r>
            <a:endParaRPr lang="en-GB"/>
          </a:p>
        </p:txBody>
      </p:sp>
      <p:sp>
        <p:nvSpPr>
          <p:cNvPr id="26" name="Text Placeholder 25">
            <a:extLst>
              <a:ext uri="{FF2B5EF4-FFF2-40B4-BE49-F238E27FC236}">
                <a16:creationId xmlns:a16="http://schemas.microsoft.com/office/drawing/2014/main" id="{1E860CBB-7A89-7A33-DD65-5DA9EAAD3CDE}"/>
              </a:ext>
            </a:extLst>
          </p:cNvPr>
          <p:cNvSpPr>
            <a:spLocks noGrp="1"/>
          </p:cNvSpPr>
          <p:nvPr>
            <p:ph type="body" sz="quarter" idx="19" hasCustomPrompt="1"/>
          </p:nvPr>
        </p:nvSpPr>
        <p:spPr>
          <a:xfrm>
            <a:off x="611189" y="638819"/>
            <a:ext cx="3475980" cy="734011"/>
          </a:xfrm>
          <a:solidFill>
            <a:schemeClr val="bg1"/>
          </a:solidFill>
        </p:spPr>
        <p:txBody>
          <a:bodyPr wrap="none" lIns="144000" tIns="144000" rIns="144000" bIns="144000">
            <a:spAutoFit/>
          </a:bodyPr>
          <a:lstStyle>
            <a:lvl1pPr>
              <a:defRPr sz="3200">
                <a:solidFill>
                  <a:schemeClr val="accent1"/>
                </a:solidFill>
              </a:defRPr>
            </a:lvl1pPr>
            <a:lvl2pPr>
              <a:defRPr/>
            </a:lvl2pPr>
          </a:lstStyle>
          <a:p>
            <a:pPr lvl="0"/>
            <a:r>
              <a:rPr lang="en-US"/>
              <a:t>Third line of title</a:t>
            </a:r>
            <a:endParaRPr lang="en-GB"/>
          </a:p>
        </p:txBody>
      </p:sp>
      <p:sp>
        <p:nvSpPr>
          <p:cNvPr id="27" name="Text Placeholder 25">
            <a:extLst>
              <a:ext uri="{FF2B5EF4-FFF2-40B4-BE49-F238E27FC236}">
                <a16:creationId xmlns:a16="http://schemas.microsoft.com/office/drawing/2014/main" id="{78D556A4-8D7B-362B-245D-BDA3E0B69440}"/>
              </a:ext>
            </a:extLst>
          </p:cNvPr>
          <p:cNvSpPr>
            <a:spLocks noGrp="1"/>
          </p:cNvSpPr>
          <p:nvPr>
            <p:ph type="body" sz="quarter" idx="20" hasCustomPrompt="1"/>
          </p:nvPr>
        </p:nvSpPr>
        <p:spPr>
          <a:xfrm>
            <a:off x="611190" y="1473368"/>
            <a:ext cx="3931233" cy="734011"/>
          </a:xfrm>
          <a:solidFill>
            <a:schemeClr val="bg1"/>
          </a:solidFill>
        </p:spPr>
        <p:txBody>
          <a:bodyPr wrap="none" lIns="144000" tIns="144000" rIns="144000" bIns="144000">
            <a:spAutoFit/>
          </a:bodyPr>
          <a:lstStyle>
            <a:lvl1pPr>
              <a:defRPr sz="3200">
                <a:solidFill>
                  <a:schemeClr val="accent1"/>
                </a:solidFill>
              </a:defRPr>
            </a:lvl1pPr>
            <a:lvl2pPr>
              <a:defRPr/>
            </a:lvl2pPr>
          </a:lstStyle>
          <a:p>
            <a:pPr lvl="0"/>
            <a:r>
              <a:rPr lang="en-US"/>
              <a:t>Second line of title</a:t>
            </a:r>
            <a:endParaRPr lang="en-GB"/>
          </a:p>
        </p:txBody>
      </p:sp>
      <p:sp>
        <p:nvSpPr>
          <p:cNvPr id="28" name="Text Placeholder 25">
            <a:extLst>
              <a:ext uri="{FF2B5EF4-FFF2-40B4-BE49-F238E27FC236}">
                <a16:creationId xmlns:a16="http://schemas.microsoft.com/office/drawing/2014/main" id="{7DE41499-C41D-1965-FE12-4C59C4F53401}"/>
              </a:ext>
            </a:extLst>
          </p:cNvPr>
          <p:cNvSpPr>
            <a:spLocks noGrp="1"/>
          </p:cNvSpPr>
          <p:nvPr>
            <p:ph type="body" sz="quarter" idx="21" hasCustomPrompt="1"/>
          </p:nvPr>
        </p:nvSpPr>
        <p:spPr>
          <a:xfrm>
            <a:off x="611188" y="2314736"/>
            <a:ext cx="3339724" cy="734011"/>
          </a:xfrm>
          <a:solidFill>
            <a:schemeClr val="bg1"/>
          </a:solidFill>
        </p:spPr>
        <p:txBody>
          <a:bodyPr wrap="none" lIns="144000" tIns="144000" rIns="144000" bIns="144000">
            <a:spAutoFit/>
          </a:bodyPr>
          <a:lstStyle>
            <a:lvl1pPr>
              <a:defRPr sz="3200">
                <a:solidFill>
                  <a:schemeClr val="accent1"/>
                </a:solidFill>
              </a:defRPr>
            </a:lvl1pPr>
            <a:lvl2pPr>
              <a:defRPr/>
            </a:lvl2pPr>
          </a:lstStyle>
          <a:p>
            <a:pPr lvl="0"/>
            <a:r>
              <a:rPr lang="en-US"/>
              <a:t>First line of title</a:t>
            </a:r>
            <a:endParaRPr lang="en-GB"/>
          </a:p>
        </p:txBody>
      </p:sp>
      <p:pic>
        <p:nvPicPr>
          <p:cNvPr id="24" name="Picture 2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56728" y="5827090"/>
            <a:ext cx="1862960" cy="573886"/>
          </a:xfrm>
          <a:prstGeom prst="rect">
            <a:avLst/>
          </a:prstGeom>
        </p:spPr>
      </p:pic>
      <p:cxnSp>
        <p:nvCxnSpPr>
          <p:cNvPr id="8" name="Straight Connector 7">
            <a:extLst>
              <a:ext uri="{FF2B5EF4-FFF2-40B4-BE49-F238E27FC236}">
                <a16:creationId xmlns:a16="http://schemas.microsoft.com/office/drawing/2014/main" id="{B225B88B-2432-254D-C38F-BC572F14FA08}"/>
              </a:ext>
            </a:extLst>
          </p:cNvPr>
          <p:cNvCxnSpPr>
            <a:cxnSpLocks/>
          </p:cNvCxnSpPr>
          <p:nvPr userDrawn="1"/>
        </p:nvCxnSpPr>
        <p:spPr>
          <a:xfrm>
            <a:off x="11267021" y="6379179"/>
            <a:ext cx="0" cy="182562"/>
          </a:xfrm>
          <a:prstGeom prst="line">
            <a:avLst/>
          </a:prstGeom>
          <a:ln w="6350">
            <a:solidFill>
              <a:schemeClr val="accent1"/>
            </a:solidFill>
          </a:ln>
        </p:spPr>
        <p:style>
          <a:lnRef idx="2">
            <a:schemeClr val="accent1"/>
          </a:lnRef>
          <a:fillRef idx="0">
            <a:schemeClr val="accent1"/>
          </a:fillRef>
          <a:effectRef idx="1">
            <a:schemeClr val="accent1"/>
          </a:effectRef>
          <a:fontRef idx="minor">
            <a:schemeClr val="tx1"/>
          </a:fontRef>
        </p:style>
      </p:cxnSp>
      <p:sp>
        <p:nvSpPr>
          <p:cNvPr id="9"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9284702" y="6408905"/>
            <a:ext cx="1838645" cy="123111"/>
          </a:xfrm>
          <a:prstGeom prst="rect">
            <a:avLst/>
          </a:prstGeom>
        </p:spPr>
        <p:txBody>
          <a:bodyPr vert="horz" wrap="none" lIns="0" tIns="0" rIns="0" bIns="0" rtlCol="0" anchor="ctr">
            <a:spAutoFit/>
          </a:bodyPr>
          <a:lstStyle>
            <a:lvl1pPr algn="r">
              <a:defRPr sz="800">
                <a:solidFill>
                  <a:schemeClr val="bg1">
                    <a:lumMod val="50000"/>
                  </a:schemeClr>
                </a:solidFill>
                <a:latin typeface="+mj-lt"/>
              </a:defRPr>
            </a:lvl1pPr>
          </a:lstStyle>
          <a:p>
            <a:r>
              <a:rPr lang="en-US">
                <a:cs typeface="Arial" panose="020B0604020202020204" pitchFamily="34" charset="0"/>
              </a:rPr>
              <a:t>©2024 ARTHUR J. GALLAGHER &amp; CO.</a:t>
            </a:r>
          </a:p>
        </p:txBody>
      </p:sp>
      <p:sp>
        <p:nvSpPr>
          <p:cNvPr id="10"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11409291" y="6385822"/>
            <a:ext cx="171522" cy="169277"/>
          </a:xfrm>
          <a:prstGeom prst="rect">
            <a:avLst/>
          </a:prstGeom>
          <a:noFill/>
        </p:spPr>
        <p:txBody>
          <a:bodyPr wrap="none" lIns="0" tIns="0" rIns="0" bIns="0" rtlCol="0">
            <a:spAutoFit/>
          </a:bodyPr>
          <a:lstStyle>
            <a:lvl1pPr algn="r">
              <a:defRPr lang="en-GB" sz="1100"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a:p>
        </p:txBody>
      </p:sp>
      <p:sp>
        <p:nvSpPr>
          <p:cNvPr id="4" name="Text Placeholder 8">
            <a:extLst>
              <a:ext uri="{FF2B5EF4-FFF2-40B4-BE49-F238E27FC236}">
                <a16:creationId xmlns:a16="http://schemas.microsoft.com/office/drawing/2014/main" id="{07F3A42D-81B8-14C8-FF0F-E68FF0187EA0}"/>
              </a:ext>
            </a:extLst>
          </p:cNvPr>
          <p:cNvSpPr>
            <a:spLocks noGrp="1"/>
          </p:cNvSpPr>
          <p:nvPr>
            <p:ph type="body" sz="quarter" idx="15" hasCustomPrompt="1"/>
          </p:nvPr>
        </p:nvSpPr>
        <p:spPr>
          <a:xfrm>
            <a:off x="8617048" y="4182466"/>
            <a:ext cx="2971483" cy="2554545"/>
          </a:xfrm>
          <a:solidFill>
            <a:schemeClr val="bg1"/>
          </a:solidFill>
        </p:spPr>
        <p:txBody>
          <a:bodyPr>
            <a:spAutoFit/>
          </a:bodyPr>
          <a:lstStyle>
            <a:lvl1pPr marL="0" indent="0" algn="r">
              <a:lnSpc>
                <a:spcPct val="100000"/>
              </a:lnSpc>
              <a:spcAft>
                <a:spcPts val="0"/>
              </a:spcAft>
              <a:buFont typeface="Arial" panose="020B0604020202020204" pitchFamily="34" charset="0"/>
              <a:buNone/>
              <a:defRPr sz="16600" b="1">
                <a:solidFill>
                  <a:schemeClr val="accent1">
                    <a:alpha val="25000"/>
                  </a:schemeClr>
                </a:solidFill>
              </a:defRPr>
            </a:lvl1pPr>
            <a:lvl2pPr marL="0" indent="0">
              <a:lnSpc>
                <a:spcPct val="100000"/>
              </a:lnSpc>
              <a:spcAft>
                <a:spcPts val="0"/>
              </a:spcAft>
              <a:buNone/>
              <a:defRPr sz="19900" b="1">
                <a:solidFill>
                  <a:schemeClr val="accent1"/>
                </a:solidFill>
              </a:defRPr>
            </a:lvl2pPr>
            <a:lvl3pPr marL="0" indent="0">
              <a:lnSpc>
                <a:spcPct val="100000"/>
              </a:lnSpc>
              <a:spcAft>
                <a:spcPts val="0"/>
              </a:spcAft>
              <a:buNone/>
              <a:defRPr sz="19900" b="1">
                <a:solidFill>
                  <a:schemeClr val="accent1"/>
                </a:solidFill>
              </a:defRPr>
            </a:lvl3pPr>
            <a:lvl4pPr marL="0" indent="0">
              <a:lnSpc>
                <a:spcPct val="100000"/>
              </a:lnSpc>
              <a:spcAft>
                <a:spcPts val="0"/>
              </a:spcAft>
              <a:buNone/>
              <a:defRPr sz="19900" b="1">
                <a:solidFill>
                  <a:schemeClr val="accent1"/>
                </a:solidFill>
              </a:defRPr>
            </a:lvl4pPr>
            <a:lvl5pPr marL="0" indent="0">
              <a:lnSpc>
                <a:spcPct val="100000"/>
              </a:lnSpc>
              <a:spcAft>
                <a:spcPts val="0"/>
              </a:spcAft>
              <a:buNone/>
              <a:defRPr sz="19900" b="1">
                <a:solidFill>
                  <a:schemeClr val="accent1"/>
                </a:solidFill>
              </a:defRPr>
            </a:lvl5pPr>
          </a:lstStyle>
          <a:p>
            <a:pPr lvl="0"/>
            <a:r>
              <a:rPr lang="en-US"/>
              <a:t>#</a:t>
            </a:r>
            <a:endParaRPr lang="en-GB"/>
          </a:p>
        </p:txBody>
      </p:sp>
    </p:spTree>
    <p:extLst>
      <p:ext uri="{BB962C8B-B14F-4D97-AF65-F5344CB8AC3E}">
        <p14:creationId xmlns:p14="http://schemas.microsoft.com/office/powerpoint/2010/main" val="2053410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GGB In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0" name="Picture 5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35813" y="4962115"/>
            <a:ext cx="3207100" cy="1529864"/>
          </a:xfrm>
          <a:prstGeom prst="rect">
            <a:avLst/>
          </a:prstGeom>
        </p:spPr>
      </p:pic>
      <p:sp>
        <p:nvSpPr>
          <p:cNvPr id="2" name="TextBox 1">
            <a:extLst>
              <a:ext uri="{FF2B5EF4-FFF2-40B4-BE49-F238E27FC236}">
                <a16:creationId xmlns:a16="http://schemas.microsoft.com/office/drawing/2014/main" id="{960CE6E4-9475-EE08-8D59-8F5DFD9032ED}"/>
              </a:ext>
            </a:extLst>
          </p:cNvPr>
          <p:cNvSpPr txBox="1"/>
          <p:nvPr userDrawn="1"/>
        </p:nvSpPr>
        <p:spPr>
          <a:xfrm>
            <a:off x="528063" y="475705"/>
            <a:ext cx="1353256" cy="307777"/>
          </a:xfrm>
          <a:prstGeom prst="rect">
            <a:avLst/>
          </a:prstGeom>
          <a:noFill/>
        </p:spPr>
        <p:txBody>
          <a:bodyPr wrap="none" rtlCol="0">
            <a:spAutoFit/>
          </a:bodyPr>
          <a:lstStyle/>
          <a:p>
            <a:r>
              <a:rPr lang="en-US" sz="1400">
                <a:latin typeface="+mj-lt"/>
              </a:rPr>
              <a:t>DISCLOSURE</a:t>
            </a:r>
          </a:p>
        </p:txBody>
      </p:sp>
      <p:sp>
        <p:nvSpPr>
          <p:cNvPr id="3" name="TextBox 2">
            <a:extLst>
              <a:ext uri="{FF2B5EF4-FFF2-40B4-BE49-F238E27FC236}">
                <a16:creationId xmlns:a16="http://schemas.microsoft.com/office/drawing/2014/main" id="{58F995DA-2620-5612-786E-D7EECA487E1B}"/>
              </a:ext>
            </a:extLst>
          </p:cNvPr>
          <p:cNvSpPr txBox="1"/>
          <p:nvPr userDrawn="1"/>
        </p:nvSpPr>
        <p:spPr>
          <a:xfrm>
            <a:off x="611191" y="783482"/>
            <a:ext cx="10969617" cy="2323713"/>
          </a:xfrm>
          <a:prstGeom prst="rect">
            <a:avLst/>
          </a:prstGeom>
          <a:noFill/>
        </p:spPr>
        <p:txBody>
          <a:bodyPr wrap="square" lIns="0" rIns="0" rtlCol="0">
            <a:spAutoFit/>
          </a:bodyPr>
          <a:lstStyle/>
          <a:p>
            <a:pPr>
              <a:lnSpc>
                <a:spcPct val="90000"/>
              </a:lnSpc>
              <a:spcAft>
                <a:spcPts val="600"/>
              </a:spcAft>
            </a:pPr>
            <a:r>
              <a:rPr lang="en-US" sz="1100">
                <a:latin typeface="+mn-lt"/>
              </a:rPr>
              <a:t>© Copyright 2024 Arthur J. Gallagher &amp; Co. and subsidiaries. All rights reserved: No part of this document may be reproduced, stored in a retrieval system, or transmitted in any form or by any means, whether electronic, mechanical, photocopying, recording, or otherwise, without the prior written permission of Arthur J. Gallagher &amp; Co. </a:t>
            </a:r>
          </a:p>
          <a:p>
            <a:pPr>
              <a:lnSpc>
                <a:spcPct val="90000"/>
              </a:lnSpc>
              <a:spcAft>
                <a:spcPts val="600"/>
              </a:spcAft>
            </a:pPr>
            <a:r>
              <a:rPr lang="en-US" sz="1100" b="1">
                <a:latin typeface="+mn-lt"/>
              </a:rPr>
              <a:t>INDIA</a:t>
            </a:r>
          </a:p>
          <a:p>
            <a:pPr>
              <a:lnSpc>
                <a:spcPct val="90000"/>
              </a:lnSpc>
              <a:spcAft>
                <a:spcPts val="600"/>
              </a:spcAft>
            </a:pPr>
            <a:r>
              <a:rPr lang="en-US" sz="1100" b="0">
                <a:latin typeface="+mn-lt"/>
              </a:rPr>
              <a:t>Gallagher Insurance Brokers Private Limited is </a:t>
            </a:r>
            <a:r>
              <a:rPr lang="en-US" sz="1100" b="0" err="1">
                <a:latin typeface="+mn-lt"/>
              </a:rPr>
              <a:t>authorised</a:t>
            </a:r>
            <a:r>
              <a:rPr lang="en-US" sz="1100" b="0">
                <a:latin typeface="+mn-lt"/>
              </a:rPr>
              <a:t> and regulated by the Insurance Regulatory and Development Authority of India (IRDAI). Composite Broker  | IRDAI License No. 295 | IFSCA Reg. No. IFSCA/IIIO/021/2023-24  |  Valid Until: 23/03/2026  |  CIN: U72200MH2000PTC124096. Registered Business Address: Unit No. 34, Tower III, 4th Floor, Wing B, Kohinoor City Mall, Kohinoor City, </a:t>
            </a:r>
            <a:r>
              <a:rPr lang="en-US" sz="1100" b="0" err="1">
                <a:latin typeface="+mn-lt"/>
              </a:rPr>
              <a:t>Kirol</a:t>
            </a:r>
            <a:r>
              <a:rPr lang="en-US" sz="1100" b="0">
                <a:latin typeface="+mn-lt"/>
              </a:rPr>
              <a:t> Road, Kurla West, Mumbai — 400070. </a:t>
            </a:r>
          </a:p>
          <a:p>
            <a:pPr>
              <a:lnSpc>
                <a:spcPct val="90000"/>
              </a:lnSpc>
              <a:spcAft>
                <a:spcPts val="600"/>
              </a:spcAft>
            </a:pPr>
            <a:endParaRPr lang="en-US" sz="1100" b="1">
              <a:latin typeface="+mn-lt"/>
            </a:endParaRPr>
          </a:p>
          <a:p>
            <a:pPr lvl="0">
              <a:lnSpc>
                <a:spcPct val="90000"/>
              </a:lnSpc>
              <a:spcAft>
                <a:spcPts val="600"/>
              </a:spcAft>
            </a:pPr>
            <a:endParaRPr lang="en-US" sz="1100" b="0">
              <a:latin typeface="+mn-lt"/>
            </a:endParaRPr>
          </a:p>
          <a:p>
            <a:pPr>
              <a:lnSpc>
                <a:spcPct val="90000"/>
              </a:lnSpc>
              <a:spcAft>
                <a:spcPts val="600"/>
              </a:spcAft>
            </a:pPr>
            <a:endParaRPr lang="en-US" sz="1100" b="1">
              <a:latin typeface="+mn-lt"/>
            </a:endParaRPr>
          </a:p>
          <a:p>
            <a:pPr>
              <a:lnSpc>
                <a:spcPct val="90000"/>
              </a:lnSpc>
              <a:spcAft>
                <a:spcPts val="600"/>
              </a:spcAft>
            </a:pPr>
            <a:endParaRPr lang="en-US" sz="1100" b="1">
              <a:latin typeface="+mn-lt"/>
            </a:endParaRPr>
          </a:p>
          <a:p>
            <a:endParaRPr lang="en-US" sz="1100">
              <a:latin typeface="+mn-lt"/>
            </a:endParaRPr>
          </a:p>
        </p:txBody>
      </p:sp>
    </p:spTree>
    <p:extLst>
      <p:ext uri="{BB962C8B-B14F-4D97-AF65-F5344CB8AC3E}">
        <p14:creationId xmlns:p14="http://schemas.microsoft.com/office/powerpoint/2010/main" val="412597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GGB DIFI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0" name="Picture 5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35813" y="4962115"/>
            <a:ext cx="3207100" cy="1529864"/>
          </a:xfrm>
          <a:prstGeom prst="rect">
            <a:avLst/>
          </a:prstGeom>
        </p:spPr>
      </p:pic>
      <p:sp>
        <p:nvSpPr>
          <p:cNvPr id="2" name="TextBox 1">
            <a:extLst>
              <a:ext uri="{FF2B5EF4-FFF2-40B4-BE49-F238E27FC236}">
                <a16:creationId xmlns:a16="http://schemas.microsoft.com/office/drawing/2014/main" id="{960CE6E4-9475-EE08-8D59-8F5DFD9032ED}"/>
              </a:ext>
            </a:extLst>
          </p:cNvPr>
          <p:cNvSpPr txBox="1"/>
          <p:nvPr userDrawn="1"/>
        </p:nvSpPr>
        <p:spPr>
          <a:xfrm>
            <a:off x="528063" y="475705"/>
            <a:ext cx="1353256" cy="307777"/>
          </a:xfrm>
          <a:prstGeom prst="rect">
            <a:avLst/>
          </a:prstGeom>
          <a:noFill/>
        </p:spPr>
        <p:txBody>
          <a:bodyPr wrap="none" rtlCol="0">
            <a:spAutoFit/>
          </a:bodyPr>
          <a:lstStyle/>
          <a:p>
            <a:r>
              <a:rPr lang="en-US" sz="1400">
                <a:latin typeface="+mj-lt"/>
              </a:rPr>
              <a:t>DISCLOSURE</a:t>
            </a:r>
          </a:p>
        </p:txBody>
      </p:sp>
      <p:sp>
        <p:nvSpPr>
          <p:cNvPr id="3" name="TextBox 2">
            <a:extLst>
              <a:ext uri="{FF2B5EF4-FFF2-40B4-BE49-F238E27FC236}">
                <a16:creationId xmlns:a16="http://schemas.microsoft.com/office/drawing/2014/main" id="{58F995DA-2620-5612-786E-D7EECA487E1B}"/>
              </a:ext>
            </a:extLst>
          </p:cNvPr>
          <p:cNvSpPr txBox="1"/>
          <p:nvPr userDrawn="1"/>
        </p:nvSpPr>
        <p:spPr>
          <a:xfrm>
            <a:off x="611191" y="783482"/>
            <a:ext cx="10969617" cy="2171364"/>
          </a:xfrm>
          <a:prstGeom prst="rect">
            <a:avLst/>
          </a:prstGeom>
          <a:noFill/>
        </p:spPr>
        <p:txBody>
          <a:bodyPr wrap="square" lIns="0" rIns="0" rtlCol="0">
            <a:spAutoFit/>
          </a:bodyPr>
          <a:lstStyle/>
          <a:p>
            <a:pPr>
              <a:lnSpc>
                <a:spcPct val="90000"/>
              </a:lnSpc>
              <a:spcAft>
                <a:spcPts val="600"/>
              </a:spcAft>
            </a:pPr>
            <a:r>
              <a:rPr lang="en-US" sz="1100">
                <a:latin typeface="+mn-lt"/>
              </a:rPr>
              <a:t>© Copyright 2024 Arthur J. Gallagher &amp; Co. and subsidiaries. All rights reserved: No part of this document may be reproduced, stored in a retrieval system, or transmitted in any form or by any means, whether electronic, mechanical, photocopying, recording, or otherwise, without the prior written permission of Arthur J. Gallagher &amp; Co. </a:t>
            </a:r>
          </a:p>
          <a:p>
            <a:pPr>
              <a:lnSpc>
                <a:spcPct val="90000"/>
              </a:lnSpc>
              <a:spcAft>
                <a:spcPts val="600"/>
              </a:spcAft>
            </a:pPr>
            <a:r>
              <a:rPr lang="en-US" sz="1100" b="1">
                <a:latin typeface="+mn-lt"/>
              </a:rPr>
              <a:t>DIFIC</a:t>
            </a:r>
          </a:p>
          <a:p>
            <a:pPr>
              <a:lnSpc>
                <a:spcPct val="90000"/>
              </a:lnSpc>
              <a:spcAft>
                <a:spcPts val="600"/>
              </a:spcAft>
            </a:pPr>
            <a:r>
              <a:rPr lang="en-US" sz="1100" b="0">
                <a:latin typeface="+mn-lt"/>
              </a:rPr>
              <a:t>Gallagher Re Ltd is </a:t>
            </a:r>
            <a:r>
              <a:rPr lang="en-US" sz="1100" b="0" err="1">
                <a:latin typeface="+mn-lt"/>
              </a:rPr>
              <a:t>authorised</a:t>
            </a:r>
            <a:r>
              <a:rPr lang="en-US" sz="1100" b="0">
                <a:latin typeface="+mn-lt"/>
              </a:rPr>
              <a:t> and regulated by the Dubai Financial Services Authority (DFSA). Registered Business Address: Office 702. Level 7, Gate Building, West Wing, DIFC, Dubai, UAE, PO Box 507061, Dubai, UAE. Registered in Dubai, UAE. DFSA Reference Number: F005278.</a:t>
            </a:r>
          </a:p>
          <a:p>
            <a:pPr>
              <a:lnSpc>
                <a:spcPct val="90000"/>
              </a:lnSpc>
              <a:spcAft>
                <a:spcPts val="600"/>
              </a:spcAft>
            </a:pPr>
            <a:endParaRPr lang="en-US" sz="1100" b="1">
              <a:latin typeface="+mn-lt"/>
            </a:endParaRPr>
          </a:p>
          <a:p>
            <a:pPr lvl="0">
              <a:lnSpc>
                <a:spcPct val="90000"/>
              </a:lnSpc>
              <a:spcAft>
                <a:spcPts val="600"/>
              </a:spcAft>
            </a:pPr>
            <a:endParaRPr lang="en-US" sz="1100" b="0">
              <a:latin typeface="+mn-lt"/>
            </a:endParaRPr>
          </a:p>
          <a:p>
            <a:pPr>
              <a:lnSpc>
                <a:spcPct val="90000"/>
              </a:lnSpc>
              <a:spcAft>
                <a:spcPts val="600"/>
              </a:spcAft>
            </a:pPr>
            <a:endParaRPr lang="en-US" sz="1100" b="1">
              <a:latin typeface="+mn-lt"/>
            </a:endParaRPr>
          </a:p>
          <a:p>
            <a:pPr>
              <a:lnSpc>
                <a:spcPct val="90000"/>
              </a:lnSpc>
              <a:spcAft>
                <a:spcPts val="600"/>
              </a:spcAft>
            </a:pPr>
            <a:endParaRPr lang="en-US" sz="1100" b="1">
              <a:latin typeface="+mn-lt"/>
            </a:endParaRPr>
          </a:p>
          <a:p>
            <a:endParaRPr lang="en-US" sz="1100">
              <a:latin typeface="+mn-lt"/>
            </a:endParaRPr>
          </a:p>
        </p:txBody>
      </p:sp>
    </p:spTree>
    <p:extLst>
      <p:ext uri="{BB962C8B-B14F-4D97-AF65-F5344CB8AC3E}">
        <p14:creationId xmlns:p14="http://schemas.microsoft.com/office/powerpoint/2010/main" val="152123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GGB AUS NZ">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0" name="Picture 5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35813" y="4962115"/>
            <a:ext cx="3207100" cy="1529864"/>
          </a:xfrm>
          <a:prstGeom prst="rect">
            <a:avLst/>
          </a:prstGeom>
        </p:spPr>
      </p:pic>
      <p:sp>
        <p:nvSpPr>
          <p:cNvPr id="2" name="TextBox 1">
            <a:extLst>
              <a:ext uri="{FF2B5EF4-FFF2-40B4-BE49-F238E27FC236}">
                <a16:creationId xmlns:a16="http://schemas.microsoft.com/office/drawing/2014/main" id="{960CE6E4-9475-EE08-8D59-8F5DFD9032ED}"/>
              </a:ext>
            </a:extLst>
          </p:cNvPr>
          <p:cNvSpPr txBox="1"/>
          <p:nvPr userDrawn="1"/>
        </p:nvSpPr>
        <p:spPr>
          <a:xfrm>
            <a:off x="528063" y="475705"/>
            <a:ext cx="1353256" cy="307777"/>
          </a:xfrm>
          <a:prstGeom prst="rect">
            <a:avLst/>
          </a:prstGeom>
          <a:noFill/>
        </p:spPr>
        <p:txBody>
          <a:bodyPr wrap="none" rtlCol="0">
            <a:spAutoFit/>
          </a:bodyPr>
          <a:lstStyle/>
          <a:p>
            <a:r>
              <a:rPr lang="en-US" sz="1400">
                <a:latin typeface="+mj-lt"/>
              </a:rPr>
              <a:t>DISCLOSURE</a:t>
            </a:r>
          </a:p>
        </p:txBody>
      </p:sp>
      <p:sp>
        <p:nvSpPr>
          <p:cNvPr id="3" name="TextBox 2">
            <a:extLst>
              <a:ext uri="{FF2B5EF4-FFF2-40B4-BE49-F238E27FC236}">
                <a16:creationId xmlns:a16="http://schemas.microsoft.com/office/drawing/2014/main" id="{58F995DA-2620-5612-786E-D7EECA487E1B}"/>
              </a:ext>
            </a:extLst>
          </p:cNvPr>
          <p:cNvSpPr txBox="1"/>
          <p:nvPr userDrawn="1"/>
        </p:nvSpPr>
        <p:spPr>
          <a:xfrm>
            <a:off x="611191" y="783482"/>
            <a:ext cx="10969617" cy="4536627"/>
          </a:xfrm>
          <a:prstGeom prst="rect">
            <a:avLst/>
          </a:prstGeom>
          <a:noFill/>
        </p:spPr>
        <p:txBody>
          <a:bodyPr wrap="square" lIns="0" rIns="0" rtlCol="0">
            <a:spAutoFit/>
          </a:bodyPr>
          <a:lstStyle/>
          <a:p>
            <a:pPr>
              <a:lnSpc>
                <a:spcPct val="90000"/>
              </a:lnSpc>
              <a:spcAft>
                <a:spcPts val="600"/>
              </a:spcAft>
            </a:pPr>
            <a:r>
              <a:rPr lang="en-US" sz="1100" dirty="0">
                <a:latin typeface="+mn-lt"/>
              </a:rPr>
              <a:t>© Copyright 2024 Arthur J. Gallagher &amp; Co. and subsidiaries. All rights reserved: No part of this document may be reproduced, stored in a retrieval system, or transmitted in any form or by any means, whether electronic, mechanical, photocopying, recording, or otherwise, without the prior written permission of Arthur J. Gallagher &amp; Co. </a:t>
            </a:r>
          </a:p>
          <a:p>
            <a:pPr>
              <a:lnSpc>
                <a:spcPct val="90000"/>
              </a:lnSpc>
              <a:spcAft>
                <a:spcPts val="600"/>
              </a:spcAft>
            </a:pPr>
            <a:r>
              <a:rPr lang="en-US" sz="1100" b="1" dirty="0">
                <a:latin typeface="+mn-lt"/>
              </a:rPr>
              <a:t>AUSTRALIA</a:t>
            </a:r>
          </a:p>
          <a:p>
            <a:pPr>
              <a:lnSpc>
                <a:spcPct val="90000"/>
              </a:lnSpc>
              <a:spcAft>
                <a:spcPts val="600"/>
              </a:spcAft>
            </a:pPr>
            <a:r>
              <a:rPr lang="en-US" sz="1100" b="0" dirty="0">
                <a:latin typeface="+mn-lt"/>
              </a:rPr>
              <a:t>Gallagher provides insurance, risk management and benefits consulting services for clients in response to both known and unknown risk exposures. When providing analysis and recommendations regarding potential insurance coverage, potential claims and/or operational strategy in response to national emergencies, we do so from an insurance and/or risk management perspective, and offer broad information about risk mitigation, loss control strategy and potential claim exposures. To the extent that any material in this presentation may be considered advice, it does not take into account your objectives, needs or financial situation. You should consider whether the advice is appropriate for you and review any relevant Product Disclosure Statement and policy wording before taking out an insurance policy.</a:t>
            </a:r>
          </a:p>
          <a:p>
            <a:pPr>
              <a:lnSpc>
                <a:spcPct val="90000"/>
              </a:lnSpc>
              <a:spcAft>
                <a:spcPts val="600"/>
              </a:spcAft>
            </a:pPr>
            <a:r>
              <a:rPr lang="en-US" sz="1100" b="0" dirty="0">
                <a:latin typeface="+mn-lt"/>
              </a:rPr>
              <a:t>Gallagher publications may contain links to non-Gallagher websites that are created and controlled by other </a:t>
            </a:r>
            <a:r>
              <a:rPr lang="en-US" sz="1100" b="0" dirty="0" err="1">
                <a:latin typeface="+mn-lt"/>
              </a:rPr>
              <a:t>organisations</a:t>
            </a:r>
            <a:r>
              <a:rPr lang="en-US" sz="1100" b="0" dirty="0">
                <a:latin typeface="+mn-lt"/>
              </a:rPr>
              <a:t>. We claim no responsibility for the content of </a:t>
            </a:r>
            <a:br>
              <a:rPr lang="en-US" sz="1100" b="0" dirty="0">
                <a:latin typeface="+mn-lt"/>
              </a:rPr>
            </a:br>
            <a:r>
              <a:rPr lang="en-US" sz="1100" b="0" dirty="0">
                <a:latin typeface="+mn-lt"/>
              </a:rPr>
              <a:t>any linked website, or any link contained therein. The inclusion of any link does not imply endorsement by Gallagher, as we have no responsibility for information </a:t>
            </a:r>
            <a:br>
              <a:rPr lang="en-US" sz="1100" b="0" dirty="0">
                <a:latin typeface="+mn-lt"/>
              </a:rPr>
            </a:br>
            <a:r>
              <a:rPr lang="en-US" sz="1100" b="0" dirty="0">
                <a:latin typeface="+mn-lt"/>
              </a:rPr>
              <a:t>referenced in material owned and controlled by other parties. Gallagher strongly encourages you to review any separate terms of use and privacy policies </a:t>
            </a:r>
            <a:br>
              <a:rPr lang="en-US" sz="1100" b="0" dirty="0">
                <a:latin typeface="+mn-lt"/>
              </a:rPr>
            </a:br>
            <a:r>
              <a:rPr lang="en-US" sz="1100" b="0" dirty="0">
                <a:latin typeface="+mn-lt"/>
              </a:rPr>
              <a:t>governing use of these third party websites and resources.</a:t>
            </a:r>
          </a:p>
          <a:p>
            <a:pPr>
              <a:lnSpc>
                <a:spcPct val="90000"/>
              </a:lnSpc>
              <a:spcAft>
                <a:spcPts val="600"/>
              </a:spcAft>
            </a:pPr>
            <a:r>
              <a:rPr lang="en-US" sz="1100" b="0" dirty="0">
                <a:latin typeface="+mn-lt"/>
              </a:rPr>
              <a:t>Insurance brokerage and related services to be provided by Arthur J. Gallagher &amp; Co (Aus) Limited (ABN 34 005 543 920). Australian Financial Services License </a:t>
            </a:r>
            <a:br>
              <a:rPr lang="en-US" sz="1100" b="0" dirty="0">
                <a:latin typeface="+mn-lt"/>
              </a:rPr>
            </a:br>
            <a:r>
              <a:rPr lang="en-US" sz="1100" b="0" dirty="0">
                <a:latin typeface="+mn-lt"/>
              </a:rPr>
              <a:t>(AFSL) No. 238312</a:t>
            </a:r>
          </a:p>
          <a:p>
            <a:pPr>
              <a:lnSpc>
                <a:spcPct val="90000"/>
              </a:lnSpc>
              <a:spcAft>
                <a:spcPts val="600"/>
              </a:spcAft>
            </a:pPr>
            <a:r>
              <a:rPr lang="en-US" sz="1100" b="1" dirty="0">
                <a:latin typeface="+mn-lt"/>
              </a:rPr>
              <a:t>NEW ZEALAND</a:t>
            </a:r>
          </a:p>
          <a:p>
            <a:pPr>
              <a:lnSpc>
                <a:spcPct val="90000"/>
              </a:lnSpc>
              <a:spcAft>
                <a:spcPts val="600"/>
              </a:spcAft>
            </a:pPr>
            <a:r>
              <a:rPr lang="en-US" sz="1100" b="0" dirty="0">
                <a:latin typeface="+mn-lt"/>
              </a:rPr>
              <a:t>Arthur J. Gallagher &amp; Co (NZ) Limited (FSP 39921) holds a </a:t>
            </a:r>
            <a:r>
              <a:rPr lang="en-US" sz="1100" b="0" dirty="0" err="1">
                <a:latin typeface="+mn-lt"/>
              </a:rPr>
              <a:t>licence</a:t>
            </a:r>
            <a:r>
              <a:rPr lang="en-US" sz="1100" b="0" dirty="0">
                <a:latin typeface="+mn-lt"/>
              </a:rPr>
              <a:t> issued by the Financial Markets Authority to provide a financial advice service. </a:t>
            </a:r>
            <a:br>
              <a:rPr lang="en-US" sz="1100" b="0" dirty="0">
                <a:latin typeface="+mn-lt"/>
              </a:rPr>
            </a:br>
            <a:r>
              <a:rPr lang="en-US" sz="1100" b="0" dirty="0">
                <a:latin typeface="+mn-lt"/>
              </a:rPr>
              <a:t>The information contained in this presentation is of a general nature and is not intended to offer legal or client – specific risk management advice.</a:t>
            </a:r>
            <a:endParaRPr lang="en-US" sz="1100" b="1" dirty="0">
              <a:latin typeface="+mn-lt"/>
            </a:endParaRPr>
          </a:p>
          <a:p>
            <a:pPr>
              <a:lnSpc>
                <a:spcPct val="90000"/>
              </a:lnSpc>
              <a:spcAft>
                <a:spcPts val="600"/>
              </a:spcAft>
            </a:pPr>
            <a:endParaRPr lang="en-US" sz="1100" b="1" dirty="0">
              <a:latin typeface="+mn-lt"/>
            </a:endParaRPr>
          </a:p>
          <a:p>
            <a:pPr>
              <a:lnSpc>
                <a:spcPct val="90000"/>
              </a:lnSpc>
              <a:spcAft>
                <a:spcPts val="600"/>
              </a:spcAft>
            </a:pPr>
            <a:endParaRPr lang="en-US" sz="1100" b="1" dirty="0">
              <a:latin typeface="+mn-lt"/>
            </a:endParaRPr>
          </a:p>
          <a:p>
            <a:pPr lvl="0">
              <a:lnSpc>
                <a:spcPct val="90000"/>
              </a:lnSpc>
              <a:spcAft>
                <a:spcPts val="600"/>
              </a:spcAft>
            </a:pPr>
            <a:endParaRPr lang="en-US" sz="1100" b="0" dirty="0">
              <a:latin typeface="+mn-lt"/>
            </a:endParaRPr>
          </a:p>
          <a:p>
            <a:pPr>
              <a:lnSpc>
                <a:spcPct val="90000"/>
              </a:lnSpc>
              <a:spcAft>
                <a:spcPts val="600"/>
              </a:spcAft>
            </a:pPr>
            <a:endParaRPr lang="en-US" sz="1100" b="1" dirty="0">
              <a:latin typeface="+mn-lt"/>
            </a:endParaRPr>
          </a:p>
          <a:p>
            <a:pPr>
              <a:lnSpc>
                <a:spcPct val="90000"/>
              </a:lnSpc>
              <a:spcAft>
                <a:spcPts val="600"/>
              </a:spcAft>
            </a:pPr>
            <a:endParaRPr lang="en-US" sz="1100" b="1" dirty="0">
              <a:latin typeface="+mn-lt"/>
            </a:endParaRPr>
          </a:p>
          <a:p>
            <a:endParaRPr lang="en-US" sz="1100" dirty="0">
              <a:latin typeface="+mn-lt"/>
            </a:endParaRPr>
          </a:p>
        </p:txBody>
      </p:sp>
    </p:spTree>
    <p:extLst>
      <p:ext uri="{BB962C8B-B14F-4D97-AF65-F5344CB8AC3E}">
        <p14:creationId xmlns:p14="http://schemas.microsoft.com/office/powerpoint/2010/main" val="208426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GGB As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0" name="Picture 5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35813" y="4962115"/>
            <a:ext cx="3207100" cy="1529864"/>
          </a:xfrm>
          <a:prstGeom prst="rect">
            <a:avLst/>
          </a:prstGeom>
        </p:spPr>
      </p:pic>
      <p:sp>
        <p:nvSpPr>
          <p:cNvPr id="2" name="TextBox 1">
            <a:extLst>
              <a:ext uri="{FF2B5EF4-FFF2-40B4-BE49-F238E27FC236}">
                <a16:creationId xmlns:a16="http://schemas.microsoft.com/office/drawing/2014/main" id="{960CE6E4-9475-EE08-8D59-8F5DFD9032ED}"/>
              </a:ext>
            </a:extLst>
          </p:cNvPr>
          <p:cNvSpPr txBox="1"/>
          <p:nvPr userDrawn="1"/>
        </p:nvSpPr>
        <p:spPr>
          <a:xfrm>
            <a:off x="528063" y="475705"/>
            <a:ext cx="1353256" cy="307777"/>
          </a:xfrm>
          <a:prstGeom prst="rect">
            <a:avLst/>
          </a:prstGeom>
          <a:noFill/>
        </p:spPr>
        <p:txBody>
          <a:bodyPr wrap="none" rtlCol="0">
            <a:spAutoFit/>
          </a:bodyPr>
          <a:lstStyle/>
          <a:p>
            <a:r>
              <a:rPr lang="en-US" sz="1400">
                <a:latin typeface="+mj-lt"/>
              </a:rPr>
              <a:t>DISCLOSURE</a:t>
            </a:r>
          </a:p>
        </p:txBody>
      </p:sp>
      <p:sp>
        <p:nvSpPr>
          <p:cNvPr id="3" name="TextBox 2">
            <a:extLst>
              <a:ext uri="{FF2B5EF4-FFF2-40B4-BE49-F238E27FC236}">
                <a16:creationId xmlns:a16="http://schemas.microsoft.com/office/drawing/2014/main" id="{58F995DA-2620-5612-786E-D7EECA487E1B}"/>
              </a:ext>
            </a:extLst>
          </p:cNvPr>
          <p:cNvSpPr txBox="1"/>
          <p:nvPr userDrawn="1"/>
        </p:nvSpPr>
        <p:spPr>
          <a:xfrm>
            <a:off x="611191" y="783482"/>
            <a:ext cx="10969617" cy="4595104"/>
          </a:xfrm>
          <a:prstGeom prst="rect">
            <a:avLst/>
          </a:prstGeom>
          <a:noFill/>
        </p:spPr>
        <p:txBody>
          <a:bodyPr wrap="square" lIns="0" rIns="0" rtlCol="0">
            <a:spAutoFit/>
          </a:bodyPr>
          <a:lstStyle/>
          <a:p>
            <a:pPr>
              <a:lnSpc>
                <a:spcPct val="90000"/>
              </a:lnSpc>
              <a:spcAft>
                <a:spcPts val="600"/>
              </a:spcAft>
            </a:pPr>
            <a:r>
              <a:rPr lang="en-US" sz="1100">
                <a:latin typeface="+mn-lt"/>
              </a:rPr>
              <a:t>© Copyright 2024 Arthur J. Gallagher &amp; Co. and subsidiaries. All rights reserved: No part of this document may be reproduced, stored in a retrieval system, or transmitted in any form or by any means, whether electronic, mechanical, photocopying, recording, or otherwise, without the prior written permission of Arthur J. Gallagher &amp; Co. </a:t>
            </a:r>
          </a:p>
          <a:p>
            <a:pPr>
              <a:lnSpc>
                <a:spcPct val="90000"/>
              </a:lnSpc>
              <a:spcAft>
                <a:spcPts val="600"/>
              </a:spcAft>
            </a:pPr>
            <a:r>
              <a:rPr lang="en-US" sz="1100" b="1">
                <a:latin typeface="+mn-lt"/>
              </a:rPr>
              <a:t>SINGAPORE</a:t>
            </a:r>
          </a:p>
          <a:p>
            <a:pPr>
              <a:lnSpc>
                <a:spcPct val="90000"/>
              </a:lnSpc>
              <a:spcAft>
                <a:spcPts val="600"/>
              </a:spcAft>
            </a:pPr>
            <a:r>
              <a:rPr lang="en-US" sz="1100" b="0">
                <a:latin typeface="+mn-lt"/>
              </a:rPr>
              <a:t>Arthur J. Gallagher (Singapore) PTE. Ltd. is </a:t>
            </a:r>
            <a:r>
              <a:rPr lang="en-US" sz="1100" b="0" err="1">
                <a:latin typeface="+mn-lt"/>
              </a:rPr>
              <a:t>authorised</a:t>
            </a:r>
            <a:r>
              <a:rPr lang="en-US" sz="1100" b="0">
                <a:latin typeface="+mn-lt"/>
              </a:rPr>
              <a:t> and regulated by the Monetary Authority of Singapore (MAS). Registered Company Number: 201018540R. Registered Business Address 61 Robinson Road #15-02 Singapore 068893.</a:t>
            </a:r>
          </a:p>
          <a:p>
            <a:pPr>
              <a:lnSpc>
                <a:spcPct val="90000"/>
              </a:lnSpc>
              <a:spcAft>
                <a:spcPts val="600"/>
              </a:spcAft>
            </a:pPr>
            <a:r>
              <a:rPr lang="en-US" sz="1100" b="1">
                <a:latin typeface="+mn-lt"/>
              </a:rPr>
              <a:t>HONG KONG</a:t>
            </a:r>
          </a:p>
          <a:p>
            <a:pPr lvl="0" defTabSz="457200">
              <a:buClr>
                <a:srgbClr val="6FACDE"/>
              </a:buClr>
            </a:pPr>
            <a:r>
              <a:rPr lang="en-US" sz="1100" b="0"/>
              <a:t>Gallagher Insurance Brokers (Hong Kong) Limited is </a:t>
            </a:r>
            <a:r>
              <a:rPr lang="en-US" sz="1100" b="0" err="1"/>
              <a:t>authorised</a:t>
            </a:r>
            <a:r>
              <a:rPr lang="en-US" sz="1100" b="0"/>
              <a:t> and regulated by the Hong Kong Insurance Authority. Registered Office: 24/F, Lee Garden One, </a:t>
            </a:r>
            <a:br>
              <a:rPr lang="en-US" sz="1100" b="0"/>
            </a:br>
            <a:r>
              <a:rPr lang="en-US" sz="1100" b="0"/>
              <a:t>33 Hysan Avenue, Causeway Bay, Hong Kong. Registered in Hong Kong. Company Number: 3094582. </a:t>
            </a:r>
            <a:r>
              <a:rPr lang="en-US" sz="1100" b="0">
                <a:hlinkClick r:id="rId4">
                  <a:extLst>
                    <a:ext uri="{A12FA001-AC4F-418D-AE19-62706E023703}">
                      <ahyp:hlinkClr xmlns:ahyp="http://schemas.microsoft.com/office/drawing/2018/hyperlinkcolor" val="tx"/>
                    </a:ext>
                  </a:extLst>
                </a:hlinkClick>
              </a:rPr>
              <a:t>www.ajg.com</a:t>
            </a:r>
            <a:r>
              <a:rPr lang="en-US" sz="1100" b="0"/>
              <a:t>. Gallagher Insurance Brokers (Hong Kong) </a:t>
            </a:r>
            <a:br>
              <a:rPr lang="en-US" sz="1100" b="0"/>
            </a:br>
            <a:r>
              <a:rPr lang="en-US" sz="1100" b="0"/>
              <a:t>Limited公司受香港保险监管局授权和监管。注册办公地址：香港铜锣湾希慎道33号利园一座期24楼。在香港注册。公司注册号3094582。网址：</a:t>
            </a:r>
            <a:r>
              <a:rPr lang="en-US" sz="1100" b="0">
                <a:hlinkClick r:id="rId4">
                  <a:extLst>
                    <a:ext uri="{A12FA001-AC4F-418D-AE19-62706E023703}">
                      <ahyp:hlinkClr xmlns:ahyp="http://schemas.microsoft.com/office/drawing/2018/hyperlinkcolor" val="tx"/>
                    </a:ext>
                  </a:extLst>
                </a:hlinkClick>
              </a:rPr>
              <a:t>www.ajg.com</a:t>
            </a:r>
            <a:r>
              <a:rPr lang="en-US" sz="1100" b="0"/>
              <a:t>。</a:t>
            </a:r>
          </a:p>
          <a:p>
            <a:pPr lvl="0" defTabSz="457200">
              <a:buClr>
                <a:srgbClr val="6FACDE"/>
              </a:buClr>
            </a:pPr>
            <a:endParaRPr lang="en-US" sz="1100" b="0"/>
          </a:p>
          <a:p>
            <a:pPr marL="0" lvl="0" algn="l" defTabSz="914400" rtl="0" eaLnBrk="1" latinLnBrk="0" hangingPunct="1">
              <a:lnSpc>
                <a:spcPct val="90000"/>
              </a:lnSpc>
              <a:spcAft>
                <a:spcPts val="600"/>
              </a:spcAft>
              <a:buClr>
                <a:srgbClr val="6FACDE"/>
              </a:buClr>
            </a:pPr>
            <a:r>
              <a:rPr lang="en-US" sz="1100" b="1" kern="1200">
                <a:solidFill>
                  <a:schemeClr val="tx1"/>
                </a:solidFill>
                <a:latin typeface="+mn-lt"/>
                <a:ea typeface="+mn-ea"/>
                <a:cs typeface="+mn-cs"/>
              </a:rPr>
              <a:t>TAIWAN</a:t>
            </a:r>
          </a:p>
          <a:p>
            <a:pPr lvl="0" defTabSz="457200">
              <a:buClr>
                <a:srgbClr val="6FACDE"/>
              </a:buClr>
            </a:pPr>
            <a:r>
              <a:rPr lang="en-US" sz="1100" b="0"/>
              <a:t>Gallagher Insurance Brokers (Taiwan) is a company incorporated in Taiwan (company number 94212175) </a:t>
            </a:r>
            <a:r>
              <a:rPr lang="en-US" sz="1100" b="0" err="1"/>
              <a:t>authorised</a:t>
            </a:r>
            <a:r>
              <a:rPr lang="en-US" sz="1100" b="0"/>
              <a:t> and regulated by the Insurance </a:t>
            </a:r>
            <a:br>
              <a:rPr lang="en-US" sz="1100" b="0"/>
            </a:br>
            <a:r>
              <a:rPr lang="en-US" sz="1100" b="0"/>
              <a:t>Bureau, with its registered address at Level 57-1, No. 7, Sec. 5, Xinyi Rd., Xinyi Dist., Taipei 110615, Taiwan. </a:t>
            </a:r>
            <a:r>
              <a:rPr lang="zh-TW" altLang="en-US" sz="1100" b="0"/>
              <a:t>安睿嘉爾 </a:t>
            </a:r>
            <a:r>
              <a:rPr lang="en-US" altLang="zh-TW" sz="1100" b="0"/>
              <a:t>(Gallagher) </a:t>
            </a:r>
            <a:br>
              <a:rPr lang="en-US" altLang="zh-TW" sz="1100" b="0"/>
            </a:br>
            <a:r>
              <a:rPr lang="zh-TW" altLang="en-US" sz="1100" b="0"/>
              <a:t>保險經紀人股份有限公司為在臺灣登記的公司（統編：</a:t>
            </a:r>
            <a:r>
              <a:rPr lang="en-US" altLang="zh-TW" sz="1100" b="0"/>
              <a:t>94212175</a:t>
            </a:r>
            <a:r>
              <a:rPr lang="zh-TW" altLang="en-US" sz="1100" b="0"/>
              <a:t>），受保 險局授權與監管，</a:t>
            </a:r>
            <a:br>
              <a:rPr lang="en-US" altLang="zh-TW" sz="1100" b="0"/>
            </a:br>
            <a:r>
              <a:rPr lang="zh-TW" altLang="en-US" sz="1100" b="0"/>
              <a:t>登記地址為臺灣</a:t>
            </a:r>
            <a:r>
              <a:rPr lang="en-US" altLang="zh-TW" sz="1100" b="0"/>
              <a:t>110615</a:t>
            </a:r>
            <a:r>
              <a:rPr lang="zh-TW" altLang="en-US" sz="1100" b="0"/>
              <a:t>臺北市信義區信義路</a:t>
            </a:r>
            <a:r>
              <a:rPr lang="en-US" altLang="zh-TW" sz="1100" b="0"/>
              <a:t>5</a:t>
            </a:r>
            <a:r>
              <a:rPr lang="zh-TW" altLang="en-US" sz="1100" b="0"/>
              <a:t>段</a:t>
            </a:r>
            <a:r>
              <a:rPr lang="en-US" altLang="zh-TW" sz="1100" b="0"/>
              <a:t>7</a:t>
            </a:r>
            <a:r>
              <a:rPr lang="zh-TW" altLang="en-US" sz="1100" b="0"/>
              <a:t>號</a:t>
            </a:r>
            <a:r>
              <a:rPr lang="en-US" altLang="zh-TW" sz="1100" b="0"/>
              <a:t>57</a:t>
            </a:r>
            <a:r>
              <a:rPr lang="zh-TW" altLang="en-US" sz="1100" b="0"/>
              <a:t>樓之一。</a:t>
            </a:r>
            <a:endParaRPr lang="en-US" sz="1100" b="0"/>
          </a:p>
          <a:p>
            <a:pPr>
              <a:lnSpc>
                <a:spcPct val="90000"/>
              </a:lnSpc>
              <a:spcAft>
                <a:spcPts val="600"/>
              </a:spcAft>
            </a:pPr>
            <a:endParaRPr lang="en-US" sz="1100" b="0">
              <a:latin typeface="+mn-lt"/>
            </a:endParaRPr>
          </a:p>
          <a:p>
            <a:pPr>
              <a:lnSpc>
                <a:spcPct val="90000"/>
              </a:lnSpc>
              <a:spcAft>
                <a:spcPts val="600"/>
              </a:spcAft>
            </a:pPr>
            <a:endParaRPr lang="en-US" sz="1100" b="1">
              <a:latin typeface="+mn-lt"/>
            </a:endParaRPr>
          </a:p>
          <a:p>
            <a:pPr>
              <a:lnSpc>
                <a:spcPct val="90000"/>
              </a:lnSpc>
              <a:spcAft>
                <a:spcPts val="600"/>
              </a:spcAft>
            </a:pPr>
            <a:endParaRPr lang="en-US" sz="1100" b="1">
              <a:latin typeface="+mn-lt"/>
            </a:endParaRPr>
          </a:p>
          <a:p>
            <a:pPr lvl="0">
              <a:lnSpc>
                <a:spcPct val="90000"/>
              </a:lnSpc>
              <a:spcAft>
                <a:spcPts val="600"/>
              </a:spcAft>
            </a:pPr>
            <a:endParaRPr lang="en-US" sz="1100" b="0">
              <a:latin typeface="+mn-lt"/>
            </a:endParaRPr>
          </a:p>
          <a:p>
            <a:pPr>
              <a:lnSpc>
                <a:spcPct val="90000"/>
              </a:lnSpc>
              <a:spcAft>
                <a:spcPts val="600"/>
              </a:spcAft>
            </a:pPr>
            <a:endParaRPr lang="en-US" sz="1100" b="1">
              <a:latin typeface="+mn-lt"/>
            </a:endParaRPr>
          </a:p>
          <a:p>
            <a:pPr>
              <a:lnSpc>
                <a:spcPct val="90000"/>
              </a:lnSpc>
              <a:spcAft>
                <a:spcPts val="600"/>
              </a:spcAft>
            </a:pPr>
            <a:endParaRPr lang="en-US" sz="1100" b="1">
              <a:latin typeface="+mn-lt"/>
            </a:endParaRPr>
          </a:p>
          <a:p>
            <a:endParaRPr lang="en-US" sz="1100">
              <a:latin typeface="+mn-lt"/>
            </a:endParaRPr>
          </a:p>
        </p:txBody>
      </p:sp>
    </p:spTree>
    <p:extLst>
      <p:ext uri="{BB962C8B-B14F-4D97-AF65-F5344CB8AC3E}">
        <p14:creationId xmlns:p14="http://schemas.microsoft.com/office/powerpoint/2010/main" val="199741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GGB Japa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0" name="Picture 5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35813" y="4962115"/>
            <a:ext cx="3207100" cy="1529864"/>
          </a:xfrm>
          <a:prstGeom prst="rect">
            <a:avLst/>
          </a:prstGeom>
        </p:spPr>
      </p:pic>
      <p:sp>
        <p:nvSpPr>
          <p:cNvPr id="2" name="TextBox 1">
            <a:extLst>
              <a:ext uri="{FF2B5EF4-FFF2-40B4-BE49-F238E27FC236}">
                <a16:creationId xmlns:a16="http://schemas.microsoft.com/office/drawing/2014/main" id="{960CE6E4-9475-EE08-8D59-8F5DFD9032ED}"/>
              </a:ext>
            </a:extLst>
          </p:cNvPr>
          <p:cNvSpPr txBox="1"/>
          <p:nvPr userDrawn="1"/>
        </p:nvSpPr>
        <p:spPr>
          <a:xfrm>
            <a:off x="528063" y="475705"/>
            <a:ext cx="1353256" cy="307777"/>
          </a:xfrm>
          <a:prstGeom prst="rect">
            <a:avLst/>
          </a:prstGeom>
          <a:noFill/>
        </p:spPr>
        <p:txBody>
          <a:bodyPr wrap="none" rtlCol="0">
            <a:spAutoFit/>
          </a:bodyPr>
          <a:lstStyle/>
          <a:p>
            <a:r>
              <a:rPr lang="en-US" sz="1400">
                <a:latin typeface="+mj-lt"/>
              </a:rPr>
              <a:t>DISCLOSURE</a:t>
            </a:r>
          </a:p>
        </p:txBody>
      </p:sp>
      <p:sp>
        <p:nvSpPr>
          <p:cNvPr id="3" name="TextBox 2">
            <a:extLst>
              <a:ext uri="{FF2B5EF4-FFF2-40B4-BE49-F238E27FC236}">
                <a16:creationId xmlns:a16="http://schemas.microsoft.com/office/drawing/2014/main" id="{58F995DA-2620-5612-786E-D7EECA487E1B}"/>
              </a:ext>
            </a:extLst>
          </p:cNvPr>
          <p:cNvSpPr txBox="1"/>
          <p:nvPr userDrawn="1"/>
        </p:nvSpPr>
        <p:spPr>
          <a:xfrm>
            <a:off x="611191" y="783482"/>
            <a:ext cx="10969617" cy="4913653"/>
          </a:xfrm>
          <a:prstGeom prst="rect">
            <a:avLst/>
          </a:prstGeom>
          <a:noFill/>
        </p:spPr>
        <p:txBody>
          <a:bodyPr wrap="square" lIns="0" rIns="0" rtlCol="0">
            <a:spAutoFit/>
          </a:bodyPr>
          <a:lstStyle/>
          <a:p>
            <a:pPr>
              <a:lnSpc>
                <a:spcPct val="90000"/>
              </a:lnSpc>
              <a:spcAft>
                <a:spcPts val="600"/>
              </a:spcAft>
            </a:pPr>
            <a:r>
              <a:rPr lang="en-US" sz="1100">
                <a:latin typeface="+mn-lt"/>
              </a:rPr>
              <a:t>© Copyright 2024 Arthur J. Gallagher &amp; Co. and subsidiaries. All rights reserved: No part of this document may be reproduced, stored in a retrieval system, or transmitted in any form or by any means, whether electronic, mechanical, photocopying, recording, or otherwise, without the prior written permission of Arthur J. Gallagher &amp; Co. </a:t>
            </a:r>
          </a:p>
          <a:p>
            <a:pPr>
              <a:lnSpc>
                <a:spcPct val="90000"/>
              </a:lnSpc>
              <a:spcAft>
                <a:spcPts val="600"/>
              </a:spcAft>
            </a:pPr>
            <a:r>
              <a:rPr lang="en-US" sz="1100" b="1">
                <a:latin typeface="+mn-lt"/>
              </a:rPr>
              <a:t>JAPAN</a:t>
            </a:r>
          </a:p>
          <a:p>
            <a:pPr>
              <a:lnSpc>
                <a:spcPct val="90000"/>
              </a:lnSpc>
              <a:spcAft>
                <a:spcPts val="600"/>
              </a:spcAft>
            </a:pPr>
            <a:r>
              <a:rPr lang="en-US" sz="1100" b="0">
                <a:latin typeface="+mn-lt"/>
              </a:rPr>
              <a:t>The information contained herein is offered as insurance industry guidance and provided as an overview of current market risks and available coverages and is intended for discussion purposes only. This publication is not intended to offer legal advice or client-specific risk management advice. Any description of insurance coverages is not meant to interpret specific coverages that your company may already have in place or that may be generally available. General insurance descriptions contained herein do not include complete insurance policy definitions, terms, and/or conditions, and should not be relied on for coverage interpretation. Actual insurance policies must always be consulted for </a:t>
            </a:r>
            <a:br>
              <a:rPr lang="en-US" sz="1100" b="0">
                <a:latin typeface="+mn-lt"/>
              </a:rPr>
            </a:br>
            <a:r>
              <a:rPr lang="en-US" sz="1100" b="0">
                <a:latin typeface="+mn-lt"/>
              </a:rPr>
              <a:t>full coverage details and analysis. You must not disclose any of the information contained herein to any third party without our prior written consent. </a:t>
            </a:r>
          </a:p>
          <a:p>
            <a:pPr>
              <a:lnSpc>
                <a:spcPct val="90000"/>
              </a:lnSpc>
              <a:spcAft>
                <a:spcPts val="600"/>
              </a:spcAft>
            </a:pPr>
            <a:r>
              <a:rPr lang="ja-JP" altLang="en-US" sz="1100" b="0">
                <a:latin typeface="+mn-lt"/>
              </a:rPr>
              <a:t>本資料の記載内容は保険及びリスクマネジメント等に関する一般的な性質のものであり、個別の状況に対する助言として理解されることを意図したものではありません。</a:t>
            </a:r>
            <a:br>
              <a:rPr lang="ja-JP" altLang="en-US" sz="1100" b="0">
                <a:latin typeface="+mn-lt"/>
              </a:rPr>
            </a:br>
            <a:r>
              <a:rPr lang="ja-JP" altLang="en-US" sz="1100" b="0">
                <a:latin typeface="+mn-lt"/>
              </a:rPr>
              <a:t>また、本資料の記載内容は弊社の経験と知見に基づくものであり、法律、法令、税制、投資等に関する助言として依拠されるべきものでもありません。</a:t>
            </a:r>
            <a:br>
              <a:rPr lang="ja-JP" altLang="en-US" sz="1100" b="0">
                <a:latin typeface="+mn-lt"/>
              </a:rPr>
            </a:br>
            <a:r>
              <a:rPr lang="ja-JP" altLang="en-US" sz="1100" b="0">
                <a:latin typeface="+mn-lt"/>
              </a:rPr>
              <a:t>当社は、保険約款の適⽤または保険会社（再保険会社を含む）の財務状態もしくは⽀払余⼒について何らの表明や保証をするものでもなく、</a:t>
            </a:r>
            <a:br>
              <a:rPr lang="ja-JP" altLang="en-US" sz="1100" b="0">
                <a:latin typeface="+mn-lt"/>
              </a:rPr>
            </a:br>
            <a:r>
              <a:rPr lang="ja-JP" altLang="en-US" sz="1100" b="0">
                <a:latin typeface="+mn-lt"/>
              </a:rPr>
              <a:t>また特定の補償内容の⼊⼿可否もしくはそのコストまたは契約条件につき、何らの保証をするものでもありません。当社の助⾔または推奨の有無にかかわらず、</a:t>
            </a:r>
            <a:br>
              <a:rPr lang="ja-JP" altLang="en-US" sz="1100" b="0">
                <a:latin typeface="+mn-lt"/>
              </a:rPr>
            </a:br>
            <a:r>
              <a:rPr lang="ja-JP" altLang="en-US" sz="1100" b="0">
                <a:latin typeface="+mn-lt"/>
              </a:rPr>
              <a:t>保険による補償の⾦額、種類または条件についての意思決定は、最終的には保険契約者の責任においてなされるものであり、</a:t>
            </a:r>
            <a:br>
              <a:rPr lang="ja-JP" altLang="en-US" sz="1100" b="0">
                <a:latin typeface="+mn-lt"/>
              </a:rPr>
            </a:br>
            <a:r>
              <a:rPr lang="ja-JP" altLang="en-US" sz="1100" b="0">
                <a:latin typeface="+mn-lt"/>
              </a:rPr>
              <a:t>当該保険契約者が特定の状況および財務状態に適した補償内容を定める必要があります。書面による当社の事前許諾無しに、</a:t>
            </a:r>
            <a:br>
              <a:rPr lang="ja-JP" altLang="en-US" sz="1100" b="0">
                <a:latin typeface="+mn-lt"/>
              </a:rPr>
            </a:br>
            <a:r>
              <a:rPr lang="ja-JP" altLang="en-US" sz="1100" b="0">
                <a:latin typeface="+mn-lt"/>
              </a:rPr>
              <a:t>本資料の全部または一部の開示・複写・複製・転載・第三者への提供等を禁じます。</a:t>
            </a:r>
          </a:p>
          <a:p>
            <a:pPr>
              <a:lnSpc>
                <a:spcPct val="90000"/>
              </a:lnSpc>
              <a:spcAft>
                <a:spcPts val="600"/>
              </a:spcAft>
            </a:pPr>
            <a:r>
              <a:rPr lang="en-US" sz="1100" b="0">
                <a:latin typeface="+mn-lt"/>
              </a:rPr>
              <a:t>Gallagher Japan, Inc. is an Insurance Agency </a:t>
            </a:r>
            <a:r>
              <a:rPr lang="en-US" sz="1100" b="0" err="1">
                <a:latin typeface="+mn-lt"/>
              </a:rPr>
              <a:t>authorised</a:t>
            </a:r>
            <a:r>
              <a:rPr lang="en-US" sz="1100" b="0">
                <a:latin typeface="+mn-lt"/>
              </a:rPr>
              <a:t> and regulated by the Japan Financial Services Agency and incorporated in Japan, with its </a:t>
            </a:r>
            <a:br>
              <a:rPr lang="en-US" sz="1100" b="0">
                <a:latin typeface="+mn-lt"/>
              </a:rPr>
            </a:br>
            <a:r>
              <a:rPr lang="en-US" sz="1100" b="0">
                <a:latin typeface="+mn-lt"/>
              </a:rPr>
              <a:t>registered address at Tokyo </a:t>
            </a:r>
            <a:r>
              <a:rPr lang="en-US" sz="1100" b="0" err="1">
                <a:latin typeface="+mn-lt"/>
              </a:rPr>
              <a:t>Toranomon</a:t>
            </a:r>
            <a:r>
              <a:rPr lang="en-US" sz="1100" b="0">
                <a:latin typeface="+mn-lt"/>
              </a:rPr>
              <a:t> Global Square 17F, 1-3-1 </a:t>
            </a:r>
            <a:r>
              <a:rPr lang="en-US" sz="1100" b="0" err="1">
                <a:latin typeface="+mn-lt"/>
              </a:rPr>
              <a:t>Toranomon</a:t>
            </a:r>
            <a:r>
              <a:rPr lang="en-US" sz="1100" b="0">
                <a:latin typeface="+mn-lt"/>
              </a:rPr>
              <a:t>, Minato-ku, Tokyo 105-0001, Japan. Corporate number: 0104-01-171424</a:t>
            </a:r>
          </a:p>
          <a:p>
            <a:pPr>
              <a:lnSpc>
                <a:spcPct val="90000"/>
              </a:lnSpc>
              <a:spcAft>
                <a:spcPts val="600"/>
              </a:spcAft>
            </a:pPr>
            <a:r>
              <a:rPr lang="en-US" sz="1100" b="0">
                <a:latin typeface="+mn-lt"/>
              </a:rPr>
              <a:t>Gallagher Holdings Japan Inc., a company incorporated and registered in Japan, whose office is at </a:t>
            </a:r>
            <a:r>
              <a:rPr lang="en-US" sz="1100" b="0" err="1">
                <a:latin typeface="+mn-lt"/>
              </a:rPr>
              <a:t>Toranomon</a:t>
            </a:r>
            <a:r>
              <a:rPr lang="en-US" sz="1100" b="0">
                <a:latin typeface="+mn-lt"/>
              </a:rPr>
              <a:t> Hills Business Tower 15F, </a:t>
            </a:r>
            <a:br>
              <a:rPr lang="en-US" sz="1100" b="0">
                <a:latin typeface="+mn-lt"/>
              </a:rPr>
            </a:br>
            <a:r>
              <a:rPr lang="en-US" sz="1100" b="0">
                <a:latin typeface="+mn-lt"/>
              </a:rPr>
              <a:t>1-17-1 </a:t>
            </a:r>
            <a:r>
              <a:rPr lang="en-US" sz="1100" b="0" err="1">
                <a:latin typeface="+mn-lt"/>
              </a:rPr>
              <a:t>Toranomon</a:t>
            </a:r>
            <a:r>
              <a:rPr lang="en-US" sz="1100" b="0">
                <a:latin typeface="+mn-lt"/>
              </a:rPr>
              <a:t>, Minato-ku, Tokyo 105-6415, Japan (“Gallagher Holdings Japan”). Corporate number: 0104-01-171097. </a:t>
            </a:r>
            <a:br>
              <a:rPr lang="en-US" sz="1100" b="0">
                <a:latin typeface="+mn-lt"/>
              </a:rPr>
            </a:br>
            <a:r>
              <a:rPr lang="en-US" sz="1100" b="0">
                <a:latin typeface="+mn-lt"/>
              </a:rPr>
              <a:t>Gallagher Holdings Japan, Inc. </a:t>
            </a:r>
            <a:r>
              <a:rPr lang="ja-JP" altLang="en-US" sz="1100" b="0">
                <a:latin typeface="+mn-lt"/>
              </a:rPr>
              <a:t>は、日本で設立および登記された会社です。本社所在地は〒</a:t>
            </a:r>
            <a:r>
              <a:rPr lang="en-US" altLang="ja-JP" sz="1100" b="0">
                <a:latin typeface="+mn-lt"/>
              </a:rPr>
              <a:t>105-6415</a:t>
            </a:r>
            <a:r>
              <a:rPr lang="ja-JP" altLang="en-US" sz="1100" b="0">
                <a:latin typeface="+mn-lt"/>
              </a:rPr>
              <a:t>東京都港区虎ノ門</a:t>
            </a:r>
            <a:r>
              <a:rPr lang="en-US" altLang="ja-JP" sz="1100" b="0">
                <a:latin typeface="+mn-lt"/>
              </a:rPr>
              <a:t>1</a:t>
            </a:r>
            <a:r>
              <a:rPr lang="ja-JP" altLang="en-US" sz="1100" b="0">
                <a:latin typeface="+mn-lt"/>
              </a:rPr>
              <a:t>丁目</a:t>
            </a:r>
            <a:r>
              <a:rPr lang="en-US" altLang="ja-JP" sz="1100" b="0">
                <a:latin typeface="+mn-lt"/>
              </a:rPr>
              <a:t>17</a:t>
            </a:r>
            <a:r>
              <a:rPr lang="ja-JP" altLang="en-US" sz="1100" b="0">
                <a:latin typeface="+mn-lt"/>
              </a:rPr>
              <a:t>番</a:t>
            </a:r>
            <a:r>
              <a:rPr lang="en-US" altLang="ja-JP" sz="1100" b="0">
                <a:latin typeface="+mn-lt"/>
              </a:rPr>
              <a:t>1</a:t>
            </a:r>
            <a:r>
              <a:rPr lang="ja-JP" altLang="en-US" sz="1100" b="0">
                <a:latin typeface="+mn-lt"/>
              </a:rPr>
              <a:t>号　</a:t>
            </a:r>
            <a:br>
              <a:rPr lang="ja-JP" altLang="en-US" sz="1100" b="0">
                <a:latin typeface="+mn-lt"/>
              </a:rPr>
            </a:br>
            <a:r>
              <a:rPr lang="ja-JP" altLang="en-US" sz="1100" b="0">
                <a:latin typeface="+mn-lt"/>
              </a:rPr>
              <a:t>虎ノ門ヒルズビジネスタワー、法人番号は</a:t>
            </a:r>
            <a:r>
              <a:rPr lang="en-US" altLang="ja-JP" sz="1100" b="0">
                <a:latin typeface="+mn-lt"/>
              </a:rPr>
              <a:t>0104-01-171097</a:t>
            </a:r>
            <a:r>
              <a:rPr lang="ja-JP" altLang="en-US" sz="1100" b="0">
                <a:latin typeface="+mn-lt"/>
              </a:rPr>
              <a:t>です。</a:t>
            </a:r>
          </a:p>
          <a:p>
            <a:pPr>
              <a:lnSpc>
                <a:spcPct val="90000"/>
              </a:lnSpc>
              <a:spcAft>
                <a:spcPts val="600"/>
              </a:spcAft>
            </a:pPr>
            <a:r>
              <a:rPr lang="en-US" sz="1100" b="0">
                <a:latin typeface="+mn-lt"/>
              </a:rPr>
              <a:t>Gallagher Broker Japan, Inc. is an Insurance Broker </a:t>
            </a:r>
            <a:r>
              <a:rPr lang="en-US" sz="1100" b="0" err="1">
                <a:latin typeface="+mn-lt"/>
              </a:rPr>
              <a:t>authorised</a:t>
            </a:r>
            <a:r>
              <a:rPr lang="en-US" sz="1100" b="0">
                <a:latin typeface="+mn-lt"/>
              </a:rPr>
              <a:t> and regulated by the Japan Financial Services Agency and </a:t>
            </a:r>
            <a:br>
              <a:rPr lang="en-US" sz="1100" b="0">
                <a:latin typeface="+mn-lt"/>
              </a:rPr>
            </a:br>
            <a:r>
              <a:rPr lang="en-US" sz="1100" b="0">
                <a:latin typeface="+mn-lt"/>
              </a:rPr>
              <a:t>incorporated in Japan, with its registered address at </a:t>
            </a:r>
            <a:r>
              <a:rPr lang="en-US" sz="1100" b="0" err="1">
                <a:latin typeface="+mn-lt"/>
              </a:rPr>
              <a:t>Toranomon</a:t>
            </a:r>
            <a:r>
              <a:rPr lang="en-US" sz="1100" b="0">
                <a:latin typeface="+mn-lt"/>
              </a:rPr>
              <a:t> Hills Business Tower 15F, 1-17-1 </a:t>
            </a:r>
            <a:r>
              <a:rPr lang="en-US" sz="1100" b="0" err="1">
                <a:latin typeface="+mn-lt"/>
              </a:rPr>
              <a:t>Toranomon</a:t>
            </a:r>
            <a:r>
              <a:rPr lang="en-US" sz="1100" b="0">
                <a:latin typeface="+mn-lt"/>
              </a:rPr>
              <a:t>, Minato-ku, </a:t>
            </a:r>
            <a:br>
              <a:rPr lang="en-US" sz="1100" b="0">
                <a:latin typeface="+mn-lt"/>
              </a:rPr>
            </a:br>
            <a:r>
              <a:rPr lang="en-US" sz="1100" b="0">
                <a:latin typeface="+mn-lt"/>
              </a:rPr>
              <a:t>Tokyo 105-6415, Japan. Corporate number: 0104-01-171991. Gallagher Broker Japan, Inc. </a:t>
            </a:r>
            <a:r>
              <a:rPr lang="ja-JP" altLang="en-US" sz="1100" b="0">
                <a:latin typeface="+mn-lt"/>
              </a:rPr>
              <a:t>は、日本で設立され、</a:t>
            </a:r>
            <a:br>
              <a:rPr lang="ja-JP" altLang="en-US" sz="1100" b="0">
                <a:latin typeface="+mn-lt"/>
              </a:rPr>
            </a:br>
            <a:r>
              <a:rPr lang="ja-JP" altLang="en-US" sz="1100" b="0">
                <a:latin typeface="+mn-lt"/>
              </a:rPr>
              <a:t>金融庁によって認可および規制されている保険ブローカーです。登記住所は、</a:t>
            </a:r>
            <a:br>
              <a:rPr lang="ja-JP" altLang="en-US" sz="1100" b="0">
                <a:latin typeface="+mn-lt"/>
              </a:rPr>
            </a:br>
            <a:r>
              <a:rPr lang="ja-JP" altLang="en-US" sz="1100" b="0">
                <a:latin typeface="+mn-lt"/>
              </a:rPr>
              <a:t>〒</a:t>
            </a:r>
            <a:r>
              <a:rPr lang="en-US" altLang="ja-JP" sz="1100" b="0">
                <a:latin typeface="+mn-lt"/>
              </a:rPr>
              <a:t>105-6415</a:t>
            </a:r>
            <a:r>
              <a:rPr lang="ja-JP" altLang="en-US" sz="1100" b="0">
                <a:latin typeface="+mn-lt"/>
              </a:rPr>
              <a:t>東京都港区虎ノ門</a:t>
            </a:r>
            <a:r>
              <a:rPr lang="en-US" altLang="ja-JP" sz="1100" b="0">
                <a:latin typeface="+mn-lt"/>
              </a:rPr>
              <a:t>1</a:t>
            </a:r>
            <a:r>
              <a:rPr lang="ja-JP" altLang="en-US" sz="1100" b="0">
                <a:latin typeface="+mn-lt"/>
              </a:rPr>
              <a:t>丁目</a:t>
            </a:r>
            <a:r>
              <a:rPr lang="en-US" altLang="ja-JP" sz="1100" b="0">
                <a:latin typeface="+mn-lt"/>
              </a:rPr>
              <a:t>17</a:t>
            </a:r>
            <a:r>
              <a:rPr lang="ja-JP" altLang="en-US" sz="1100" b="0">
                <a:latin typeface="+mn-lt"/>
              </a:rPr>
              <a:t>番</a:t>
            </a:r>
            <a:r>
              <a:rPr lang="en-US" altLang="ja-JP" sz="1100" b="0">
                <a:latin typeface="+mn-lt"/>
              </a:rPr>
              <a:t>1</a:t>
            </a:r>
            <a:r>
              <a:rPr lang="ja-JP" altLang="en-US" sz="1100" b="0">
                <a:latin typeface="+mn-lt"/>
              </a:rPr>
              <a:t>号 虎ノ門ヒルズビジネスタワー</a:t>
            </a:r>
            <a:r>
              <a:rPr lang="en-US" altLang="ja-JP" sz="1100" b="0">
                <a:latin typeface="+mn-lt"/>
              </a:rPr>
              <a:t>15</a:t>
            </a:r>
            <a:r>
              <a:rPr lang="ja-JP" altLang="en-US" sz="1100" b="0">
                <a:latin typeface="+mn-lt"/>
              </a:rPr>
              <a:t>階、</a:t>
            </a:r>
            <a:br>
              <a:rPr lang="ja-JP" altLang="en-US" sz="1100" b="0">
                <a:latin typeface="+mn-lt"/>
              </a:rPr>
            </a:br>
            <a:r>
              <a:rPr lang="ja-JP" altLang="en-US" sz="1100" b="0">
                <a:latin typeface="+mn-lt"/>
              </a:rPr>
              <a:t>法人番号は</a:t>
            </a:r>
            <a:r>
              <a:rPr lang="en-US" altLang="ja-JP" sz="1100" b="0">
                <a:latin typeface="+mn-lt"/>
              </a:rPr>
              <a:t>0104-01-171991</a:t>
            </a:r>
            <a:r>
              <a:rPr lang="ja-JP" altLang="en-US" sz="1100" b="0">
                <a:latin typeface="+mn-lt"/>
              </a:rPr>
              <a:t>です。</a:t>
            </a:r>
          </a:p>
          <a:p>
            <a:endParaRPr lang="en-US" sz="1100">
              <a:latin typeface="+mn-lt"/>
            </a:endParaRPr>
          </a:p>
        </p:txBody>
      </p:sp>
    </p:spTree>
    <p:extLst>
      <p:ext uri="{BB962C8B-B14F-4D97-AF65-F5344CB8AC3E}">
        <p14:creationId xmlns:p14="http://schemas.microsoft.com/office/powerpoint/2010/main" val="1452603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Custom Disclosu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5E62914-3B71-F2F6-BF80-2ED2BDDEB6FF}"/>
              </a:ext>
            </a:extLst>
          </p:cNvPr>
          <p:cNvSpPr txBox="1"/>
          <p:nvPr userDrawn="1"/>
        </p:nvSpPr>
        <p:spPr>
          <a:xfrm>
            <a:off x="611191" y="783482"/>
            <a:ext cx="10969617" cy="397032"/>
          </a:xfrm>
          <a:prstGeom prst="rect">
            <a:avLst/>
          </a:prstGeom>
          <a:noFill/>
        </p:spPr>
        <p:txBody>
          <a:bodyPr wrap="square" lIns="0" rIns="0" rtlCol="0">
            <a:spAutoFit/>
          </a:bodyPr>
          <a:lstStyle/>
          <a:p>
            <a:pPr>
              <a:lnSpc>
                <a:spcPct val="90000"/>
              </a:lnSpc>
              <a:spcAft>
                <a:spcPts val="600"/>
              </a:spcAft>
            </a:pPr>
            <a:r>
              <a:rPr lang="en-US" sz="1100">
                <a:latin typeface="+mn-lt"/>
              </a:rPr>
              <a:t>© Copyright 2024 Arthur J. Gallagher &amp; Co. and subsidiaries. All rights reserved: No part of this document may be reproduced, stored in a retrieval system, or transmitted in any form or by any means, whether electronic, mechanical, photocopying, recording, or otherwise, without the prior written permission of Arthur J. Gallagher &amp; Co. </a:t>
            </a:r>
          </a:p>
        </p:txBody>
      </p:sp>
      <p:pic>
        <p:nvPicPr>
          <p:cNvPr id="60" name="Picture 5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635813" y="4962115"/>
            <a:ext cx="3207100" cy="1529864"/>
          </a:xfrm>
          <a:prstGeom prst="rect">
            <a:avLst/>
          </a:prstGeom>
        </p:spPr>
      </p:pic>
      <p:sp>
        <p:nvSpPr>
          <p:cNvPr id="2" name="Subtitle 11">
            <a:extLst>
              <a:ext uri="{FF2B5EF4-FFF2-40B4-BE49-F238E27FC236}">
                <a16:creationId xmlns:a16="http://schemas.microsoft.com/office/drawing/2014/main" id="{6BC56710-04B2-D595-1466-8A06FC9554E1}"/>
              </a:ext>
            </a:extLst>
          </p:cNvPr>
          <p:cNvSpPr>
            <a:spLocks noGrp="1"/>
          </p:cNvSpPr>
          <p:nvPr>
            <p:ph type="subTitle" idx="1" hasCustomPrompt="1"/>
          </p:nvPr>
        </p:nvSpPr>
        <p:spPr>
          <a:xfrm>
            <a:off x="611191" y="1260629"/>
            <a:ext cx="10971209" cy="3950563"/>
          </a:xfrm>
        </p:spPr>
        <p:txBody>
          <a:bodyPr>
            <a:noAutofit/>
          </a:bodyPr>
          <a:lstStyle>
            <a:lvl1pPr>
              <a:defRPr sz="1100"/>
            </a:lvl1pPr>
            <a:lvl2pPr>
              <a:defRPr sz="1100"/>
            </a:lvl2pPr>
          </a:lstStyle>
          <a:p>
            <a:pPr lvl="0" defTabSz="457200">
              <a:buClr>
                <a:srgbClr val="6FACDE"/>
              </a:buClr>
            </a:pPr>
            <a:r>
              <a:rPr lang="en-US" sz="1100" b="0"/>
              <a:t>[COPY AND PASTE YOUR LOCAL DISCLAIMER HERE]</a:t>
            </a:r>
          </a:p>
          <a:p>
            <a:pPr lvl="1"/>
            <a:endParaRPr lang="en-US"/>
          </a:p>
        </p:txBody>
      </p:sp>
      <p:sp>
        <p:nvSpPr>
          <p:cNvPr id="4" name="TextBox 3">
            <a:extLst>
              <a:ext uri="{FF2B5EF4-FFF2-40B4-BE49-F238E27FC236}">
                <a16:creationId xmlns:a16="http://schemas.microsoft.com/office/drawing/2014/main" id="{E1DFCF1B-A632-0777-5477-96CAD58E83F2}"/>
              </a:ext>
            </a:extLst>
          </p:cNvPr>
          <p:cNvSpPr txBox="1"/>
          <p:nvPr userDrawn="1"/>
        </p:nvSpPr>
        <p:spPr>
          <a:xfrm>
            <a:off x="528063" y="475705"/>
            <a:ext cx="1353256" cy="307777"/>
          </a:xfrm>
          <a:prstGeom prst="rect">
            <a:avLst/>
          </a:prstGeom>
          <a:noFill/>
        </p:spPr>
        <p:txBody>
          <a:bodyPr wrap="none" rtlCol="0">
            <a:spAutoFit/>
          </a:bodyPr>
          <a:lstStyle/>
          <a:p>
            <a:r>
              <a:rPr lang="en-US" sz="1400">
                <a:latin typeface="+mj-lt"/>
              </a:rPr>
              <a:t>DISCLOSURE</a:t>
            </a:r>
          </a:p>
        </p:txBody>
      </p:sp>
    </p:spTree>
    <p:extLst>
      <p:ext uri="{BB962C8B-B14F-4D97-AF65-F5344CB8AC3E}">
        <p14:creationId xmlns:p14="http://schemas.microsoft.com/office/powerpoint/2010/main" val="681697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image" Target="../media/image1.png"/><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18" Type="http://schemas.openxmlformats.org/officeDocument/2006/relationships/slideLayout" Target="../slideLayouts/slideLayout9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slideLayout" Target="../slideLayouts/slideLayout94.xml"/><Relationship Id="rId2" Type="http://schemas.openxmlformats.org/officeDocument/2006/relationships/slideLayout" Target="../slideLayouts/slideLayout79.xml"/><Relationship Id="rId16" Type="http://schemas.openxmlformats.org/officeDocument/2006/relationships/slideLayout" Target="../slideLayouts/slideLayout93.xml"/><Relationship Id="rId20" Type="http://schemas.openxmlformats.org/officeDocument/2006/relationships/image" Target="../media/image1.png"/><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10" Type="http://schemas.openxmlformats.org/officeDocument/2006/relationships/slideLayout" Target="../slideLayouts/slideLayout87.xml"/><Relationship Id="rId19" Type="http://schemas.openxmlformats.org/officeDocument/2006/relationships/theme" Target="../theme/theme2.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F6DB4B-4EC4-9FA0-D384-D73FA01134D6}"/>
              </a:ext>
            </a:extLst>
          </p:cNvPr>
          <p:cNvSpPr>
            <a:spLocks noGrp="1"/>
          </p:cNvSpPr>
          <p:nvPr>
            <p:ph type="title"/>
          </p:nvPr>
        </p:nvSpPr>
        <p:spPr>
          <a:xfrm>
            <a:off x="611189" y="611192"/>
            <a:ext cx="9495979" cy="924443"/>
          </a:xfrm>
          <a:prstGeom prst="rect">
            <a:avLst/>
          </a:prstGeom>
        </p:spPr>
        <p:txBody>
          <a:bodyPr vert="horz" lIns="0" tIns="0" rIns="0" bIns="0" rtlCol="0" anchor="t">
            <a:noAutofit/>
          </a:bodyPr>
          <a:lstStyle/>
          <a:p>
            <a:r>
              <a:rPr lang="en-US"/>
              <a:t>Click to edit title</a:t>
            </a:r>
            <a:endParaRPr lang="en-GB"/>
          </a:p>
        </p:txBody>
      </p:sp>
      <p:sp>
        <p:nvSpPr>
          <p:cNvPr id="3" name="Text Placeholder 2">
            <a:extLst>
              <a:ext uri="{FF2B5EF4-FFF2-40B4-BE49-F238E27FC236}">
                <a16:creationId xmlns:a16="http://schemas.microsoft.com/office/drawing/2014/main" id="{4E85BD93-B73A-F272-0E31-F13BB9E8617F}"/>
              </a:ext>
            </a:extLst>
          </p:cNvPr>
          <p:cNvSpPr>
            <a:spLocks noGrp="1"/>
          </p:cNvSpPr>
          <p:nvPr>
            <p:ph type="body" idx="1"/>
          </p:nvPr>
        </p:nvSpPr>
        <p:spPr>
          <a:xfrm>
            <a:off x="611188" y="2019301"/>
            <a:ext cx="10969624" cy="3894137"/>
          </a:xfrm>
          <a:prstGeom prst="rect">
            <a:avLst/>
          </a:prstGeom>
        </p:spPr>
        <p:txBody>
          <a:bodyPr vert="horz" lIns="0" tIns="0" rIns="0" bIns="0" rtlCol="0">
            <a:noAutofit/>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611191" y="6401513"/>
            <a:ext cx="1838645" cy="123111"/>
          </a:xfrm>
          <a:prstGeom prst="rect">
            <a:avLst/>
          </a:prstGeom>
        </p:spPr>
        <p:txBody>
          <a:bodyPr vert="horz" wrap="none" lIns="0" tIns="0" rIns="0" bIns="0" rtlCol="0" anchor="ctr">
            <a:spAutoFit/>
          </a:bodyPr>
          <a:lstStyle>
            <a:lvl1pPr algn="l">
              <a:defRPr sz="800">
                <a:solidFill>
                  <a:schemeClr val="bg1">
                    <a:lumMod val="50000"/>
                  </a:schemeClr>
                </a:solidFill>
                <a:latin typeface="+mj-lt"/>
              </a:defRPr>
            </a:lvl1pPr>
          </a:lstStyle>
          <a:p>
            <a:r>
              <a:rPr lang="en-US">
                <a:cs typeface="Arial" panose="020B0604020202020204" pitchFamily="34" charset="0"/>
              </a:rPr>
              <a:t>©2024 ARTHUR J. GALLAGHER &amp; CO.</a:t>
            </a:r>
          </a:p>
        </p:txBody>
      </p:sp>
      <p:sp>
        <p:nvSpPr>
          <p:cNvPr id="6"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11409291" y="6378430"/>
            <a:ext cx="171522" cy="169277"/>
          </a:xfrm>
          <a:prstGeom prst="rect">
            <a:avLst/>
          </a:prstGeom>
          <a:noFill/>
        </p:spPr>
        <p:txBody>
          <a:bodyPr wrap="none" lIns="0" tIns="0" rIns="0" bIns="0" rtlCol="0">
            <a:spAutoFit/>
          </a:bodyPr>
          <a:lstStyle>
            <a:lvl1pPr algn="r">
              <a:defRPr lang="en-GB" sz="1100"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a:p>
        </p:txBody>
      </p:sp>
      <p:sp>
        <p:nvSpPr>
          <p:cNvPr id="8" name="Freeform: Shape 7">
            <a:extLst>
              <a:ext uri="{FF2B5EF4-FFF2-40B4-BE49-F238E27FC236}">
                <a16:creationId xmlns:a16="http://schemas.microsoft.com/office/drawing/2014/main" id="{CA11189E-5D57-13E3-A3F8-26D44B69BC36}"/>
              </a:ext>
            </a:extLst>
          </p:cNvPr>
          <p:cNvSpPr/>
          <p:nvPr userDrawn="1"/>
        </p:nvSpPr>
        <p:spPr>
          <a:xfrm rot="16200000" flipH="1" flipV="1">
            <a:off x="10059267" y="-1377229"/>
            <a:ext cx="755504" cy="3509963"/>
          </a:xfrm>
          <a:custGeom>
            <a:avLst/>
            <a:gdLst>
              <a:gd name="connsiteX0" fmla="*/ 13563600 w 13563600"/>
              <a:gd name="connsiteY0" fmla="*/ 0 h 7542994"/>
              <a:gd name="connsiteX1" fmla="*/ 9963150 w 13563600"/>
              <a:gd name="connsiteY1" fmla="*/ 7029450 h 7542994"/>
              <a:gd name="connsiteX2" fmla="*/ 0 w 13563600"/>
              <a:gd name="connsiteY2" fmla="*/ 6457950 h 7542994"/>
              <a:gd name="connsiteX0" fmla="*/ 13430250 w 13430250"/>
              <a:gd name="connsiteY0" fmla="*/ 0 h 7562044"/>
              <a:gd name="connsiteX1" fmla="*/ 9963150 w 13430250"/>
              <a:gd name="connsiteY1" fmla="*/ 7048500 h 7562044"/>
              <a:gd name="connsiteX2" fmla="*/ 0 w 13430250"/>
              <a:gd name="connsiteY2" fmla="*/ 6477000 h 7562044"/>
              <a:gd name="connsiteX0" fmla="*/ 13430250 w 13430250"/>
              <a:gd name="connsiteY0" fmla="*/ 0 h 6736186"/>
              <a:gd name="connsiteX1" fmla="*/ 10782300 w 13430250"/>
              <a:gd name="connsiteY1" fmla="*/ 4914900 h 6736186"/>
              <a:gd name="connsiteX2" fmla="*/ 0 w 13430250"/>
              <a:gd name="connsiteY2" fmla="*/ 6477000 h 6736186"/>
              <a:gd name="connsiteX0" fmla="*/ 2647950 w 2647950"/>
              <a:gd name="connsiteY0" fmla="*/ 0 h 4914900"/>
              <a:gd name="connsiteX1" fmla="*/ 0 w 2647950"/>
              <a:gd name="connsiteY1" fmla="*/ 4914900 h 4914900"/>
              <a:gd name="connsiteX0" fmla="*/ 2800350 w 2800350"/>
              <a:gd name="connsiteY0" fmla="*/ 0 h 4943475"/>
              <a:gd name="connsiteX1" fmla="*/ 0 w 2800350"/>
              <a:gd name="connsiteY1" fmla="*/ 4943475 h 4943475"/>
              <a:gd name="connsiteX0" fmla="*/ 2800350 w 2800350"/>
              <a:gd name="connsiteY0" fmla="*/ 0 h 4943475"/>
              <a:gd name="connsiteX1" fmla="*/ 0 w 2800350"/>
              <a:gd name="connsiteY1" fmla="*/ 4943475 h 4943475"/>
              <a:gd name="connsiteX0" fmla="*/ 2800350 w 2891721"/>
              <a:gd name="connsiteY0" fmla="*/ 0 h 4943475"/>
              <a:gd name="connsiteX1" fmla="*/ 0 w 2891721"/>
              <a:gd name="connsiteY1" fmla="*/ 4943475 h 4943475"/>
              <a:gd name="connsiteX0" fmla="*/ 2800350 w 2888507"/>
              <a:gd name="connsiteY0" fmla="*/ 0 h 4943475"/>
              <a:gd name="connsiteX1" fmla="*/ 0 w 2888507"/>
              <a:gd name="connsiteY1" fmla="*/ 4943475 h 4943475"/>
              <a:gd name="connsiteX0" fmla="*/ 2795588 w 2884167"/>
              <a:gd name="connsiteY0" fmla="*/ 0 h 4929284"/>
              <a:gd name="connsiteX1" fmla="*/ 0 w 2884167"/>
              <a:gd name="connsiteY1" fmla="*/ 4929284 h 4929284"/>
              <a:gd name="connsiteX0" fmla="*/ 2819401 w 2905897"/>
              <a:gd name="connsiteY0" fmla="*/ 0 h 4915092"/>
              <a:gd name="connsiteX1" fmla="*/ 0 w 2905897"/>
              <a:gd name="connsiteY1" fmla="*/ 4915092 h 4915092"/>
              <a:gd name="connsiteX0" fmla="*/ 2819401 w 2895602"/>
              <a:gd name="connsiteY0" fmla="*/ 0 h 4915092"/>
              <a:gd name="connsiteX1" fmla="*/ 0 w 2895602"/>
              <a:gd name="connsiteY1" fmla="*/ 4915092 h 4915092"/>
              <a:gd name="connsiteX0" fmla="*/ 2819401 w 3280214"/>
              <a:gd name="connsiteY0" fmla="*/ 0 h 4915092"/>
              <a:gd name="connsiteX1" fmla="*/ 0 w 3280214"/>
              <a:gd name="connsiteY1" fmla="*/ 4915092 h 4915092"/>
              <a:gd name="connsiteX0" fmla="*/ 2819401 w 3304672"/>
              <a:gd name="connsiteY0" fmla="*/ 0 h 4915092"/>
              <a:gd name="connsiteX1" fmla="*/ 0 w 3304672"/>
              <a:gd name="connsiteY1" fmla="*/ 4915092 h 4915092"/>
              <a:gd name="connsiteX0" fmla="*/ 3216242 w 3639017"/>
              <a:gd name="connsiteY0" fmla="*/ 0 h 4148882"/>
              <a:gd name="connsiteX1" fmla="*/ 0 w 3639017"/>
              <a:gd name="connsiteY1" fmla="*/ 4148882 h 4148882"/>
              <a:gd name="connsiteX0" fmla="*/ 3216242 w 3304643"/>
              <a:gd name="connsiteY0" fmla="*/ 0 h 4148882"/>
              <a:gd name="connsiteX1" fmla="*/ 0 w 3304643"/>
              <a:gd name="connsiteY1" fmla="*/ 4148882 h 4148882"/>
              <a:gd name="connsiteX0" fmla="*/ 3216242 w 3429766"/>
              <a:gd name="connsiteY0" fmla="*/ 0 h 4148882"/>
              <a:gd name="connsiteX1" fmla="*/ 0 w 3429766"/>
              <a:gd name="connsiteY1" fmla="*/ 4148882 h 4148882"/>
              <a:gd name="connsiteX0" fmla="*/ 3216242 w 3453659"/>
              <a:gd name="connsiteY0" fmla="*/ 0 h 4148882"/>
              <a:gd name="connsiteX1" fmla="*/ 0 w 3453659"/>
              <a:gd name="connsiteY1" fmla="*/ 4148882 h 4148882"/>
              <a:gd name="connsiteX0" fmla="*/ 3216242 w 3438138"/>
              <a:gd name="connsiteY0" fmla="*/ 0 h 4148882"/>
              <a:gd name="connsiteX1" fmla="*/ 0 w 3438138"/>
              <a:gd name="connsiteY1" fmla="*/ 4148882 h 4148882"/>
              <a:gd name="connsiteX0" fmla="*/ 3216242 w 3451669"/>
              <a:gd name="connsiteY0" fmla="*/ 0 h 4148882"/>
              <a:gd name="connsiteX1" fmla="*/ 0 w 3451669"/>
              <a:gd name="connsiteY1" fmla="*/ 4148882 h 4148882"/>
              <a:gd name="connsiteX0" fmla="*/ 3216242 w 3445785"/>
              <a:gd name="connsiteY0" fmla="*/ 0 h 4148882"/>
              <a:gd name="connsiteX1" fmla="*/ 0 w 3445785"/>
              <a:gd name="connsiteY1" fmla="*/ 4148882 h 4148882"/>
              <a:gd name="connsiteX0" fmla="*/ 3216242 w 3469624"/>
              <a:gd name="connsiteY0" fmla="*/ 0 h 4148882"/>
              <a:gd name="connsiteX1" fmla="*/ 0 w 3469624"/>
              <a:gd name="connsiteY1" fmla="*/ 4148882 h 4148882"/>
              <a:gd name="connsiteX0" fmla="*/ 3216242 w 3471592"/>
              <a:gd name="connsiteY0" fmla="*/ 0 h 4148882"/>
              <a:gd name="connsiteX1" fmla="*/ 0 w 3471592"/>
              <a:gd name="connsiteY1" fmla="*/ 4148882 h 4148882"/>
              <a:gd name="connsiteX0" fmla="*/ 3216242 w 3481635"/>
              <a:gd name="connsiteY0" fmla="*/ 0 h 4148882"/>
              <a:gd name="connsiteX1" fmla="*/ 0 w 3481635"/>
              <a:gd name="connsiteY1" fmla="*/ 4148882 h 4148882"/>
              <a:gd name="connsiteX0" fmla="*/ 3216242 w 3452542"/>
              <a:gd name="connsiteY0" fmla="*/ 0 h 4148882"/>
              <a:gd name="connsiteX1" fmla="*/ 0 w 3452542"/>
              <a:gd name="connsiteY1" fmla="*/ 4148882 h 4148882"/>
              <a:gd name="connsiteX0" fmla="*/ 3216242 w 3448904"/>
              <a:gd name="connsiteY0" fmla="*/ 0 h 4148882"/>
              <a:gd name="connsiteX1" fmla="*/ 0 w 3448904"/>
              <a:gd name="connsiteY1" fmla="*/ 4148882 h 4148882"/>
            </a:gdLst>
            <a:ahLst/>
            <a:cxnLst>
              <a:cxn ang="0">
                <a:pos x="connsiteX0" y="connsiteY0"/>
              </a:cxn>
              <a:cxn ang="0">
                <a:pos x="connsiteX1" y="connsiteY1"/>
              </a:cxn>
            </a:cxnLst>
            <a:rect l="l" t="t" r="r" b="b"/>
            <a:pathLst>
              <a:path w="3448904" h="4148882">
                <a:moveTo>
                  <a:pt x="3216242" y="0"/>
                </a:moveTo>
                <a:cubicBezTo>
                  <a:pt x="3685465" y="973945"/>
                  <a:pt x="3800249" y="2701296"/>
                  <a:pt x="0" y="4148882"/>
                </a:cubicBezTo>
              </a:path>
            </a:pathLst>
          </a:custGeom>
          <a:noFill/>
          <a:ln w="9525">
            <a:solidFill>
              <a:srgbClr val="A4C8E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GB" sz="1800"/>
          </a:p>
        </p:txBody>
      </p:sp>
      <p:sp>
        <p:nvSpPr>
          <p:cNvPr id="12" name="Freeform: Shape 11">
            <a:extLst>
              <a:ext uri="{FF2B5EF4-FFF2-40B4-BE49-F238E27FC236}">
                <a16:creationId xmlns:a16="http://schemas.microsoft.com/office/drawing/2014/main" id="{94B78BCB-56DD-53F6-5F40-280EEEF0DA68}"/>
              </a:ext>
            </a:extLst>
          </p:cNvPr>
          <p:cNvSpPr/>
          <p:nvPr userDrawn="1"/>
        </p:nvSpPr>
        <p:spPr>
          <a:xfrm rot="16200000" flipH="1" flipV="1">
            <a:off x="10311635" y="-869977"/>
            <a:ext cx="1010391" cy="2750345"/>
          </a:xfrm>
          <a:custGeom>
            <a:avLst/>
            <a:gdLst>
              <a:gd name="connsiteX0" fmla="*/ 13563600 w 13563600"/>
              <a:gd name="connsiteY0" fmla="*/ 0 h 7542994"/>
              <a:gd name="connsiteX1" fmla="*/ 9963150 w 13563600"/>
              <a:gd name="connsiteY1" fmla="*/ 7029450 h 7542994"/>
              <a:gd name="connsiteX2" fmla="*/ 0 w 13563600"/>
              <a:gd name="connsiteY2" fmla="*/ 6457950 h 7542994"/>
              <a:gd name="connsiteX0" fmla="*/ 13430250 w 13430250"/>
              <a:gd name="connsiteY0" fmla="*/ 0 h 7562044"/>
              <a:gd name="connsiteX1" fmla="*/ 9963150 w 13430250"/>
              <a:gd name="connsiteY1" fmla="*/ 7048500 h 7562044"/>
              <a:gd name="connsiteX2" fmla="*/ 0 w 13430250"/>
              <a:gd name="connsiteY2" fmla="*/ 6477000 h 7562044"/>
              <a:gd name="connsiteX0" fmla="*/ 13430250 w 13430250"/>
              <a:gd name="connsiteY0" fmla="*/ 0 h 6736186"/>
              <a:gd name="connsiteX1" fmla="*/ 10782300 w 13430250"/>
              <a:gd name="connsiteY1" fmla="*/ 4914900 h 6736186"/>
              <a:gd name="connsiteX2" fmla="*/ 0 w 13430250"/>
              <a:gd name="connsiteY2" fmla="*/ 6477000 h 6736186"/>
              <a:gd name="connsiteX0" fmla="*/ 2647950 w 2647950"/>
              <a:gd name="connsiteY0" fmla="*/ 0 h 4914900"/>
              <a:gd name="connsiteX1" fmla="*/ 0 w 2647950"/>
              <a:gd name="connsiteY1" fmla="*/ 4914900 h 4914900"/>
              <a:gd name="connsiteX0" fmla="*/ 2800350 w 2800350"/>
              <a:gd name="connsiteY0" fmla="*/ 0 h 4943475"/>
              <a:gd name="connsiteX1" fmla="*/ 0 w 2800350"/>
              <a:gd name="connsiteY1" fmla="*/ 4943475 h 4943475"/>
              <a:gd name="connsiteX0" fmla="*/ 2800350 w 2800350"/>
              <a:gd name="connsiteY0" fmla="*/ 0 h 4943475"/>
              <a:gd name="connsiteX1" fmla="*/ 0 w 2800350"/>
              <a:gd name="connsiteY1" fmla="*/ 4943475 h 4943475"/>
              <a:gd name="connsiteX0" fmla="*/ 2800350 w 2891721"/>
              <a:gd name="connsiteY0" fmla="*/ 0 h 4943475"/>
              <a:gd name="connsiteX1" fmla="*/ 0 w 2891721"/>
              <a:gd name="connsiteY1" fmla="*/ 4943475 h 4943475"/>
              <a:gd name="connsiteX0" fmla="*/ 2800350 w 2888507"/>
              <a:gd name="connsiteY0" fmla="*/ 0 h 4943475"/>
              <a:gd name="connsiteX1" fmla="*/ 0 w 2888507"/>
              <a:gd name="connsiteY1" fmla="*/ 4943475 h 4943475"/>
              <a:gd name="connsiteX0" fmla="*/ 2795588 w 2884167"/>
              <a:gd name="connsiteY0" fmla="*/ 0 h 4929284"/>
              <a:gd name="connsiteX1" fmla="*/ 0 w 2884167"/>
              <a:gd name="connsiteY1" fmla="*/ 4929284 h 4929284"/>
              <a:gd name="connsiteX0" fmla="*/ 2819401 w 2905897"/>
              <a:gd name="connsiteY0" fmla="*/ 0 h 4915092"/>
              <a:gd name="connsiteX1" fmla="*/ 0 w 2905897"/>
              <a:gd name="connsiteY1" fmla="*/ 4915092 h 4915092"/>
              <a:gd name="connsiteX0" fmla="*/ 2819401 w 2895602"/>
              <a:gd name="connsiteY0" fmla="*/ 0 h 4915092"/>
              <a:gd name="connsiteX1" fmla="*/ 0 w 2895602"/>
              <a:gd name="connsiteY1" fmla="*/ 4915092 h 4915092"/>
              <a:gd name="connsiteX0" fmla="*/ 2819401 w 3280214"/>
              <a:gd name="connsiteY0" fmla="*/ 0 h 4915092"/>
              <a:gd name="connsiteX1" fmla="*/ 0 w 3280214"/>
              <a:gd name="connsiteY1" fmla="*/ 4915092 h 4915092"/>
              <a:gd name="connsiteX0" fmla="*/ 2819401 w 3304672"/>
              <a:gd name="connsiteY0" fmla="*/ 0 h 4915092"/>
              <a:gd name="connsiteX1" fmla="*/ 0 w 3304672"/>
              <a:gd name="connsiteY1" fmla="*/ 4915092 h 4915092"/>
              <a:gd name="connsiteX0" fmla="*/ 2819401 w 3143992"/>
              <a:gd name="connsiteY0" fmla="*/ 0 h 4915092"/>
              <a:gd name="connsiteX1" fmla="*/ 0 w 3143992"/>
              <a:gd name="connsiteY1" fmla="*/ 4915092 h 4915092"/>
              <a:gd name="connsiteX0" fmla="*/ 2819401 w 2862132"/>
              <a:gd name="connsiteY0" fmla="*/ 0 h 4915092"/>
              <a:gd name="connsiteX1" fmla="*/ 0 w 2862132"/>
              <a:gd name="connsiteY1" fmla="*/ 4915092 h 4915092"/>
              <a:gd name="connsiteX0" fmla="*/ 2832184 w 2874637"/>
              <a:gd name="connsiteY0" fmla="*/ 0 h 4021582"/>
              <a:gd name="connsiteX1" fmla="*/ 0 w 2874637"/>
              <a:gd name="connsiteY1" fmla="*/ 4021582 h 4021582"/>
              <a:gd name="connsiteX0" fmla="*/ 2832184 w 2832185"/>
              <a:gd name="connsiteY0" fmla="*/ 0 h 4021582"/>
              <a:gd name="connsiteX1" fmla="*/ 0 w 2832185"/>
              <a:gd name="connsiteY1" fmla="*/ 4021582 h 4021582"/>
              <a:gd name="connsiteX0" fmla="*/ 2710799 w 2710799"/>
              <a:gd name="connsiteY0" fmla="*/ 0 h 4004169"/>
              <a:gd name="connsiteX1" fmla="*/ 0 w 2710799"/>
              <a:gd name="connsiteY1" fmla="*/ 4004169 h 4004169"/>
              <a:gd name="connsiteX0" fmla="*/ 2710799 w 2710799"/>
              <a:gd name="connsiteY0" fmla="*/ 0 h 4004169"/>
              <a:gd name="connsiteX1" fmla="*/ 0 w 2710799"/>
              <a:gd name="connsiteY1" fmla="*/ 4004169 h 4004169"/>
            </a:gdLst>
            <a:ahLst/>
            <a:cxnLst>
              <a:cxn ang="0">
                <a:pos x="connsiteX0" y="connsiteY0"/>
              </a:cxn>
              <a:cxn ang="0">
                <a:pos x="connsiteX1" y="connsiteY1"/>
              </a:cxn>
            </a:cxnLst>
            <a:rect l="l" t="t" r="r" b="b"/>
            <a:pathLst>
              <a:path w="2710799" h="4004169">
                <a:moveTo>
                  <a:pt x="2710799" y="0"/>
                </a:moveTo>
                <a:cubicBezTo>
                  <a:pt x="2630557" y="1322043"/>
                  <a:pt x="1872402" y="2922569"/>
                  <a:pt x="0" y="4004169"/>
                </a:cubicBezTo>
              </a:path>
            </a:pathLst>
          </a:custGeom>
          <a:no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22" name="Picture 21"/>
          <p:cNvPicPr>
            <a:picLocks noChangeAspect="1"/>
          </p:cNvPicPr>
          <p:nvPr userDrawn="1"/>
        </p:nvPicPr>
        <p:blipFill>
          <a:blip r:embed="rId79" cstate="print">
            <a:extLst>
              <a:ext uri="{28A0092B-C50C-407E-A947-70E740481C1C}">
                <a14:useLocalDpi xmlns:a14="http://schemas.microsoft.com/office/drawing/2010/main"/>
              </a:ext>
            </a:extLst>
          </a:blip>
          <a:stretch>
            <a:fillRect/>
          </a:stretch>
        </p:blipFill>
        <p:spPr>
          <a:xfrm>
            <a:off x="10117783" y="72888"/>
            <a:ext cx="1697566" cy="522936"/>
          </a:xfrm>
          <a:prstGeom prst="rect">
            <a:avLst/>
          </a:prstGeom>
        </p:spPr>
      </p:pic>
    </p:spTree>
    <p:extLst>
      <p:ext uri="{BB962C8B-B14F-4D97-AF65-F5344CB8AC3E}">
        <p14:creationId xmlns:p14="http://schemas.microsoft.com/office/powerpoint/2010/main" val="1110307875"/>
      </p:ext>
    </p:extLst>
  </p:cSld>
  <p:clrMap bg1="lt1" tx1="dk1" bg2="lt2" tx2="dk2" accent1="accent1" accent2="accent2" accent3="accent3" accent4="accent4" accent5="accent5" accent6="accent6" hlink="hlink" folHlink="folHlink"/>
  <p:sldLayoutIdLst>
    <p:sldLayoutId id="2147483714" r:id="rId1"/>
    <p:sldLayoutId id="2147483760" r:id="rId2"/>
    <p:sldLayoutId id="2147483664" r:id="rId3"/>
    <p:sldLayoutId id="2147483774" r:id="rId4"/>
    <p:sldLayoutId id="2147483738" r:id="rId5"/>
    <p:sldLayoutId id="2147483775" r:id="rId6"/>
    <p:sldLayoutId id="2147483740" r:id="rId7"/>
    <p:sldLayoutId id="2147483739" r:id="rId8"/>
    <p:sldLayoutId id="2147483666" r:id="rId9"/>
    <p:sldLayoutId id="2147483650" r:id="rId10"/>
    <p:sldLayoutId id="2147483895" r:id="rId11"/>
    <p:sldLayoutId id="2147483656" r:id="rId12"/>
    <p:sldLayoutId id="2147483658" r:id="rId13"/>
    <p:sldLayoutId id="2147483659" r:id="rId14"/>
    <p:sldLayoutId id="2147483692" r:id="rId15"/>
    <p:sldLayoutId id="2147483691" r:id="rId16"/>
    <p:sldLayoutId id="2147483688" r:id="rId17"/>
    <p:sldLayoutId id="2147483687" r:id="rId18"/>
    <p:sldLayoutId id="2147483887" r:id="rId19"/>
    <p:sldLayoutId id="2147483731" r:id="rId20"/>
    <p:sldLayoutId id="2147483893" r:id="rId21"/>
    <p:sldLayoutId id="2147483888" r:id="rId22"/>
    <p:sldLayoutId id="2147483730" r:id="rId23"/>
    <p:sldLayoutId id="2147483660" r:id="rId24"/>
    <p:sldLayoutId id="2147483696" r:id="rId25"/>
    <p:sldLayoutId id="2147483670" r:id="rId26"/>
    <p:sldLayoutId id="2147483697" r:id="rId27"/>
    <p:sldLayoutId id="2147483669" r:id="rId28"/>
    <p:sldLayoutId id="2147483720" r:id="rId29"/>
    <p:sldLayoutId id="2147483721" r:id="rId30"/>
    <p:sldLayoutId id="2147483698" r:id="rId31"/>
    <p:sldLayoutId id="2147483718" r:id="rId32"/>
    <p:sldLayoutId id="2147483719" r:id="rId33"/>
    <p:sldLayoutId id="2147483679" r:id="rId34"/>
    <p:sldLayoutId id="2147483680" r:id="rId35"/>
    <p:sldLayoutId id="2147483678" r:id="rId36"/>
    <p:sldLayoutId id="2147483681" r:id="rId37"/>
    <p:sldLayoutId id="2147483761" r:id="rId38"/>
    <p:sldLayoutId id="2147483762" r:id="rId39"/>
    <p:sldLayoutId id="2147483763" r:id="rId40"/>
    <p:sldLayoutId id="2147483764" r:id="rId41"/>
    <p:sldLayoutId id="2147483682" r:id="rId42"/>
    <p:sldLayoutId id="2147483717" r:id="rId43"/>
    <p:sldLayoutId id="2147483699" r:id="rId44"/>
    <p:sldLayoutId id="2147483712" r:id="rId45"/>
    <p:sldLayoutId id="2147483716" r:id="rId46"/>
    <p:sldLayoutId id="2147483672" r:id="rId47"/>
    <p:sldLayoutId id="2147483729" r:id="rId48"/>
    <p:sldLayoutId id="2147483671" r:id="rId49"/>
    <p:sldLayoutId id="2147483673" r:id="rId50"/>
    <p:sldLayoutId id="2147483748" r:id="rId51"/>
    <p:sldLayoutId id="2147483749" r:id="rId52"/>
    <p:sldLayoutId id="2147483750" r:id="rId53"/>
    <p:sldLayoutId id="2147483751" r:id="rId54"/>
    <p:sldLayoutId id="2147483713" r:id="rId55"/>
    <p:sldLayoutId id="2147483657" r:id="rId56"/>
    <p:sldLayoutId id="2147483722" r:id="rId57"/>
    <p:sldLayoutId id="2147483723" r:id="rId58"/>
    <p:sldLayoutId id="2147483724" r:id="rId59"/>
    <p:sldLayoutId id="2147483725" r:id="rId60"/>
    <p:sldLayoutId id="2147483736" r:id="rId61"/>
    <p:sldLayoutId id="2147483743" r:id="rId62"/>
    <p:sldLayoutId id="2147483744" r:id="rId63"/>
    <p:sldLayoutId id="2147483770" r:id="rId64"/>
    <p:sldLayoutId id="2147483754" r:id="rId65"/>
    <p:sldLayoutId id="2147483773" r:id="rId66"/>
    <p:sldLayoutId id="2147483769" r:id="rId67"/>
    <p:sldLayoutId id="2147483771" r:id="rId68"/>
    <p:sldLayoutId id="2147483752" r:id="rId69"/>
    <p:sldLayoutId id="2147483753" r:id="rId70"/>
    <p:sldLayoutId id="2147483772" r:id="rId71"/>
    <p:sldLayoutId id="2147483759" r:id="rId72"/>
    <p:sldLayoutId id="2147483693" r:id="rId73"/>
    <p:sldLayoutId id="2147483776" r:id="rId74"/>
    <p:sldLayoutId id="2147483655" r:id="rId75"/>
    <p:sldLayoutId id="2147483789" r:id="rId76"/>
    <p:sldLayoutId id="2147483896" r:id="rId7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2800" b="1" kern="1200" baseline="0">
          <a:solidFill>
            <a:schemeClr val="tx1"/>
          </a:solidFill>
          <a:latin typeface="+mj-lt"/>
          <a:ea typeface="+mj-ea"/>
          <a:cs typeface="+mj-cs"/>
        </a:defRPr>
      </a:lvl1pPr>
    </p:titleStyle>
    <p:bodyStyle>
      <a:lvl1pPr marL="0" indent="0" algn="l" defTabSz="914377" rtl="0" eaLnBrk="1" latinLnBrk="0" hangingPunct="1">
        <a:lnSpc>
          <a:spcPct val="9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1pPr>
      <a:lvl2pPr marL="0" indent="0" algn="l" defTabSz="914377" rtl="0" eaLnBrk="1" latinLnBrk="0" hangingPunct="1">
        <a:lnSpc>
          <a:spcPct val="9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2pPr>
      <a:lvl3pPr marL="179996" indent="-179996" algn="l" defTabSz="914377" rtl="0" eaLnBrk="1" latinLnBrk="0" hangingPunct="1">
        <a:lnSpc>
          <a:spcPct val="9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359991" indent="-179996" algn="l" defTabSz="914377" rtl="0" eaLnBrk="1" latinLnBrk="0" hangingPunct="1">
        <a:lnSpc>
          <a:spcPct val="9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539987" indent="-179996" algn="l" defTabSz="914377" rtl="0" eaLnBrk="1" latinLnBrk="0" hangingPunct="1">
        <a:lnSpc>
          <a:spcPct val="9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7680" userDrawn="1">
          <p15:clr>
            <a:srgbClr val="F26B43"/>
          </p15:clr>
        </p15:guide>
        <p15:guide id="3" pos="384" userDrawn="1">
          <p15:clr>
            <a:srgbClr val="F26B43"/>
          </p15:clr>
        </p15:guide>
        <p15:guide id="4" pos="2600" userDrawn="1">
          <p15:clr>
            <a:srgbClr val="F26B43"/>
          </p15:clr>
        </p15:guide>
        <p15:guide id="5" pos="2736" userDrawn="1">
          <p15:clr>
            <a:srgbClr val="F26B43"/>
          </p15:clr>
        </p15:guide>
        <p15:guide id="6" pos="4944" userDrawn="1">
          <p15:clr>
            <a:srgbClr val="F26B43"/>
          </p15:clr>
        </p15:guide>
        <p15:guide id="7" pos="5080" userDrawn="1">
          <p15:clr>
            <a:srgbClr val="F26B43"/>
          </p15:clr>
        </p15:guide>
        <p15:guide id="8" pos="7296" userDrawn="1">
          <p15:clr>
            <a:srgbClr val="F26B43"/>
          </p15:clr>
        </p15:guide>
        <p15:guide id="9" orient="horz" userDrawn="1">
          <p15:clr>
            <a:srgbClr val="F26B43"/>
          </p15:clr>
        </p15:guide>
        <p15:guide id="10" orient="horz" pos="4320" userDrawn="1">
          <p15:clr>
            <a:srgbClr val="F26B43"/>
          </p15:clr>
        </p15:guide>
        <p15:guide id="11" orient="horz" pos="384" userDrawn="1">
          <p15:clr>
            <a:srgbClr val="F26B43"/>
          </p15:clr>
        </p15:guide>
        <p15:guide id="12" orient="horz" pos="1568" userDrawn="1">
          <p15:clr>
            <a:srgbClr val="F26B43"/>
          </p15:clr>
        </p15:guide>
        <p15:guide id="13" orient="horz" pos="2752" userDrawn="1">
          <p15:clr>
            <a:srgbClr val="F26B43"/>
          </p15:clr>
        </p15:guide>
        <p15:guide id="14" orient="horz" pos="3928" userDrawn="1">
          <p15:clr>
            <a:srgbClr val="F26B43"/>
          </p15:clr>
        </p15:guide>
        <p15:guide id="15" pos="3840" userDrawn="1">
          <p15:clr>
            <a:srgbClr val="F26B43"/>
          </p15:clr>
        </p15:guide>
        <p15:guide id="16" orient="horz" pos="2160" userDrawn="1">
          <p15:clr>
            <a:srgbClr val="F26B43"/>
          </p15:clr>
        </p15:guide>
        <p15:guide id="17" orient="horz" pos="1272" userDrawn="1">
          <p15:clr>
            <a:srgbClr val="F26B43"/>
          </p15:clr>
        </p15:guide>
        <p15:guide id="18" orient="horz" pos="3725" userDrawn="1">
          <p15:clr>
            <a:srgbClr val="F26B43"/>
          </p15:clr>
        </p15:guide>
        <p15:guide id="20" orient="horz" pos="411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F6DB4B-4EC4-9FA0-D384-D73FA01134D6}"/>
              </a:ext>
            </a:extLst>
          </p:cNvPr>
          <p:cNvSpPr>
            <a:spLocks noGrp="1"/>
          </p:cNvSpPr>
          <p:nvPr>
            <p:ph type="title"/>
          </p:nvPr>
        </p:nvSpPr>
        <p:spPr>
          <a:xfrm>
            <a:off x="611189" y="611192"/>
            <a:ext cx="9495979" cy="924443"/>
          </a:xfrm>
          <a:prstGeom prst="rect">
            <a:avLst/>
          </a:prstGeom>
        </p:spPr>
        <p:txBody>
          <a:bodyPr vert="horz" lIns="0" tIns="0" rIns="0" bIns="0" rtlCol="0" anchor="t">
            <a:noAutofit/>
          </a:bodyPr>
          <a:lstStyle/>
          <a:p>
            <a:r>
              <a:rPr lang="en-US"/>
              <a:t>Click to edit title</a:t>
            </a:r>
            <a:endParaRPr lang="en-GB"/>
          </a:p>
        </p:txBody>
      </p:sp>
      <p:sp>
        <p:nvSpPr>
          <p:cNvPr id="3" name="Text Placeholder 2">
            <a:extLst>
              <a:ext uri="{FF2B5EF4-FFF2-40B4-BE49-F238E27FC236}">
                <a16:creationId xmlns:a16="http://schemas.microsoft.com/office/drawing/2014/main" id="{4E85BD93-B73A-F272-0E31-F13BB9E8617F}"/>
              </a:ext>
            </a:extLst>
          </p:cNvPr>
          <p:cNvSpPr>
            <a:spLocks noGrp="1"/>
          </p:cNvSpPr>
          <p:nvPr>
            <p:ph type="body" idx="1"/>
          </p:nvPr>
        </p:nvSpPr>
        <p:spPr>
          <a:xfrm>
            <a:off x="611188" y="2019301"/>
            <a:ext cx="10969624" cy="3894137"/>
          </a:xfrm>
          <a:prstGeom prst="rect">
            <a:avLst/>
          </a:prstGeom>
        </p:spPr>
        <p:txBody>
          <a:bodyPr vert="horz" lIns="0" tIns="0" rIns="0" bIns="0" rtlCol="0">
            <a:noAutofit/>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FF68926B-29D2-0074-2A78-5DB297F5F775}"/>
              </a:ext>
            </a:extLst>
          </p:cNvPr>
          <p:cNvSpPr>
            <a:spLocks noGrp="1"/>
          </p:cNvSpPr>
          <p:nvPr>
            <p:ph type="ftr" sz="quarter" idx="3"/>
          </p:nvPr>
        </p:nvSpPr>
        <p:spPr>
          <a:xfrm>
            <a:off x="611191" y="6401513"/>
            <a:ext cx="1838645" cy="123111"/>
          </a:xfrm>
          <a:prstGeom prst="rect">
            <a:avLst/>
          </a:prstGeom>
        </p:spPr>
        <p:txBody>
          <a:bodyPr vert="horz" wrap="none" lIns="0" tIns="0" rIns="0" bIns="0" rtlCol="0" anchor="ctr">
            <a:spAutoFit/>
          </a:bodyPr>
          <a:lstStyle>
            <a:lvl1pPr algn="l">
              <a:defRPr sz="800">
                <a:solidFill>
                  <a:schemeClr val="bg1">
                    <a:lumMod val="50000"/>
                  </a:schemeClr>
                </a:solidFill>
                <a:latin typeface="+mj-lt"/>
              </a:defRPr>
            </a:lvl1pPr>
          </a:lstStyle>
          <a:p>
            <a:r>
              <a:rPr lang="en-US">
                <a:cs typeface="Arial" panose="020B0604020202020204" pitchFamily="34" charset="0"/>
              </a:rPr>
              <a:t>©2024 ARTHUR J. GALLAGHER &amp; CO.</a:t>
            </a:r>
          </a:p>
        </p:txBody>
      </p:sp>
      <p:sp>
        <p:nvSpPr>
          <p:cNvPr id="6" name="Slide Number Placeholder 5">
            <a:extLst>
              <a:ext uri="{FF2B5EF4-FFF2-40B4-BE49-F238E27FC236}">
                <a16:creationId xmlns:a16="http://schemas.microsoft.com/office/drawing/2014/main" id="{7DDF6E5B-36F8-A50A-C2D6-53DB929F1BF5}"/>
              </a:ext>
            </a:extLst>
          </p:cNvPr>
          <p:cNvSpPr>
            <a:spLocks noGrp="1"/>
          </p:cNvSpPr>
          <p:nvPr>
            <p:ph type="sldNum" sz="quarter" idx="4"/>
          </p:nvPr>
        </p:nvSpPr>
        <p:spPr>
          <a:xfrm>
            <a:off x="11409291" y="6378430"/>
            <a:ext cx="171522" cy="169277"/>
          </a:xfrm>
          <a:prstGeom prst="rect">
            <a:avLst/>
          </a:prstGeom>
          <a:noFill/>
        </p:spPr>
        <p:txBody>
          <a:bodyPr wrap="none" lIns="0" tIns="0" rIns="0" bIns="0" rtlCol="0">
            <a:spAutoFit/>
          </a:bodyPr>
          <a:lstStyle>
            <a:lvl1pPr algn="r">
              <a:defRPr lang="en-GB" sz="1100" smtClean="0">
                <a:solidFill>
                  <a:schemeClr val="tx1"/>
                </a:solidFill>
                <a:latin typeface="+mj-lt"/>
                <a:cs typeface="Arial" panose="020B0604020202020204" pitchFamily="34" charset="0"/>
              </a:defRPr>
            </a:lvl1pPr>
          </a:lstStyle>
          <a:p>
            <a:fld id="{40AA5F45-CDE6-4EA8-991E-B18CC5F21F47}" type="slidenum">
              <a:rPr lang="en-US" smtClean="0"/>
              <a:pPr/>
              <a:t>‹#›</a:t>
            </a:fld>
            <a:endParaRPr lang="en-US"/>
          </a:p>
        </p:txBody>
      </p:sp>
      <p:sp>
        <p:nvSpPr>
          <p:cNvPr id="8" name="Freeform: Shape 7">
            <a:extLst>
              <a:ext uri="{FF2B5EF4-FFF2-40B4-BE49-F238E27FC236}">
                <a16:creationId xmlns:a16="http://schemas.microsoft.com/office/drawing/2014/main" id="{CA11189E-5D57-13E3-A3F8-26D44B69BC36}"/>
              </a:ext>
            </a:extLst>
          </p:cNvPr>
          <p:cNvSpPr/>
          <p:nvPr userDrawn="1"/>
        </p:nvSpPr>
        <p:spPr>
          <a:xfrm rot="16200000" flipH="1" flipV="1">
            <a:off x="10059267" y="-1377229"/>
            <a:ext cx="755504" cy="3509963"/>
          </a:xfrm>
          <a:custGeom>
            <a:avLst/>
            <a:gdLst>
              <a:gd name="connsiteX0" fmla="*/ 13563600 w 13563600"/>
              <a:gd name="connsiteY0" fmla="*/ 0 h 7542994"/>
              <a:gd name="connsiteX1" fmla="*/ 9963150 w 13563600"/>
              <a:gd name="connsiteY1" fmla="*/ 7029450 h 7542994"/>
              <a:gd name="connsiteX2" fmla="*/ 0 w 13563600"/>
              <a:gd name="connsiteY2" fmla="*/ 6457950 h 7542994"/>
              <a:gd name="connsiteX0" fmla="*/ 13430250 w 13430250"/>
              <a:gd name="connsiteY0" fmla="*/ 0 h 7562044"/>
              <a:gd name="connsiteX1" fmla="*/ 9963150 w 13430250"/>
              <a:gd name="connsiteY1" fmla="*/ 7048500 h 7562044"/>
              <a:gd name="connsiteX2" fmla="*/ 0 w 13430250"/>
              <a:gd name="connsiteY2" fmla="*/ 6477000 h 7562044"/>
              <a:gd name="connsiteX0" fmla="*/ 13430250 w 13430250"/>
              <a:gd name="connsiteY0" fmla="*/ 0 h 6736186"/>
              <a:gd name="connsiteX1" fmla="*/ 10782300 w 13430250"/>
              <a:gd name="connsiteY1" fmla="*/ 4914900 h 6736186"/>
              <a:gd name="connsiteX2" fmla="*/ 0 w 13430250"/>
              <a:gd name="connsiteY2" fmla="*/ 6477000 h 6736186"/>
              <a:gd name="connsiteX0" fmla="*/ 2647950 w 2647950"/>
              <a:gd name="connsiteY0" fmla="*/ 0 h 4914900"/>
              <a:gd name="connsiteX1" fmla="*/ 0 w 2647950"/>
              <a:gd name="connsiteY1" fmla="*/ 4914900 h 4914900"/>
              <a:gd name="connsiteX0" fmla="*/ 2800350 w 2800350"/>
              <a:gd name="connsiteY0" fmla="*/ 0 h 4943475"/>
              <a:gd name="connsiteX1" fmla="*/ 0 w 2800350"/>
              <a:gd name="connsiteY1" fmla="*/ 4943475 h 4943475"/>
              <a:gd name="connsiteX0" fmla="*/ 2800350 w 2800350"/>
              <a:gd name="connsiteY0" fmla="*/ 0 h 4943475"/>
              <a:gd name="connsiteX1" fmla="*/ 0 w 2800350"/>
              <a:gd name="connsiteY1" fmla="*/ 4943475 h 4943475"/>
              <a:gd name="connsiteX0" fmla="*/ 2800350 w 2891721"/>
              <a:gd name="connsiteY0" fmla="*/ 0 h 4943475"/>
              <a:gd name="connsiteX1" fmla="*/ 0 w 2891721"/>
              <a:gd name="connsiteY1" fmla="*/ 4943475 h 4943475"/>
              <a:gd name="connsiteX0" fmla="*/ 2800350 w 2888507"/>
              <a:gd name="connsiteY0" fmla="*/ 0 h 4943475"/>
              <a:gd name="connsiteX1" fmla="*/ 0 w 2888507"/>
              <a:gd name="connsiteY1" fmla="*/ 4943475 h 4943475"/>
              <a:gd name="connsiteX0" fmla="*/ 2795588 w 2884167"/>
              <a:gd name="connsiteY0" fmla="*/ 0 h 4929284"/>
              <a:gd name="connsiteX1" fmla="*/ 0 w 2884167"/>
              <a:gd name="connsiteY1" fmla="*/ 4929284 h 4929284"/>
              <a:gd name="connsiteX0" fmla="*/ 2819401 w 2905897"/>
              <a:gd name="connsiteY0" fmla="*/ 0 h 4915092"/>
              <a:gd name="connsiteX1" fmla="*/ 0 w 2905897"/>
              <a:gd name="connsiteY1" fmla="*/ 4915092 h 4915092"/>
              <a:gd name="connsiteX0" fmla="*/ 2819401 w 2895602"/>
              <a:gd name="connsiteY0" fmla="*/ 0 h 4915092"/>
              <a:gd name="connsiteX1" fmla="*/ 0 w 2895602"/>
              <a:gd name="connsiteY1" fmla="*/ 4915092 h 4915092"/>
              <a:gd name="connsiteX0" fmla="*/ 2819401 w 3280214"/>
              <a:gd name="connsiteY0" fmla="*/ 0 h 4915092"/>
              <a:gd name="connsiteX1" fmla="*/ 0 w 3280214"/>
              <a:gd name="connsiteY1" fmla="*/ 4915092 h 4915092"/>
              <a:gd name="connsiteX0" fmla="*/ 2819401 w 3304672"/>
              <a:gd name="connsiteY0" fmla="*/ 0 h 4915092"/>
              <a:gd name="connsiteX1" fmla="*/ 0 w 3304672"/>
              <a:gd name="connsiteY1" fmla="*/ 4915092 h 4915092"/>
              <a:gd name="connsiteX0" fmla="*/ 3216242 w 3639017"/>
              <a:gd name="connsiteY0" fmla="*/ 0 h 4148882"/>
              <a:gd name="connsiteX1" fmla="*/ 0 w 3639017"/>
              <a:gd name="connsiteY1" fmla="*/ 4148882 h 4148882"/>
              <a:gd name="connsiteX0" fmla="*/ 3216242 w 3304643"/>
              <a:gd name="connsiteY0" fmla="*/ 0 h 4148882"/>
              <a:gd name="connsiteX1" fmla="*/ 0 w 3304643"/>
              <a:gd name="connsiteY1" fmla="*/ 4148882 h 4148882"/>
              <a:gd name="connsiteX0" fmla="*/ 3216242 w 3429766"/>
              <a:gd name="connsiteY0" fmla="*/ 0 h 4148882"/>
              <a:gd name="connsiteX1" fmla="*/ 0 w 3429766"/>
              <a:gd name="connsiteY1" fmla="*/ 4148882 h 4148882"/>
              <a:gd name="connsiteX0" fmla="*/ 3216242 w 3453659"/>
              <a:gd name="connsiteY0" fmla="*/ 0 h 4148882"/>
              <a:gd name="connsiteX1" fmla="*/ 0 w 3453659"/>
              <a:gd name="connsiteY1" fmla="*/ 4148882 h 4148882"/>
              <a:gd name="connsiteX0" fmla="*/ 3216242 w 3438138"/>
              <a:gd name="connsiteY0" fmla="*/ 0 h 4148882"/>
              <a:gd name="connsiteX1" fmla="*/ 0 w 3438138"/>
              <a:gd name="connsiteY1" fmla="*/ 4148882 h 4148882"/>
              <a:gd name="connsiteX0" fmla="*/ 3216242 w 3451669"/>
              <a:gd name="connsiteY0" fmla="*/ 0 h 4148882"/>
              <a:gd name="connsiteX1" fmla="*/ 0 w 3451669"/>
              <a:gd name="connsiteY1" fmla="*/ 4148882 h 4148882"/>
              <a:gd name="connsiteX0" fmla="*/ 3216242 w 3445785"/>
              <a:gd name="connsiteY0" fmla="*/ 0 h 4148882"/>
              <a:gd name="connsiteX1" fmla="*/ 0 w 3445785"/>
              <a:gd name="connsiteY1" fmla="*/ 4148882 h 4148882"/>
              <a:gd name="connsiteX0" fmla="*/ 3216242 w 3469624"/>
              <a:gd name="connsiteY0" fmla="*/ 0 h 4148882"/>
              <a:gd name="connsiteX1" fmla="*/ 0 w 3469624"/>
              <a:gd name="connsiteY1" fmla="*/ 4148882 h 4148882"/>
              <a:gd name="connsiteX0" fmla="*/ 3216242 w 3471592"/>
              <a:gd name="connsiteY0" fmla="*/ 0 h 4148882"/>
              <a:gd name="connsiteX1" fmla="*/ 0 w 3471592"/>
              <a:gd name="connsiteY1" fmla="*/ 4148882 h 4148882"/>
              <a:gd name="connsiteX0" fmla="*/ 3216242 w 3481635"/>
              <a:gd name="connsiteY0" fmla="*/ 0 h 4148882"/>
              <a:gd name="connsiteX1" fmla="*/ 0 w 3481635"/>
              <a:gd name="connsiteY1" fmla="*/ 4148882 h 4148882"/>
              <a:gd name="connsiteX0" fmla="*/ 3216242 w 3452542"/>
              <a:gd name="connsiteY0" fmla="*/ 0 h 4148882"/>
              <a:gd name="connsiteX1" fmla="*/ 0 w 3452542"/>
              <a:gd name="connsiteY1" fmla="*/ 4148882 h 4148882"/>
              <a:gd name="connsiteX0" fmla="*/ 3216242 w 3448904"/>
              <a:gd name="connsiteY0" fmla="*/ 0 h 4148882"/>
              <a:gd name="connsiteX1" fmla="*/ 0 w 3448904"/>
              <a:gd name="connsiteY1" fmla="*/ 4148882 h 4148882"/>
            </a:gdLst>
            <a:ahLst/>
            <a:cxnLst>
              <a:cxn ang="0">
                <a:pos x="connsiteX0" y="connsiteY0"/>
              </a:cxn>
              <a:cxn ang="0">
                <a:pos x="connsiteX1" y="connsiteY1"/>
              </a:cxn>
            </a:cxnLst>
            <a:rect l="l" t="t" r="r" b="b"/>
            <a:pathLst>
              <a:path w="3448904" h="4148882">
                <a:moveTo>
                  <a:pt x="3216242" y="0"/>
                </a:moveTo>
                <a:cubicBezTo>
                  <a:pt x="3685465" y="973945"/>
                  <a:pt x="3800249" y="2701296"/>
                  <a:pt x="0" y="4148882"/>
                </a:cubicBezTo>
              </a:path>
            </a:pathLst>
          </a:custGeom>
          <a:noFill/>
          <a:ln w="9525">
            <a:solidFill>
              <a:srgbClr val="A4C8E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GB" sz="1800"/>
          </a:p>
        </p:txBody>
      </p:sp>
      <p:sp>
        <p:nvSpPr>
          <p:cNvPr id="12" name="Freeform: Shape 11">
            <a:extLst>
              <a:ext uri="{FF2B5EF4-FFF2-40B4-BE49-F238E27FC236}">
                <a16:creationId xmlns:a16="http://schemas.microsoft.com/office/drawing/2014/main" id="{94B78BCB-56DD-53F6-5F40-280EEEF0DA68}"/>
              </a:ext>
            </a:extLst>
          </p:cNvPr>
          <p:cNvSpPr/>
          <p:nvPr userDrawn="1"/>
        </p:nvSpPr>
        <p:spPr>
          <a:xfrm rot="16200000" flipH="1" flipV="1">
            <a:off x="10311635" y="-869977"/>
            <a:ext cx="1010391" cy="2750345"/>
          </a:xfrm>
          <a:custGeom>
            <a:avLst/>
            <a:gdLst>
              <a:gd name="connsiteX0" fmla="*/ 13563600 w 13563600"/>
              <a:gd name="connsiteY0" fmla="*/ 0 h 7542994"/>
              <a:gd name="connsiteX1" fmla="*/ 9963150 w 13563600"/>
              <a:gd name="connsiteY1" fmla="*/ 7029450 h 7542994"/>
              <a:gd name="connsiteX2" fmla="*/ 0 w 13563600"/>
              <a:gd name="connsiteY2" fmla="*/ 6457950 h 7542994"/>
              <a:gd name="connsiteX0" fmla="*/ 13430250 w 13430250"/>
              <a:gd name="connsiteY0" fmla="*/ 0 h 7562044"/>
              <a:gd name="connsiteX1" fmla="*/ 9963150 w 13430250"/>
              <a:gd name="connsiteY1" fmla="*/ 7048500 h 7562044"/>
              <a:gd name="connsiteX2" fmla="*/ 0 w 13430250"/>
              <a:gd name="connsiteY2" fmla="*/ 6477000 h 7562044"/>
              <a:gd name="connsiteX0" fmla="*/ 13430250 w 13430250"/>
              <a:gd name="connsiteY0" fmla="*/ 0 h 6736186"/>
              <a:gd name="connsiteX1" fmla="*/ 10782300 w 13430250"/>
              <a:gd name="connsiteY1" fmla="*/ 4914900 h 6736186"/>
              <a:gd name="connsiteX2" fmla="*/ 0 w 13430250"/>
              <a:gd name="connsiteY2" fmla="*/ 6477000 h 6736186"/>
              <a:gd name="connsiteX0" fmla="*/ 2647950 w 2647950"/>
              <a:gd name="connsiteY0" fmla="*/ 0 h 4914900"/>
              <a:gd name="connsiteX1" fmla="*/ 0 w 2647950"/>
              <a:gd name="connsiteY1" fmla="*/ 4914900 h 4914900"/>
              <a:gd name="connsiteX0" fmla="*/ 2800350 w 2800350"/>
              <a:gd name="connsiteY0" fmla="*/ 0 h 4943475"/>
              <a:gd name="connsiteX1" fmla="*/ 0 w 2800350"/>
              <a:gd name="connsiteY1" fmla="*/ 4943475 h 4943475"/>
              <a:gd name="connsiteX0" fmla="*/ 2800350 w 2800350"/>
              <a:gd name="connsiteY0" fmla="*/ 0 h 4943475"/>
              <a:gd name="connsiteX1" fmla="*/ 0 w 2800350"/>
              <a:gd name="connsiteY1" fmla="*/ 4943475 h 4943475"/>
              <a:gd name="connsiteX0" fmla="*/ 2800350 w 2891721"/>
              <a:gd name="connsiteY0" fmla="*/ 0 h 4943475"/>
              <a:gd name="connsiteX1" fmla="*/ 0 w 2891721"/>
              <a:gd name="connsiteY1" fmla="*/ 4943475 h 4943475"/>
              <a:gd name="connsiteX0" fmla="*/ 2800350 w 2888507"/>
              <a:gd name="connsiteY0" fmla="*/ 0 h 4943475"/>
              <a:gd name="connsiteX1" fmla="*/ 0 w 2888507"/>
              <a:gd name="connsiteY1" fmla="*/ 4943475 h 4943475"/>
              <a:gd name="connsiteX0" fmla="*/ 2795588 w 2884167"/>
              <a:gd name="connsiteY0" fmla="*/ 0 h 4929284"/>
              <a:gd name="connsiteX1" fmla="*/ 0 w 2884167"/>
              <a:gd name="connsiteY1" fmla="*/ 4929284 h 4929284"/>
              <a:gd name="connsiteX0" fmla="*/ 2819401 w 2905897"/>
              <a:gd name="connsiteY0" fmla="*/ 0 h 4915092"/>
              <a:gd name="connsiteX1" fmla="*/ 0 w 2905897"/>
              <a:gd name="connsiteY1" fmla="*/ 4915092 h 4915092"/>
              <a:gd name="connsiteX0" fmla="*/ 2819401 w 2895602"/>
              <a:gd name="connsiteY0" fmla="*/ 0 h 4915092"/>
              <a:gd name="connsiteX1" fmla="*/ 0 w 2895602"/>
              <a:gd name="connsiteY1" fmla="*/ 4915092 h 4915092"/>
              <a:gd name="connsiteX0" fmla="*/ 2819401 w 3280214"/>
              <a:gd name="connsiteY0" fmla="*/ 0 h 4915092"/>
              <a:gd name="connsiteX1" fmla="*/ 0 w 3280214"/>
              <a:gd name="connsiteY1" fmla="*/ 4915092 h 4915092"/>
              <a:gd name="connsiteX0" fmla="*/ 2819401 w 3304672"/>
              <a:gd name="connsiteY0" fmla="*/ 0 h 4915092"/>
              <a:gd name="connsiteX1" fmla="*/ 0 w 3304672"/>
              <a:gd name="connsiteY1" fmla="*/ 4915092 h 4915092"/>
              <a:gd name="connsiteX0" fmla="*/ 2819401 w 3143992"/>
              <a:gd name="connsiteY0" fmla="*/ 0 h 4915092"/>
              <a:gd name="connsiteX1" fmla="*/ 0 w 3143992"/>
              <a:gd name="connsiteY1" fmla="*/ 4915092 h 4915092"/>
              <a:gd name="connsiteX0" fmla="*/ 2819401 w 2862132"/>
              <a:gd name="connsiteY0" fmla="*/ 0 h 4915092"/>
              <a:gd name="connsiteX1" fmla="*/ 0 w 2862132"/>
              <a:gd name="connsiteY1" fmla="*/ 4915092 h 4915092"/>
              <a:gd name="connsiteX0" fmla="*/ 2832184 w 2874637"/>
              <a:gd name="connsiteY0" fmla="*/ 0 h 4021582"/>
              <a:gd name="connsiteX1" fmla="*/ 0 w 2874637"/>
              <a:gd name="connsiteY1" fmla="*/ 4021582 h 4021582"/>
              <a:gd name="connsiteX0" fmla="*/ 2832184 w 2832185"/>
              <a:gd name="connsiteY0" fmla="*/ 0 h 4021582"/>
              <a:gd name="connsiteX1" fmla="*/ 0 w 2832185"/>
              <a:gd name="connsiteY1" fmla="*/ 4021582 h 4021582"/>
              <a:gd name="connsiteX0" fmla="*/ 2710799 w 2710799"/>
              <a:gd name="connsiteY0" fmla="*/ 0 h 4004169"/>
              <a:gd name="connsiteX1" fmla="*/ 0 w 2710799"/>
              <a:gd name="connsiteY1" fmla="*/ 4004169 h 4004169"/>
              <a:gd name="connsiteX0" fmla="*/ 2710799 w 2710799"/>
              <a:gd name="connsiteY0" fmla="*/ 0 h 4004169"/>
              <a:gd name="connsiteX1" fmla="*/ 0 w 2710799"/>
              <a:gd name="connsiteY1" fmla="*/ 4004169 h 4004169"/>
            </a:gdLst>
            <a:ahLst/>
            <a:cxnLst>
              <a:cxn ang="0">
                <a:pos x="connsiteX0" y="connsiteY0"/>
              </a:cxn>
              <a:cxn ang="0">
                <a:pos x="connsiteX1" y="connsiteY1"/>
              </a:cxn>
            </a:cxnLst>
            <a:rect l="l" t="t" r="r" b="b"/>
            <a:pathLst>
              <a:path w="2710799" h="4004169">
                <a:moveTo>
                  <a:pt x="2710799" y="0"/>
                </a:moveTo>
                <a:cubicBezTo>
                  <a:pt x="2630557" y="1322043"/>
                  <a:pt x="1872402" y="2922569"/>
                  <a:pt x="0" y="4004169"/>
                </a:cubicBezTo>
              </a:path>
            </a:pathLst>
          </a:custGeom>
          <a:noFill/>
          <a:ln w="127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22" name="Picture 21"/>
          <p:cNvPicPr>
            <a:picLocks noChangeAspect="1"/>
          </p:cNvPicPr>
          <p:nvPr userDrawn="1"/>
        </p:nvPicPr>
        <p:blipFill>
          <a:blip r:embed="rId20" cstate="print">
            <a:extLst>
              <a:ext uri="{28A0092B-C50C-407E-A947-70E740481C1C}">
                <a14:useLocalDpi xmlns:a14="http://schemas.microsoft.com/office/drawing/2010/main"/>
              </a:ext>
            </a:extLst>
          </a:blip>
          <a:stretch>
            <a:fillRect/>
          </a:stretch>
        </p:blipFill>
        <p:spPr>
          <a:xfrm>
            <a:off x="10117783" y="72888"/>
            <a:ext cx="1697566" cy="522936"/>
          </a:xfrm>
          <a:prstGeom prst="rect">
            <a:avLst/>
          </a:prstGeom>
        </p:spPr>
      </p:pic>
    </p:spTree>
    <p:extLst>
      <p:ext uri="{BB962C8B-B14F-4D97-AF65-F5344CB8AC3E}">
        <p14:creationId xmlns:p14="http://schemas.microsoft.com/office/powerpoint/2010/main" val="789987927"/>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92" r:id="rId3"/>
    <p:sldLayoutId id="2147483877" r:id="rId4"/>
    <p:sldLayoutId id="2147483889" r:id="rId5"/>
    <p:sldLayoutId id="2147483894" r:id="rId6"/>
    <p:sldLayoutId id="2147483878" r:id="rId7"/>
    <p:sldLayoutId id="2147483890" r:id="rId8"/>
    <p:sldLayoutId id="2147483891" r:id="rId9"/>
    <p:sldLayoutId id="2147483879" r:id="rId10"/>
    <p:sldLayoutId id="2147483880" r:id="rId11"/>
    <p:sldLayoutId id="2147483881" r:id="rId12"/>
    <p:sldLayoutId id="2147483882" r:id="rId13"/>
    <p:sldLayoutId id="2147483883" r:id="rId14"/>
    <p:sldLayoutId id="2147483884" r:id="rId15"/>
    <p:sldLayoutId id="2147483885" r:id="rId16"/>
    <p:sldLayoutId id="2147483886" r:id="rId17"/>
    <p:sldLayoutId id="2147483868"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2800" b="1" kern="1200" baseline="0">
          <a:solidFill>
            <a:schemeClr val="tx1"/>
          </a:solidFill>
          <a:latin typeface="+mj-lt"/>
          <a:ea typeface="+mj-ea"/>
          <a:cs typeface="+mj-cs"/>
        </a:defRPr>
      </a:lvl1pPr>
    </p:titleStyle>
    <p:bodyStyle>
      <a:lvl1pPr marL="0" indent="0" algn="l" defTabSz="914377" rtl="0" eaLnBrk="1" latinLnBrk="0" hangingPunct="1">
        <a:lnSpc>
          <a:spcPct val="9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1pPr>
      <a:lvl2pPr marL="0" indent="0" algn="l" defTabSz="914377" rtl="0" eaLnBrk="1" latinLnBrk="0" hangingPunct="1">
        <a:lnSpc>
          <a:spcPct val="9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2pPr>
      <a:lvl3pPr marL="179996" indent="-179996" algn="l" defTabSz="914377" rtl="0" eaLnBrk="1" latinLnBrk="0" hangingPunct="1">
        <a:lnSpc>
          <a:spcPct val="9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359991" indent="-179996" algn="l" defTabSz="914377" rtl="0" eaLnBrk="1" latinLnBrk="0" hangingPunct="1">
        <a:lnSpc>
          <a:spcPct val="9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539987" indent="-179996" algn="l" defTabSz="914377" rtl="0" eaLnBrk="1" latinLnBrk="0" hangingPunct="1">
        <a:lnSpc>
          <a:spcPct val="9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7680" userDrawn="1">
          <p15:clr>
            <a:srgbClr val="F26B43"/>
          </p15:clr>
        </p15:guide>
        <p15:guide id="3" pos="384" userDrawn="1">
          <p15:clr>
            <a:srgbClr val="F26B43"/>
          </p15:clr>
        </p15:guide>
        <p15:guide id="4" pos="2600" userDrawn="1">
          <p15:clr>
            <a:srgbClr val="F26B43"/>
          </p15:clr>
        </p15:guide>
        <p15:guide id="5" pos="2736" userDrawn="1">
          <p15:clr>
            <a:srgbClr val="F26B43"/>
          </p15:clr>
        </p15:guide>
        <p15:guide id="6" pos="4944" userDrawn="1">
          <p15:clr>
            <a:srgbClr val="F26B43"/>
          </p15:clr>
        </p15:guide>
        <p15:guide id="7" pos="5080" userDrawn="1">
          <p15:clr>
            <a:srgbClr val="F26B43"/>
          </p15:clr>
        </p15:guide>
        <p15:guide id="8" pos="7296" userDrawn="1">
          <p15:clr>
            <a:srgbClr val="F26B43"/>
          </p15:clr>
        </p15:guide>
        <p15:guide id="9" orient="horz" userDrawn="1">
          <p15:clr>
            <a:srgbClr val="F26B43"/>
          </p15:clr>
        </p15:guide>
        <p15:guide id="10" orient="horz" pos="4320" userDrawn="1">
          <p15:clr>
            <a:srgbClr val="F26B43"/>
          </p15:clr>
        </p15:guide>
        <p15:guide id="11" orient="horz" pos="384" userDrawn="1">
          <p15:clr>
            <a:srgbClr val="F26B43"/>
          </p15:clr>
        </p15:guide>
        <p15:guide id="12" orient="horz" pos="1568" userDrawn="1">
          <p15:clr>
            <a:srgbClr val="F26B43"/>
          </p15:clr>
        </p15:guide>
        <p15:guide id="13" orient="horz" pos="2752" userDrawn="1">
          <p15:clr>
            <a:srgbClr val="F26B43"/>
          </p15:clr>
        </p15:guide>
        <p15:guide id="14" orient="horz" pos="3928" userDrawn="1">
          <p15:clr>
            <a:srgbClr val="F26B43"/>
          </p15:clr>
        </p15:guide>
        <p15:guide id="15" pos="3840" userDrawn="1">
          <p15:clr>
            <a:srgbClr val="F26B43"/>
          </p15:clr>
        </p15:guide>
        <p15:guide id="16" orient="horz" pos="2160" userDrawn="1">
          <p15:clr>
            <a:srgbClr val="F26B43"/>
          </p15:clr>
        </p15:guide>
        <p15:guide id="17" orient="horz" pos="1272" userDrawn="1">
          <p15:clr>
            <a:srgbClr val="F26B43"/>
          </p15:clr>
        </p15:guide>
        <p15:guide id="18" orient="horz" pos="3725" userDrawn="1">
          <p15:clr>
            <a:srgbClr val="F26B43"/>
          </p15:clr>
        </p15:guide>
        <p15:guide id="20" orient="horz" pos="411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10.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package" Target="../embeddings/Microsoft_Excel_Worksheet2.xlsx"/><Relationship Id="rId1" Type="http://schemas.openxmlformats.org/officeDocument/2006/relationships/slideLayout" Target="../slideLayouts/slideLayout7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3" Type="http://schemas.openxmlformats.org/officeDocument/2006/relationships/image" Target="../media/image41.png"/><Relationship Id="rId18" Type="http://schemas.openxmlformats.org/officeDocument/2006/relationships/image" Target="../media/image46.png"/><Relationship Id="rId26" Type="http://schemas.openxmlformats.org/officeDocument/2006/relationships/image" Target="../media/image54.png"/><Relationship Id="rId39" Type="http://schemas.openxmlformats.org/officeDocument/2006/relationships/image" Target="../media/image67.png"/><Relationship Id="rId21" Type="http://schemas.openxmlformats.org/officeDocument/2006/relationships/image" Target="../media/image49.png"/><Relationship Id="rId34" Type="http://schemas.openxmlformats.org/officeDocument/2006/relationships/image" Target="../media/image62.png"/><Relationship Id="rId42" Type="http://schemas.openxmlformats.org/officeDocument/2006/relationships/image" Target="../media/image70.png"/><Relationship Id="rId47" Type="http://schemas.openxmlformats.org/officeDocument/2006/relationships/image" Target="../media/image75.png"/><Relationship Id="rId50" Type="http://schemas.openxmlformats.org/officeDocument/2006/relationships/image" Target="../media/image78.png"/><Relationship Id="rId7" Type="http://schemas.openxmlformats.org/officeDocument/2006/relationships/image" Target="../media/image35.png"/><Relationship Id="rId2" Type="http://schemas.openxmlformats.org/officeDocument/2006/relationships/image" Target="../media/image30.png"/><Relationship Id="rId16" Type="http://schemas.openxmlformats.org/officeDocument/2006/relationships/image" Target="../media/image44.png"/><Relationship Id="rId29" Type="http://schemas.openxmlformats.org/officeDocument/2006/relationships/image" Target="../media/image57.png"/><Relationship Id="rId11" Type="http://schemas.openxmlformats.org/officeDocument/2006/relationships/image" Target="../media/image39.png"/><Relationship Id="rId24" Type="http://schemas.openxmlformats.org/officeDocument/2006/relationships/image" Target="../media/image52.png"/><Relationship Id="rId32" Type="http://schemas.openxmlformats.org/officeDocument/2006/relationships/image" Target="../media/image60.png"/><Relationship Id="rId37" Type="http://schemas.openxmlformats.org/officeDocument/2006/relationships/image" Target="../media/image65.png"/><Relationship Id="rId40" Type="http://schemas.openxmlformats.org/officeDocument/2006/relationships/image" Target="../media/image68.png"/><Relationship Id="rId45" Type="http://schemas.openxmlformats.org/officeDocument/2006/relationships/image" Target="../media/image73.png"/><Relationship Id="rId5" Type="http://schemas.openxmlformats.org/officeDocument/2006/relationships/image" Target="../media/image33.png"/><Relationship Id="rId15" Type="http://schemas.openxmlformats.org/officeDocument/2006/relationships/image" Target="../media/image43.png"/><Relationship Id="rId23" Type="http://schemas.openxmlformats.org/officeDocument/2006/relationships/image" Target="../media/image51.png"/><Relationship Id="rId28" Type="http://schemas.openxmlformats.org/officeDocument/2006/relationships/image" Target="../media/image56.png"/><Relationship Id="rId36" Type="http://schemas.openxmlformats.org/officeDocument/2006/relationships/image" Target="../media/image64.png"/><Relationship Id="rId49" Type="http://schemas.openxmlformats.org/officeDocument/2006/relationships/image" Target="../media/image77.png"/><Relationship Id="rId10" Type="http://schemas.openxmlformats.org/officeDocument/2006/relationships/image" Target="../media/image38.png"/><Relationship Id="rId19" Type="http://schemas.openxmlformats.org/officeDocument/2006/relationships/image" Target="../media/image47.png"/><Relationship Id="rId31" Type="http://schemas.openxmlformats.org/officeDocument/2006/relationships/image" Target="../media/image59.png"/><Relationship Id="rId44" Type="http://schemas.openxmlformats.org/officeDocument/2006/relationships/image" Target="../media/image72.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 Id="rId22" Type="http://schemas.openxmlformats.org/officeDocument/2006/relationships/image" Target="../media/image50.png"/><Relationship Id="rId27" Type="http://schemas.openxmlformats.org/officeDocument/2006/relationships/image" Target="../media/image55.png"/><Relationship Id="rId30" Type="http://schemas.openxmlformats.org/officeDocument/2006/relationships/image" Target="../media/image58.png"/><Relationship Id="rId35" Type="http://schemas.openxmlformats.org/officeDocument/2006/relationships/image" Target="../media/image63.png"/><Relationship Id="rId43" Type="http://schemas.openxmlformats.org/officeDocument/2006/relationships/image" Target="../media/image71.png"/><Relationship Id="rId48" Type="http://schemas.openxmlformats.org/officeDocument/2006/relationships/image" Target="../media/image76.png"/><Relationship Id="rId8" Type="http://schemas.openxmlformats.org/officeDocument/2006/relationships/image" Target="../media/image36.png"/><Relationship Id="rId51" Type="http://schemas.openxmlformats.org/officeDocument/2006/relationships/image" Target="../media/image79.png"/><Relationship Id="rId3" Type="http://schemas.openxmlformats.org/officeDocument/2006/relationships/image" Target="../media/image31.png"/><Relationship Id="rId12" Type="http://schemas.openxmlformats.org/officeDocument/2006/relationships/image" Target="../media/image40.png"/><Relationship Id="rId17" Type="http://schemas.openxmlformats.org/officeDocument/2006/relationships/image" Target="../media/image45.png"/><Relationship Id="rId25" Type="http://schemas.openxmlformats.org/officeDocument/2006/relationships/image" Target="../media/image53.png"/><Relationship Id="rId33" Type="http://schemas.openxmlformats.org/officeDocument/2006/relationships/image" Target="../media/image61.png"/><Relationship Id="rId38" Type="http://schemas.openxmlformats.org/officeDocument/2006/relationships/image" Target="../media/image66.png"/><Relationship Id="rId46" Type="http://schemas.openxmlformats.org/officeDocument/2006/relationships/image" Target="../media/image74.png"/><Relationship Id="rId20" Type="http://schemas.openxmlformats.org/officeDocument/2006/relationships/image" Target="../media/image48.png"/><Relationship Id="rId41" Type="http://schemas.openxmlformats.org/officeDocument/2006/relationships/image" Target="../media/image69.png"/><Relationship Id="rId1" Type="http://schemas.openxmlformats.org/officeDocument/2006/relationships/slideLayout" Target="../slideLayouts/slideLayout10.xml"/><Relationship Id="rId6" Type="http://schemas.openxmlformats.org/officeDocument/2006/relationships/image" Target="../media/image3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80.jpg"/><Relationship Id="rId1" Type="http://schemas.openxmlformats.org/officeDocument/2006/relationships/slideLayout" Target="../slideLayouts/slideLayout6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package" Target="../embeddings/Microsoft_Excel_Worksheet.xlsx"/><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37FCE38-2071-F17A-B7EE-0C8D5EAAD9CF}"/>
              </a:ext>
            </a:extLst>
          </p:cNvPr>
          <p:cNvSpPr>
            <a:spLocks noGrp="1"/>
          </p:cNvSpPr>
          <p:nvPr>
            <p:ph type="body" sz="quarter" idx="14"/>
          </p:nvPr>
        </p:nvSpPr>
        <p:spPr/>
        <p:txBody>
          <a:bodyPr/>
          <a:lstStyle/>
          <a:p>
            <a:r>
              <a:rPr lang="en-US"/>
              <a:t>©2024 ARTHUR J. GALLAGHER &amp; CO. </a:t>
            </a:r>
            <a:endParaRPr lang="en-GB"/>
          </a:p>
        </p:txBody>
      </p:sp>
      <p:sp>
        <p:nvSpPr>
          <p:cNvPr id="8" name="Subtitle 7">
            <a:extLst>
              <a:ext uri="{FF2B5EF4-FFF2-40B4-BE49-F238E27FC236}">
                <a16:creationId xmlns:a16="http://schemas.microsoft.com/office/drawing/2014/main" id="{53A0BAC0-889B-1E06-CE96-41D9F74CB271}"/>
              </a:ext>
            </a:extLst>
          </p:cNvPr>
          <p:cNvSpPr>
            <a:spLocks noGrp="1"/>
          </p:cNvSpPr>
          <p:nvPr>
            <p:ph type="subTitle" idx="1"/>
          </p:nvPr>
        </p:nvSpPr>
        <p:spPr>
          <a:xfrm>
            <a:off x="606156" y="3776259"/>
            <a:ext cx="6519076" cy="985598"/>
          </a:xfrm>
        </p:spPr>
        <p:txBody>
          <a:bodyPr>
            <a:normAutofit/>
          </a:bodyPr>
          <a:lstStyle/>
          <a:p>
            <a:r>
              <a:rPr lang="en-US" b="1" dirty="0"/>
              <a:t>Rob Oyer -</a:t>
            </a:r>
            <a:r>
              <a:rPr lang="en-US" dirty="0"/>
              <a:t> Risk Manager, Lake County Schools</a:t>
            </a:r>
          </a:p>
          <a:p>
            <a:r>
              <a:rPr lang="en-US" b="1" dirty="0"/>
              <a:t>Joshua Rubich - </a:t>
            </a:r>
            <a:r>
              <a:rPr lang="en-US" dirty="0"/>
              <a:t>Area Senior Vice President, Gallagher</a:t>
            </a:r>
          </a:p>
        </p:txBody>
      </p:sp>
      <p:sp>
        <p:nvSpPr>
          <p:cNvPr id="7" name="Title 6">
            <a:extLst>
              <a:ext uri="{FF2B5EF4-FFF2-40B4-BE49-F238E27FC236}">
                <a16:creationId xmlns:a16="http://schemas.microsoft.com/office/drawing/2014/main" id="{F712F2BA-318D-A6AF-B14D-C3F902389F06}"/>
              </a:ext>
            </a:extLst>
          </p:cNvPr>
          <p:cNvSpPr>
            <a:spLocks noGrp="1"/>
          </p:cNvSpPr>
          <p:nvPr>
            <p:ph type="ctrTitle"/>
          </p:nvPr>
        </p:nvSpPr>
        <p:spPr>
          <a:xfrm>
            <a:off x="611189" y="620834"/>
            <a:ext cx="6519076" cy="2473573"/>
          </a:xfrm>
        </p:spPr>
        <p:txBody>
          <a:bodyPr>
            <a:normAutofit/>
          </a:bodyPr>
          <a:lstStyle/>
          <a:p>
            <a:pPr>
              <a:spcBef>
                <a:spcPts val="1200"/>
              </a:spcBef>
              <a:spcAft>
                <a:spcPts val="1200"/>
              </a:spcAft>
            </a:pPr>
            <a:r>
              <a:rPr lang="en-US" dirty="0"/>
              <a:t>Mid Year PBM Change</a:t>
            </a:r>
            <a:br>
              <a:rPr lang="en-US" dirty="0"/>
            </a:br>
            <a:endParaRPr lang="en-US" dirty="0">
              <a:solidFill>
                <a:schemeClr val="accent2"/>
              </a:solidFill>
            </a:endParaRPr>
          </a:p>
        </p:txBody>
      </p:sp>
      <p:sp>
        <p:nvSpPr>
          <p:cNvPr id="2" name="Text Placeholder 1">
            <a:extLst>
              <a:ext uri="{FF2B5EF4-FFF2-40B4-BE49-F238E27FC236}">
                <a16:creationId xmlns:a16="http://schemas.microsoft.com/office/drawing/2014/main" id="{C0A3E620-84D8-A65D-75A3-7BA5176370DF}"/>
              </a:ext>
            </a:extLst>
          </p:cNvPr>
          <p:cNvSpPr>
            <a:spLocks noGrp="1"/>
          </p:cNvSpPr>
          <p:nvPr>
            <p:ph type="body" sz="quarter" idx="17"/>
          </p:nvPr>
        </p:nvSpPr>
        <p:spPr/>
        <p:txBody>
          <a:bodyPr/>
          <a:lstStyle/>
          <a:p>
            <a:endParaRPr lang="en-GB"/>
          </a:p>
        </p:txBody>
      </p:sp>
    </p:spTree>
    <p:extLst>
      <p:ext uri="{BB962C8B-B14F-4D97-AF65-F5344CB8AC3E}">
        <p14:creationId xmlns:p14="http://schemas.microsoft.com/office/powerpoint/2010/main" val="1407265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96400-7846-9F57-EE78-654C516A6FA1}"/>
              </a:ext>
            </a:extLst>
          </p:cNvPr>
          <p:cNvSpPr>
            <a:spLocks noGrp="1"/>
          </p:cNvSpPr>
          <p:nvPr>
            <p:ph type="title"/>
          </p:nvPr>
        </p:nvSpPr>
        <p:spPr>
          <a:xfrm>
            <a:off x="611191" y="623487"/>
            <a:ext cx="9342000" cy="481900"/>
          </a:xfrm>
        </p:spPr>
        <p:txBody>
          <a:bodyPr anchor="t">
            <a:normAutofit/>
          </a:bodyPr>
          <a:lstStyle/>
          <a:p>
            <a:r>
              <a:rPr lang="en-US" dirty="0"/>
              <a:t>What Drove the Increase? </a:t>
            </a:r>
          </a:p>
        </p:txBody>
      </p:sp>
      <p:sp>
        <p:nvSpPr>
          <p:cNvPr id="13" name="Text Placeholder 3">
            <a:extLst>
              <a:ext uri="{FF2B5EF4-FFF2-40B4-BE49-F238E27FC236}">
                <a16:creationId xmlns:a16="http://schemas.microsoft.com/office/drawing/2014/main" id="{6CD6AB2B-0A9B-7618-103A-4C6F7D80A141}"/>
              </a:ext>
            </a:extLst>
          </p:cNvPr>
          <p:cNvSpPr>
            <a:spLocks noGrp="1"/>
          </p:cNvSpPr>
          <p:nvPr>
            <p:ph type="body" sz="quarter" idx="15"/>
          </p:nvPr>
        </p:nvSpPr>
        <p:spPr>
          <a:xfrm>
            <a:off x="611190" y="1170155"/>
            <a:ext cx="10968036" cy="540000"/>
          </a:xfrm>
        </p:spPr>
        <p:txBody>
          <a:bodyPr/>
          <a:lstStyle/>
          <a:p>
            <a:endParaRPr lang="en-US"/>
          </a:p>
        </p:txBody>
      </p:sp>
      <p:sp>
        <p:nvSpPr>
          <p:cNvPr id="15" name="Text Placeholder 4">
            <a:extLst>
              <a:ext uri="{FF2B5EF4-FFF2-40B4-BE49-F238E27FC236}">
                <a16:creationId xmlns:a16="http://schemas.microsoft.com/office/drawing/2014/main" id="{277F916F-6287-0FF1-F3E0-B0E048184441}"/>
              </a:ext>
            </a:extLst>
          </p:cNvPr>
          <p:cNvSpPr>
            <a:spLocks noGrp="1"/>
          </p:cNvSpPr>
          <p:nvPr>
            <p:ph type="body" sz="quarter" idx="13"/>
          </p:nvPr>
        </p:nvSpPr>
        <p:spPr>
          <a:xfrm>
            <a:off x="611190" y="5988292"/>
            <a:ext cx="10958511" cy="246221"/>
          </a:xfrm>
        </p:spPr>
        <p:txBody>
          <a:bodyPr/>
          <a:lstStyle/>
          <a:p>
            <a:endParaRPr lang="en-US"/>
          </a:p>
        </p:txBody>
      </p:sp>
      <p:sp>
        <p:nvSpPr>
          <p:cNvPr id="6" name="Footer Placeholder 5">
            <a:extLst>
              <a:ext uri="{FF2B5EF4-FFF2-40B4-BE49-F238E27FC236}">
                <a16:creationId xmlns:a16="http://schemas.microsoft.com/office/drawing/2014/main" id="{4BCE140C-D7E9-22ED-6B3B-86DA6D7CC7F2}"/>
              </a:ext>
            </a:extLst>
          </p:cNvPr>
          <p:cNvSpPr>
            <a:spLocks noGrp="1"/>
          </p:cNvSpPr>
          <p:nvPr>
            <p:ph type="ftr" sz="quarter" idx="3"/>
          </p:nvPr>
        </p:nvSpPr>
        <p:spPr>
          <a:xfrm>
            <a:off x="611191" y="6401513"/>
            <a:ext cx="1838645" cy="123111"/>
          </a:xfrm>
        </p:spPr>
        <p:txBody>
          <a:bodyPr wrap="none" anchor="ctr">
            <a:normAutofit/>
          </a:bodyPr>
          <a:lstStyle/>
          <a:p>
            <a:pPr>
              <a:spcAft>
                <a:spcPts val="600"/>
              </a:spcAft>
            </a:pPr>
            <a:r>
              <a:rPr lang="en-US"/>
              <a:t>©2024 ARTHUR J. GALLAGHER &amp; CO.</a:t>
            </a:r>
          </a:p>
        </p:txBody>
      </p:sp>
      <p:sp>
        <p:nvSpPr>
          <p:cNvPr id="7" name="Slide Number Placeholder 6">
            <a:extLst>
              <a:ext uri="{FF2B5EF4-FFF2-40B4-BE49-F238E27FC236}">
                <a16:creationId xmlns:a16="http://schemas.microsoft.com/office/drawing/2014/main" id="{99ADBA20-47CA-6990-F641-C5979B59FFAD}"/>
              </a:ext>
            </a:extLst>
          </p:cNvPr>
          <p:cNvSpPr>
            <a:spLocks noGrp="1"/>
          </p:cNvSpPr>
          <p:nvPr>
            <p:ph type="sldNum" sz="quarter" idx="4"/>
          </p:nvPr>
        </p:nvSpPr>
        <p:spPr>
          <a:xfrm>
            <a:off x="11409291" y="6378430"/>
            <a:ext cx="171522" cy="169277"/>
          </a:xfrm>
        </p:spPr>
        <p:txBody>
          <a:bodyPr wrap="none">
            <a:normAutofit/>
          </a:bodyPr>
          <a:lstStyle/>
          <a:p>
            <a:pPr>
              <a:spcAft>
                <a:spcPts val="600"/>
              </a:spcAft>
            </a:pPr>
            <a:fld id="{40AA5F45-CDE6-4EA8-991E-B18CC5F21F47}" type="slidenum">
              <a:rPr lang="en-US" smtClean="0"/>
              <a:pPr>
                <a:spcAft>
                  <a:spcPts val="600"/>
                </a:spcAft>
              </a:pPr>
              <a:t>10</a:t>
            </a:fld>
            <a:endParaRPr lang="en-US"/>
          </a:p>
        </p:txBody>
      </p:sp>
      <p:graphicFrame>
        <p:nvGraphicFramePr>
          <p:cNvPr id="9" name="Content Placeholder 2">
            <a:extLst>
              <a:ext uri="{FF2B5EF4-FFF2-40B4-BE49-F238E27FC236}">
                <a16:creationId xmlns:a16="http://schemas.microsoft.com/office/drawing/2014/main" id="{BA6BE7FA-535C-15DA-7669-19ACC1156630}"/>
              </a:ext>
            </a:extLst>
          </p:cNvPr>
          <p:cNvGraphicFramePr>
            <a:graphicFrameLocks noGrp="1"/>
          </p:cNvGraphicFramePr>
          <p:nvPr>
            <p:ph idx="1"/>
            <p:extLst>
              <p:ext uri="{D42A27DB-BD31-4B8C-83A1-F6EECF244321}">
                <p14:modId xmlns:p14="http://schemas.microsoft.com/office/powerpoint/2010/main" val="3830905758"/>
              </p:ext>
            </p:extLst>
          </p:nvPr>
        </p:nvGraphicFramePr>
        <p:xfrm>
          <a:off x="611188" y="2019298"/>
          <a:ext cx="10969624" cy="38941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727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25EF0-1A13-28E9-2F9C-E9D8690AE486}"/>
              </a:ext>
            </a:extLst>
          </p:cNvPr>
          <p:cNvSpPr>
            <a:spLocks noGrp="1"/>
          </p:cNvSpPr>
          <p:nvPr>
            <p:ph type="title"/>
          </p:nvPr>
        </p:nvSpPr>
        <p:spPr/>
        <p:txBody>
          <a:bodyPr/>
          <a:lstStyle/>
          <a:p>
            <a:r>
              <a:rPr lang="en-US" dirty="0"/>
              <a:t>Chosen Path</a:t>
            </a:r>
          </a:p>
        </p:txBody>
      </p:sp>
      <p:sp>
        <p:nvSpPr>
          <p:cNvPr id="6" name="Footer Placeholder 5">
            <a:extLst>
              <a:ext uri="{FF2B5EF4-FFF2-40B4-BE49-F238E27FC236}">
                <a16:creationId xmlns:a16="http://schemas.microsoft.com/office/drawing/2014/main" id="{A89E528C-AF41-3AE0-56ED-50E7F2EC75E7}"/>
              </a:ext>
            </a:extLst>
          </p:cNvPr>
          <p:cNvSpPr>
            <a:spLocks noGrp="1"/>
          </p:cNvSpPr>
          <p:nvPr>
            <p:ph type="ftr" sz="quarter" idx="3"/>
          </p:nvPr>
        </p:nvSpPr>
        <p:spPr/>
        <p:txBody>
          <a:bodyPr/>
          <a:lstStyle/>
          <a:p>
            <a:r>
              <a:rPr lang="en-US">
                <a:cs typeface="Arial" panose="020B0604020202020204" pitchFamily="34" charset="0"/>
              </a:rPr>
              <a:t>©2024 ARTHUR J. GALLAGHER &amp; CO.</a:t>
            </a:r>
          </a:p>
        </p:txBody>
      </p:sp>
      <p:sp>
        <p:nvSpPr>
          <p:cNvPr id="7" name="Slide Number Placeholder 6">
            <a:extLst>
              <a:ext uri="{FF2B5EF4-FFF2-40B4-BE49-F238E27FC236}">
                <a16:creationId xmlns:a16="http://schemas.microsoft.com/office/drawing/2014/main" id="{8D38C327-360D-5D7F-95A0-655FEC646123}"/>
              </a:ext>
            </a:extLst>
          </p:cNvPr>
          <p:cNvSpPr>
            <a:spLocks noGrp="1"/>
          </p:cNvSpPr>
          <p:nvPr>
            <p:ph type="sldNum" sz="quarter" idx="4"/>
          </p:nvPr>
        </p:nvSpPr>
        <p:spPr/>
        <p:txBody>
          <a:bodyPr/>
          <a:lstStyle/>
          <a:p>
            <a:fld id="{40AA5F45-CDE6-4EA8-991E-B18CC5F21F47}" type="slidenum">
              <a:rPr lang="en-US" smtClean="0"/>
              <a:pPr/>
              <a:t>11</a:t>
            </a:fld>
            <a:endParaRPr lang="en-US"/>
          </a:p>
        </p:txBody>
      </p:sp>
      <p:sp>
        <p:nvSpPr>
          <p:cNvPr id="3" name="Content Placeholder 2">
            <a:extLst>
              <a:ext uri="{FF2B5EF4-FFF2-40B4-BE49-F238E27FC236}">
                <a16:creationId xmlns:a16="http://schemas.microsoft.com/office/drawing/2014/main" id="{B88E2983-2FE8-787E-9458-C535F39F817E}"/>
              </a:ext>
            </a:extLst>
          </p:cNvPr>
          <p:cNvSpPr>
            <a:spLocks noGrp="1"/>
          </p:cNvSpPr>
          <p:nvPr>
            <p:ph idx="4294967295"/>
          </p:nvPr>
        </p:nvSpPr>
        <p:spPr>
          <a:xfrm>
            <a:off x="611191" y="1200978"/>
            <a:ext cx="10969625" cy="3894138"/>
          </a:xfrm>
        </p:spPr>
        <p:txBody>
          <a:bodyPr/>
          <a:lstStyle/>
          <a:p>
            <a:pPr marL="285750" indent="-285750">
              <a:lnSpc>
                <a:spcPct val="100000"/>
              </a:lnSpc>
              <a:buClr>
                <a:schemeClr val="accent1"/>
              </a:buClr>
              <a:buFont typeface="Arial" panose="020B0604020202020204" pitchFamily="34" charset="0"/>
              <a:buChar char="•"/>
            </a:pPr>
            <a:r>
              <a:rPr lang="en-US" dirty="0"/>
              <a:t>Engaged multiple PBA’s (not PBMS) for proposals</a:t>
            </a:r>
          </a:p>
          <a:p>
            <a:pPr marL="645741" marR="0" lvl="3" indent="-285750" algn="l" defTabSz="914377" rtl="0" eaLnBrk="1" fontAlgn="auto" latinLnBrk="0" hangingPunct="1">
              <a:lnSpc>
                <a:spcPct val="100000"/>
              </a:lnSpc>
              <a:spcBef>
                <a:spcPts val="0"/>
              </a:spcBef>
              <a:spcAft>
                <a:spcPts val="2400"/>
              </a:spcAft>
              <a:buClr>
                <a:srgbClr val="6EACDD"/>
              </a:buClr>
              <a:buSzTx/>
              <a:buFont typeface="Arial" panose="020B0604020202020204" pitchFamily="34" charset="0"/>
              <a:buChar char="‒"/>
              <a:tabLst/>
              <a:defRPr/>
            </a:pPr>
            <a:r>
              <a:rPr kumimoji="0" lang="en-US" sz="1600" b="0" u="none" strike="noStrike" kern="1200" cap="none" spc="0" normalizeH="0" baseline="0" noProof="0" dirty="0">
                <a:ln>
                  <a:noFill/>
                </a:ln>
                <a:solidFill>
                  <a:srgbClr val="444444"/>
                </a:solidFill>
                <a:effectLst/>
                <a:uLnTx/>
                <a:uFillTx/>
                <a:latin typeface="Arial" panose="020B0604020202020204"/>
                <a:ea typeface="+mn-ea"/>
                <a:cs typeface="+mn-cs"/>
              </a:rPr>
              <a:t>Key difference in that the ONLY revenue generating source from these firms is their admin fee. </a:t>
            </a:r>
          </a:p>
          <a:p>
            <a:pPr marL="285750" indent="-285750">
              <a:lnSpc>
                <a:spcPct val="100000"/>
              </a:lnSpc>
              <a:buClr>
                <a:schemeClr val="accent1"/>
              </a:buClr>
              <a:buFont typeface="Arial" panose="020B0604020202020204" pitchFamily="34" charset="0"/>
              <a:buChar char="•"/>
            </a:pPr>
            <a:r>
              <a:rPr lang="en-US" dirty="0"/>
              <a:t>Conducted interviews pre-proposal to understand key differentiators, service model and overall approach</a:t>
            </a:r>
          </a:p>
          <a:p>
            <a:pPr marL="285750" indent="-285750">
              <a:lnSpc>
                <a:spcPct val="100000"/>
              </a:lnSpc>
              <a:buClr>
                <a:schemeClr val="accent1"/>
              </a:buClr>
              <a:buFont typeface="Arial" panose="020B0604020202020204" pitchFamily="34" charset="0"/>
              <a:buChar char="•"/>
            </a:pPr>
            <a:r>
              <a:rPr lang="en-US" dirty="0"/>
              <a:t>RFP encompassed the following: </a:t>
            </a:r>
          </a:p>
          <a:p>
            <a:pPr marL="645741" marR="0" lvl="3" indent="-285750" algn="l" defTabSz="914377" rtl="0" eaLnBrk="1" fontAlgn="auto" latinLnBrk="0" hangingPunct="1">
              <a:lnSpc>
                <a:spcPct val="100000"/>
              </a:lnSpc>
              <a:spcBef>
                <a:spcPts val="0"/>
              </a:spcBef>
              <a:spcAft>
                <a:spcPts val="600"/>
              </a:spcAft>
              <a:buClr>
                <a:srgbClr val="6EACDD"/>
              </a:buClr>
              <a:buSzTx/>
              <a:buFont typeface="Arial" panose="020B0604020202020204" pitchFamily="34" charset="0"/>
              <a:buChar char="‒"/>
              <a:tabLst/>
              <a:defRPr/>
            </a:pPr>
            <a:r>
              <a:rPr kumimoji="0" lang="en-US" sz="1600" b="0" u="none" strike="noStrike" kern="1200" cap="none" spc="0" normalizeH="0" baseline="0" noProof="0" dirty="0">
                <a:ln>
                  <a:noFill/>
                </a:ln>
                <a:solidFill>
                  <a:srgbClr val="444444"/>
                </a:solidFill>
                <a:effectLst/>
                <a:uLnTx/>
                <a:uFillTx/>
                <a:latin typeface="Arial" panose="020B0604020202020204"/>
                <a:ea typeface="+mn-ea"/>
                <a:cs typeface="+mn-cs"/>
              </a:rPr>
              <a:t>Claims repricing</a:t>
            </a:r>
          </a:p>
          <a:p>
            <a:pPr marL="645741" marR="0" lvl="3" indent="-285750" algn="l" defTabSz="914377" rtl="0" eaLnBrk="1" fontAlgn="auto" latinLnBrk="0" hangingPunct="1">
              <a:lnSpc>
                <a:spcPct val="100000"/>
              </a:lnSpc>
              <a:spcBef>
                <a:spcPts val="0"/>
              </a:spcBef>
              <a:spcAft>
                <a:spcPts val="600"/>
              </a:spcAft>
              <a:buClr>
                <a:srgbClr val="6EACDD"/>
              </a:buClr>
              <a:buSzTx/>
              <a:buFont typeface="Arial" panose="020B0604020202020204" pitchFamily="34" charset="0"/>
              <a:buChar char="‒"/>
              <a:tabLst/>
              <a:defRPr/>
            </a:pPr>
            <a:r>
              <a:rPr kumimoji="0" lang="en-US" sz="1600" b="0" u="none" strike="noStrike" kern="1200" cap="none" spc="0" normalizeH="0" baseline="0" noProof="0" dirty="0">
                <a:ln>
                  <a:noFill/>
                </a:ln>
                <a:solidFill>
                  <a:srgbClr val="444444"/>
                </a:solidFill>
                <a:effectLst/>
                <a:uLnTx/>
                <a:uFillTx/>
                <a:latin typeface="Arial" panose="020B0604020202020204"/>
                <a:ea typeface="+mn-ea"/>
                <a:cs typeface="+mn-cs"/>
              </a:rPr>
              <a:t>Member Disruption </a:t>
            </a:r>
          </a:p>
          <a:p>
            <a:pPr marL="645741" marR="0" lvl="3" indent="-285750" algn="l" defTabSz="914377" rtl="0" eaLnBrk="1" fontAlgn="auto" latinLnBrk="0" hangingPunct="1">
              <a:lnSpc>
                <a:spcPct val="100000"/>
              </a:lnSpc>
              <a:spcBef>
                <a:spcPts val="0"/>
              </a:spcBef>
              <a:spcAft>
                <a:spcPts val="600"/>
              </a:spcAft>
              <a:buClr>
                <a:srgbClr val="6EACDD"/>
              </a:buClr>
              <a:buSzTx/>
              <a:buFont typeface="Arial" panose="020B0604020202020204" pitchFamily="34" charset="0"/>
              <a:buChar char="‒"/>
              <a:tabLst/>
              <a:defRPr/>
            </a:pPr>
            <a:r>
              <a:rPr kumimoji="0" lang="en-US" sz="1600" b="0" u="none" strike="noStrike" kern="1200" cap="none" spc="0" normalizeH="0" baseline="0" noProof="0" dirty="0">
                <a:ln>
                  <a:noFill/>
                </a:ln>
                <a:solidFill>
                  <a:srgbClr val="444444"/>
                </a:solidFill>
                <a:effectLst/>
                <a:uLnTx/>
                <a:uFillTx/>
                <a:latin typeface="Arial" panose="020B0604020202020204"/>
                <a:ea typeface="+mn-ea"/>
                <a:cs typeface="+mn-cs"/>
              </a:rPr>
              <a:t>Questionnaire</a:t>
            </a:r>
          </a:p>
          <a:p>
            <a:pPr marR="0" lvl="3" indent="0" algn="l" defTabSz="914377" rtl="0" eaLnBrk="1" fontAlgn="auto" latinLnBrk="0" hangingPunct="1">
              <a:lnSpc>
                <a:spcPct val="100000"/>
              </a:lnSpc>
              <a:spcBef>
                <a:spcPts val="0"/>
              </a:spcBef>
              <a:spcAft>
                <a:spcPts val="600"/>
              </a:spcAft>
              <a:buClr>
                <a:srgbClr val="6EACDD"/>
              </a:buClr>
              <a:buSzTx/>
              <a:buNone/>
              <a:tabLst/>
              <a:defRPr/>
            </a:pPr>
            <a:endParaRPr kumimoji="0" lang="en-US" sz="1600" b="0" u="none" strike="noStrike" kern="1200" cap="none" spc="0" normalizeH="0" baseline="0" noProof="0" dirty="0">
              <a:ln>
                <a:noFill/>
              </a:ln>
              <a:solidFill>
                <a:srgbClr val="444444"/>
              </a:solidFill>
              <a:effectLst/>
              <a:uLnTx/>
              <a:uFillTx/>
              <a:latin typeface="Arial" panose="020B0604020202020204"/>
              <a:ea typeface="+mn-ea"/>
              <a:cs typeface="+mn-cs"/>
            </a:endParaRPr>
          </a:p>
          <a:p>
            <a:pPr marL="465746" lvl="2" indent="-285750">
              <a:lnSpc>
                <a:spcPct val="100000"/>
              </a:lnSpc>
              <a:buClr>
                <a:srgbClr val="6EACDD"/>
              </a:buClr>
              <a:buFont typeface="Arial" panose="020B0604020202020204" pitchFamily="34" charset="0"/>
              <a:buChar char="‒"/>
              <a:defRPr/>
            </a:pPr>
            <a:r>
              <a:rPr lang="en-US" b="1" dirty="0">
                <a:solidFill>
                  <a:srgbClr val="444444"/>
                </a:solidFill>
                <a:latin typeface="Arial" panose="020B0604020202020204"/>
              </a:rPr>
              <a:t>Presentation given to Insurance Committee for board recommendation</a:t>
            </a:r>
            <a:endParaRPr kumimoji="0" lang="en-US" b="1" u="none" strike="noStrike" kern="1200" cap="none" spc="0" normalizeH="0" baseline="0" noProof="0" dirty="0">
              <a:ln>
                <a:noFill/>
              </a:ln>
              <a:solidFill>
                <a:srgbClr val="444444"/>
              </a:solidFill>
              <a:effectLst/>
              <a:uLnTx/>
              <a:uFillTx/>
              <a:latin typeface="Arial" panose="020B0604020202020204"/>
              <a:ea typeface="+mn-ea"/>
              <a:cs typeface="+mn-cs"/>
            </a:endParaRPr>
          </a:p>
          <a:p>
            <a:pPr marL="645741" marR="0" lvl="3" indent="-285750" algn="l" defTabSz="914377" rtl="0" eaLnBrk="1" fontAlgn="auto" latinLnBrk="0" hangingPunct="1">
              <a:lnSpc>
                <a:spcPct val="100000"/>
              </a:lnSpc>
              <a:spcBef>
                <a:spcPts val="0"/>
              </a:spcBef>
              <a:spcAft>
                <a:spcPts val="600"/>
              </a:spcAft>
              <a:buClr>
                <a:srgbClr val="6EACDD"/>
              </a:buClr>
              <a:buSzTx/>
              <a:buFont typeface="Arial" panose="020B0604020202020204" pitchFamily="34" charset="0"/>
              <a:buChar char="‒"/>
              <a:tabLst/>
              <a:defRPr/>
            </a:pPr>
            <a:endParaRPr lang="en-US" sz="1600" dirty="0">
              <a:solidFill>
                <a:srgbClr val="444444"/>
              </a:solidFill>
              <a:latin typeface="Arial" panose="020B0604020202020204"/>
            </a:endParaRPr>
          </a:p>
          <a:p>
            <a:pPr marL="465746" lvl="2" indent="-285750">
              <a:lnSpc>
                <a:spcPct val="100000"/>
              </a:lnSpc>
              <a:buClr>
                <a:srgbClr val="6EACDD"/>
              </a:buClr>
              <a:buFont typeface="Arial" panose="020B0604020202020204" pitchFamily="34" charset="0"/>
              <a:buChar char="‒"/>
              <a:defRPr/>
            </a:pPr>
            <a:r>
              <a:rPr lang="en-US" b="1" dirty="0">
                <a:solidFill>
                  <a:srgbClr val="444444"/>
                </a:solidFill>
                <a:latin typeface="Arial" panose="020B0604020202020204"/>
              </a:rPr>
              <a:t>Effective Date: </a:t>
            </a:r>
          </a:p>
          <a:p>
            <a:pPr marL="645741" lvl="3" indent="-285750">
              <a:lnSpc>
                <a:spcPct val="100000"/>
              </a:lnSpc>
              <a:buClr>
                <a:srgbClr val="6EACDD"/>
              </a:buClr>
              <a:buFont typeface="Arial" panose="020B0604020202020204" pitchFamily="34" charset="0"/>
              <a:buChar char="‒"/>
              <a:defRPr/>
            </a:pPr>
            <a:r>
              <a:rPr lang="en-US" dirty="0">
                <a:solidFill>
                  <a:srgbClr val="444444"/>
                </a:solidFill>
                <a:latin typeface="Arial" panose="020B0604020202020204"/>
              </a:rPr>
              <a:t>Pharmacy change effective on January 1, 2025 (Lake School’s benefits renewal is 9/1/2026)</a:t>
            </a:r>
          </a:p>
          <a:p>
            <a:pPr marL="645741" lvl="3" indent="-285750">
              <a:lnSpc>
                <a:spcPct val="100000"/>
              </a:lnSpc>
              <a:buClr>
                <a:srgbClr val="6EACDD"/>
              </a:buClr>
              <a:buFont typeface="Arial" panose="020B0604020202020204" pitchFamily="34" charset="0"/>
              <a:buChar char="‒"/>
              <a:defRPr/>
            </a:pPr>
            <a:r>
              <a:rPr lang="en-US" dirty="0">
                <a:solidFill>
                  <a:srgbClr val="444444"/>
                </a:solidFill>
                <a:latin typeface="Arial" panose="020B0604020202020204"/>
              </a:rPr>
              <a:t>January 1 chosen to achieve savings early and for member ease (deductibles and max </a:t>
            </a:r>
            <a:r>
              <a:rPr lang="en-US" dirty="0" err="1">
                <a:solidFill>
                  <a:srgbClr val="444444"/>
                </a:solidFill>
                <a:latin typeface="Arial" panose="020B0604020202020204"/>
              </a:rPr>
              <a:t>oop</a:t>
            </a:r>
            <a:r>
              <a:rPr lang="en-US" dirty="0">
                <a:solidFill>
                  <a:srgbClr val="444444"/>
                </a:solidFill>
                <a:latin typeface="Arial" panose="020B0604020202020204"/>
              </a:rPr>
              <a:t> reset Jan 1)</a:t>
            </a:r>
            <a:endParaRPr lang="en-US" dirty="0"/>
          </a:p>
        </p:txBody>
      </p:sp>
    </p:spTree>
    <p:extLst>
      <p:ext uri="{BB962C8B-B14F-4D97-AF65-F5344CB8AC3E}">
        <p14:creationId xmlns:p14="http://schemas.microsoft.com/office/powerpoint/2010/main" val="2500766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32855-A422-27CA-4306-D1643A929B6D}"/>
              </a:ext>
            </a:extLst>
          </p:cNvPr>
          <p:cNvSpPr>
            <a:spLocks noGrp="1"/>
          </p:cNvSpPr>
          <p:nvPr>
            <p:ph type="title"/>
          </p:nvPr>
        </p:nvSpPr>
        <p:spPr/>
        <p:txBody>
          <a:bodyPr/>
          <a:lstStyle/>
          <a:p>
            <a:r>
              <a:rPr lang="en-US" dirty="0"/>
              <a:t>Chosen Vendor - VIVIO</a:t>
            </a:r>
          </a:p>
        </p:txBody>
      </p:sp>
      <p:sp>
        <p:nvSpPr>
          <p:cNvPr id="5" name="Text Placeholder 4">
            <a:extLst>
              <a:ext uri="{FF2B5EF4-FFF2-40B4-BE49-F238E27FC236}">
                <a16:creationId xmlns:a16="http://schemas.microsoft.com/office/drawing/2014/main" id="{5AB6872E-2824-E833-34E5-6B982CB3231C}"/>
              </a:ext>
            </a:extLst>
          </p:cNvPr>
          <p:cNvSpPr>
            <a:spLocks noGrp="1"/>
          </p:cNvSpPr>
          <p:nvPr>
            <p:ph type="body" sz="quarter" idx="13"/>
          </p:nvPr>
        </p:nvSpPr>
        <p:spPr/>
        <p:txBody>
          <a:bodyPr/>
          <a:lstStyle/>
          <a:p>
            <a:endParaRPr lang="en-US"/>
          </a:p>
        </p:txBody>
      </p:sp>
      <p:sp>
        <p:nvSpPr>
          <p:cNvPr id="6" name="Footer Placeholder 5">
            <a:extLst>
              <a:ext uri="{FF2B5EF4-FFF2-40B4-BE49-F238E27FC236}">
                <a16:creationId xmlns:a16="http://schemas.microsoft.com/office/drawing/2014/main" id="{584ED44C-9B24-2C44-3C6B-7A1D45D5D73F}"/>
              </a:ext>
            </a:extLst>
          </p:cNvPr>
          <p:cNvSpPr>
            <a:spLocks noGrp="1"/>
          </p:cNvSpPr>
          <p:nvPr>
            <p:ph type="ftr" sz="quarter" idx="3"/>
          </p:nvPr>
        </p:nvSpPr>
        <p:spPr/>
        <p:txBody>
          <a:bodyPr/>
          <a:lstStyle/>
          <a:p>
            <a:r>
              <a:rPr lang="en-US">
                <a:cs typeface="Arial" panose="020B0604020202020204" pitchFamily="34" charset="0"/>
              </a:rPr>
              <a:t>©2024 ARTHUR J. GALLAGHER &amp; CO.</a:t>
            </a:r>
          </a:p>
        </p:txBody>
      </p:sp>
      <p:sp>
        <p:nvSpPr>
          <p:cNvPr id="7" name="Slide Number Placeholder 6">
            <a:extLst>
              <a:ext uri="{FF2B5EF4-FFF2-40B4-BE49-F238E27FC236}">
                <a16:creationId xmlns:a16="http://schemas.microsoft.com/office/drawing/2014/main" id="{C7E12A36-BC56-AC6C-BDFA-E8B5738080C2}"/>
              </a:ext>
            </a:extLst>
          </p:cNvPr>
          <p:cNvSpPr>
            <a:spLocks noGrp="1"/>
          </p:cNvSpPr>
          <p:nvPr>
            <p:ph type="sldNum" sz="quarter" idx="4"/>
          </p:nvPr>
        </p:nvSpPr>
        <p:spPr/>
        <p:txBody>
          <a:bodyPr/>
          <a:lstStyle/>
          <a:p>
            <a:fld id="{40AA5F45-CDE6-4EA8-991E-B18CC5F21F47}" type="slidenum">
              <a:rPr lang="en-US" smtClean="0"/>
              <a:pPr/>
              <a:t>12</a:t>
            </a:fld>
            <a:endParaRPr lang="en-US"/>
          </a:p>
        </p:txBody>
      </p:sp>
      <p:pic>
        <p:nvPicPr>
          <p:cNvPr id="11" name="object 10">
            <a:extLst>
              <a:ext uri="{FF2B5EF4-FFF2-40B4-BE49-F238E27FC236}">
                <a16:creationId xmlns:a16="http://schemas.microsoft.com/office/drawing/2014/main" id="{902651C0-693A-5CEA-F8B2-83D50F5F80D4}"/>
              </a:ext>
            </a:extLst>
          </p:cNvPr>
          <p:cNvPicPr/>
          <p:nvPr/>
        </p:nvPicPr>
        <p:blipFill>
          <a:blip r:embed="rId2" cstate="print"/>
          <a:stretch>
            <a:fillRect/>
          </a:stretch>
        </p:blipFill>
        <p:spPr>
          <a:xfrm>
            <a:off x="678349" y="2025769"/>
            <a:ext cx="10363200" cy="3216995"/>
          </a:xfrm>
          <a:prstGeom prst="rect">
            <a:avLst/>
          </a:prstGeom>
        </p:spPr>
      </p:pic>
      <p:sp>
        <p:nvSpPr>
          <p:cNvPr id="12" name="object 12">
            <a:extLst>
              <a:ext uri="{FF2B5EF4-FFF2-40B4-BE49-F238E27FC236}">
                <a16:creationId xmlns:a16="http://schemas.microsoft.com/office/drawing/2014/main" id="{FEBC7468-F02F-EB4F-1F14-B6B6EC74733D}"/>
              </a:ext>
            </a:extLst>
          </p:cNvPr>
          <p:cNvSpPr txBox="1">
            <a:spLocks/>
          </p:cNvSpPr>
          <p:nvPr/>
        </p:nvSpPr>
        <p:spPr>
          <a:xfrm>
            <a:off x="611190" y="983572"/>
            <a:ext cx="9159804" cy="989159"/>
          </a:xfrm>
          <a:prstGeom prst="rect">
            <a:avLst/>
          </a:prstGeom>
        </p:spPr>
        <p:txBody>
          <a:bodyPr vert="horz" wrap="square" lIns="0" tIns="171873" rIns="0" bIns="0" rtlCol="0" anchor="t">
            <a:spAutoFit/>
          </a:bodyPr>
          <a:lstStyle>
            <a:lvl1pPr algn="l" defTabSz="914377" rtl="0" eaLnBrk="1" latinLnBrk="0" hangingPunct="1">
              <a:lnSpc>
                <a:spcPct val="90000"/>
              </a:lnSpc>
              <a:spcBef>
                <a:spcPct val="0"/>
              </a:spcBef>
              <a:buNone/>
              <a:defRPr sz="2800" b="1" kern="1200" baseline="0">
                <a:solidFill>
                  <a:schemeClr val="tx1"/>
                </a:solidFill>
                <a:latin typeface="+mj-lt"/>
                <a:ea typeface="+mj-ea"/>
                <a:cs typeface="+mj-cs"/>
              </a:defRPr>
            </a:lvl1pPr>
          </a:lstStyle>
          <a:p>
            <a:pPr marL="16933">
              <a:lnSpc>
                <a:spcPct val="100000"/>
              </a:lnSpc>
              <a:spcBef>
                <a:spcPts val="1353"/>
              </a:spcBef>
            </a:pPr>
            <a:r>
              <a:rPr lang="en-US" sz="3200" b="0" dirty="0">
                <a:solidFill>
                  <a:srgbClr val="2D2D34"/>
                </a:solidFill>
              </a:rPr>
              <a:t>VIVIO</a:t>
            </a:r>
            <a:r>
              <a:rPr lang="en-US" sz="3200" b="0" spc="-113" dirty="0">
                <a:solidFill>
                  <a:srgbClr val="2D2D34"/>
                </a:solidFill>
              </a:rPr>
              <a:t> </a:t>
            </a:r>
            <a:r>
              <a:rPr lang="en-US" sz="3200" b="0" spc="167" dirty="0">
                <a:solidFill>
                  <a:srgbClr val="2D2D34"/>
                </a:solidFill>
              </a:rPr>
              <a:t>How</a:t>
            </a:r>
            <a:r>
              <a:rPr lang="en-US" sz="3200" b="0" spc="-120" dirty="0">
                <a:solidFill>
                  <a:srgbClr val="2D2D34"/>
                </a:solidFill>
              </a:rPr>
              <a:t> </a:t>
            </a:r>
            <a:r>
              <a:rPr lang="en-US" sz="3200" b="0" dirty="0">
                <a:solidFill>
                  <a:srgbClr val="2D2D34"/>
                </a:solidFill>
              </a:rPr>
              <a:t>it</a:t>
            </a:r>
            <a:r>
              <a:rPr lang="en-US" sz="3200" b="0" spc="-120" dirty="0">
                <a:solidFill>
                  <a:srgbClr val="2D2D34"/>
                </a:solidFill>
              </a:rPr>
              <a:t> </a:t>
            </a:r>
            <a:r>
              <a:rPr lang="en-US" sz="3200" b="0" spc="100" dirty="0">
                <a:solidFill>
                  <a:srgbClr val="2D2D34"/>
                </a:solidFill>
              </a:rPr>
              <a:t>Works</a:t>
            </a:r>
            <a:r>
              <a:rPr lang="en-US" sz="3200" b="0" spc="-140" dirty="0">
                <a:solidFill>
                  <a:srgbClr val="2D2D34"/>
                </a:solidFill>
              </a:rPr>
              <a:t> </a:t>
            </a:r>
            <a:r>
              <a:rPr lang="en-US" sz="3200" b="0" dirty="0">
                <a:solidFill>
                  <a:srgbClr val="2D2D34"/>
                </a:solidFill>
              </a:rPr>
              <a:t>-</a:t>
            </a:r>
            <a:r>
              <a:rPr lang="en-US" sz="3200" b="0" spc="-133" dirty="0">
                <a:solidFill>
                  <a:srgbClr val="2D2D34"/>
                </a:solidFill>
              </a:rPr>
              <a:t> </a:t>
            </a:r>
            <a:r>
              <a:rPr lang="en-US" sz="3200" b="0" spc="-13" dirty="0">
                <a:solidFill>
                  <a:srgbClr val="2D2D34"/>
                </a:solidFill>
              </a:rPr>
              <a:t>Retail</a:t>
            </a:r>
            <a:endParaRPr lang="en-US" sz="3200" dirty="0"/>
          </a:p>
          <a:p>
            <a:pPr marL="37252">
              <a:lnSpc>
                <a:spcPct val="100000"/>
              </a:lnSpc>
              <a:spcBef>
                <a:spcPts val="612"/>
              </a:spcBef>
            </a:pPr>
            <a:r>
              <a:rPr lang="en-US" sz="1600" b="0" spc="67" dirty="0">
                <a:solidFill>
                  <a:srgbClr val="2D2D34"/>
                </a:solidFill>
                <a:latin typeface="+mn-lt"/>
                <a:cs typeface="Gill Sans MT"/>
              </a:rPr>
              <a:t>Checks</a:t>
            </a:r>
            <a:r>
              <a:rPr lang="en-US" sz="1600" b="0" spc="-60" dirty="0">
                <a:solidFill>
                  <a:srgbClr val="2D2D34"/>
                </a:solidFill>
                <a:latin typeface="+mn-lt"/>
                <a:cs typeface="Gill Sans MT"/>
              </a:rPr>
              <a:t> </a:t>
            </a:r>
            <a:r>
              <a:rPr lang="en-US" sz="1600" b="0" spc="-27" dirty="0">
                <a:solidFill>
                  <a:srgbClr val="2D2D34"/>
                </a:solidFill>
                <a:latin typeface="+mn-lt"/>
                <a:cs typeface="Gill Sans MT"/>
              </a:rPr>
              <a:t>Network</a:t>
            </a:r>
            <a:r>
              <a:rPr lang="en-US" sz="1600" b="0" spc="-80" dirty="0">
                <a:solidFill>
                  <a:srgbClr val="2D2D34"/>
                </a:solidFill>
                <a:latin typeface="+mn-lt"/>
                <a:cs typeface="Gill Sans MT"/>
              </a:rPr>
              <a:t> </a:t>
            </a:r>
            <a:r>
              <a:rPr lang="en-US" sz="1600" b="0" spc="-113" dirty="0">
                <a:solidFill>
                  <a:srgbClr val="2D2D34"/>
                </a:solidFill>
                <a:latin typeface="+mn-lt"/>
                <a:cs typeface="Gill Sans MT"/>
              </a:rPr>
              <a:t>+</a:t>
            </a:r>
            <a:r>
              <a:rPr lang="en-US" sz="1600" b="0" spc="-53" dirty="0">
                <a:solidFill>
                  <a:srgbClr val="2D2D34"/>
                </a:solidFill>
                <a:latin typeface="+mn-lt"/>
                <a:cs typeface="Gill Sans MT"/>
              </a:rPr>
              <a:t> </a:t>
            </a:r>
            <a:r>
              <a:rPr lang="en-US" sz="1600" b="0" spc="80" dirty="0">
                <a:solidFill>
                  <a:srgbClr val="2D2D34"/>
                </a:solidFill>
                <a:latin typeface="+mn-lt"/>
                <a:cs typeface="Gill Sans MT"/>
              </a:rPr>
              <a:t>Cash</a:t>
            </a:r>
            <a:r>
              <a:rPr lang="en-US" sz="1600" b="0" spc="-40" dirty="0">
                <a:solidFill>
                  <a:srgbClr val="2D2D34"/>
                </a:solidFill>
                <a:latin typeface="+mn-lt"/>
                <a:cs typeface="Gill Sans MT"/>
              </a:rPr>
              <a:t> </a:t>
            </a:r>
            <a:r>
              <a:rPr lang="en-US" sz="1600" b="0" spc="67" dirty="0">
                <a:solidFill>
                  <a:srgbClr val="2D2D34"/>
                </a:solidFill>
                <a:latin typeface="+mn-lt"/>
                <a:cs typeface="Gill Sans MT"/>
              </a:rPr>
              <a:t>Prices</a:t>
            </a:r>
            <a:r>
              <a:rPr lang="en-US" sz="1600" b="0" spc="-87" dirty="0">
                <a:solidFill>
                  <a:srgbClr val="2D2D34"/>
                </a:solidFill>
                <a:latin typeface="+mn-lt"/>
                <a:cs typeface="Gill Sans MT"/>
              </a:rPr>
              <a:t> </a:t>
            </a:r>
            <a:r>
              <a:rPr lang="en-US" sz="1600" b="0" dirty="0">
                <a:solidFill>
                  <a:srgbClr val="2D2D34"/>
                </a:solidFill>
                <a:latin typeface="+mn-lt"/>
                <a:cs typeface="Gill Sans MT"/>
              </a:rPr>
              <a:t>on</a:t>
            </a:r>
            <a:r>
              <a:rPr lang="en-US" sz="1600" b="0" spc="-33" dirty="0">
                <a:solidFill>
                  <a:srgbClr val="2D2D34"/>
                </a:solidFill>
                <a:latin typeface="+mn-lt"/>
                <a:cs typeface="Gill Sans MT"/>
              </a:rPr>
              <a:t> </a:t>
            </a:r>
            <a:r>
              <a:rPr lang="en-US" sz="1600" b="0" spc="73" dirty="0">
                <a:solidFill>
                  <a:srgbClr val="2D2D34"/>
                </a:solidFill>
                <a:latin typeface="+mn-lt"/>
                <a:cs typeface="Gill Sans MT"/>
              </a:rPr>
              <a:t>the</a:t>
            </a:r>
            <a:r>
              <a:rPr lang="en-US" sz="1600" b="0" spc="-60" dirty="0">
                <a:solidFill>
                  <a:srgbClr val="2D2D34"/>
                </a:solidFill>
                <a:latin typeface="+mn-lt"/>
                <a:cs typeface="Gill Sans MT"/>
              </a:rPr>
              <a:t> </a:t>
            </a:r>
            <a:r>
              <a:rPr lang="en-US" sz="1600" b="0" spc="113" dirty="0">
                <a:solidFill>
                  <a:srgbClr val="2D2D34"/>
                </a:solidFill>
                <a:latin typeface="+mn-lt"/>
                <a:cs typeface="Gill Sans MT"/>
              </a:rPr>
              <a:t>backend</a:t>
            </a:r>
            <a:r>
              <a:rPr lang="en-US" sz="1600" b="0" spc="-53" dirty="0">
                <a:solidFill>
                  <a:srgbClr val="2D2D34"/>
                </a:solidFill>
                <a:latin typeface="+mn-lt"/>
                <a:cs typeface="Gill Sans MT"/>
              </a:rPr>
              <a:t> </a:t>
            </a:r>
            <a:r>
              <a:rPr lang="en-US" sz="1600" b="0" spc="87" dirty="0">
                <a:solidFill>
                  <a:srgbClr val="2D2D34"/>
                </a:solidFill>
                <a:latin typeface="+mn-lt"/>
                <a:cs typeface="Gill Sans MT"/>
              </a:rPr>
              <a:t>so</a:t>
            </a:r>
            <a:r>
              <a:rPr lang="en-US" sz="1600" b="0" spc="-53" dirty="0">
                <a:solidFill>
                  <a:srgbClr val="2D2D34"/>
                </a:solidFill>
                <a:latin typeface="+mn-lt"/>
                <a:cs typeface="Gill Sans MT"/>
              </a:rPr>
              <a:t> </a:t>
            </a:r>
            <a:r>
              <a:rPr lang="en-US" sz="1600" b="0" spc="167" dirty="0">
                <a:solidFill>
                  <a:srgbClr val="2D2D34"/>
                </a:solidFill>
                <a:latin typeface="+mn-lt"/>
                <a:cs typeface="Gill Sans MT"/>
              </a:rPr>
              <a:t>a</a:t>
            </a:r>
            <a:r>
              <a:rPr lang="en-US" sz="1600" b="0" spc="-53" dirty="0">
                <a:solidFill>
                  <a:srgbClr val="2D2D34"/>
                </a:solidFill>
                <a:latin typeface="+mn-lt"/>
                <a:cs typeface="Gill Sans MT"/>
              </a:rPr>
              <a:t> </a:t>
            </a:r>
            <a:r>
              <a:rPr lang="en-US" sz="1600" b="0" spc="100" dirty="0">
                <a:solidFill>
                  <a:srgbClr val="2D2D34"/>
                </a:solidFill>
                <a:latin typeface="+mn-lt"/>
                <a:cs typeface="Gill Sans MT"/>
              </a:rPr>
              <a:t>member</a:t>
            </a:r>
            <a:r>
              <a:rPr lang="en-US" sz="1600" b="0" spc="-100" dirty="0">
                <a:solidFill>
                  <a:srgbClr val="2D2D34"/>
                </a:solidFill>
                <a:latin typeface="+mn-lt"/>
                <a:cs typeface="Gill Sans MT"/>
              </a:rPr>
              <a:t> </a:t>
            </a:r>
            <a:r>
              <a:rPr lang="en-US" sz="1600" b="0" spc="60" dirty="0">
                <a:solidFill>
                  <a:srgbClr val="2D2D34"/>
                </a:solidFill>
                <a:latin typeface="+mn-lt"/>
                <a:cs typeface="Gill Sans MT"/>
              </a:rPr>
              <a:t>doesn’t</a:t>
            </a:r>
            <a:r>
              <a:rPr lang="en-US" sz="1600" b="0" spc="-47" dirty="0">
                <a:solidFill>
                  <a:srgbClr val="2D2D34"/>
                </a:solidFill>
                <a:latin typeface="+mn-lt"/>
                <a:cs typeface="Gill Sans MT"/>
              </a:rPr>
              <a:t> </a:t>
            </a:r>
            <a:r>
              <a:rPr lang="en-US" sz="1600" b="0" spc="100" dirty="0">
                <a:solidFill>
                  <a:srgbClr val="2D2D34"/>
                </a:solidFill>
                <a:latin typeface="+mn-lt"/>
                <a:cs typeface="Gill Sans MT"/>
              </a:rPr>
              <a:t>have</a:t>
            </a:r>
            <a:r>
              <a:rPr lang="en-US" sz="1600" b="0" spc="-40" dirty="0">
                <a:solidFill>
                  <a:srgbClr val="2D2D34"/>
                </a:solidFill>
                <a:latin typeface="+mn-lt"/>
                <a:cs typeface="Gill Sans MT"/>
              </a:rPr>
              <a:t> </a:t>
            </a:r>
            <a:r>
              <a:rPr lang="en-US" sz="1600" b="0" spc="-33" dirty="0">
                <a:solidFill>
                  <a:srgbClr val="2D2D34"/>
                </a:solidFill>
                <a:latin typeface="+mn-lt"/>
                <a:cs typeface="Gill Sans MT"/>
              </a:rPr>
              <a:t>to</a:t>
            </a:r>
            <a:endParaRPr lang="en-US" sz="1600" dirty="0">
              <a:latin typeface="+mn-lt"/>
              <a:cs typeface="Gill Sans MT"/>
            </a:endParaRPr>
          </a:p>
        </p:txBody>
      </p:sp>
    </p:spTree>
    <p:extLst>
      <p:ext uri="{BB962C8B-B14F-4D97-AF65-F5344CB8AC3E}">
        <p14:creationId xmlns:p14="http://schemas.microsoft.com/office/powerpoint/2010/main" val="4178320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56C405-8F13-0DD5-3466-05EB2C8980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AB2712-54F7-9073-3436-EFC36B1CEF95}"/>
              </a:ext>
            </a:extLst>
          </p:cNvPr>
          <p:cNvSpPr>
            <a:spLocks noGrp="1"/>
          </p:cNvSpPr>
          <p:nvPr>
            <p:ph type="title"/>
          </p:nvPr>
        </p:nvSpPr>
        <p:spPr/>
        <p:txBody>
          <a:bodyPr/>
          <a:lstStyle/>
          <a:p>
            <a:r>
              <a:rPr lang="en-US" dirty="0"/>
              <a:t>Chosen Vendor - VIVIO</a:t>
            </a:r>
          </a:p>
        </p:txBody>
      </p:sp>
      <p:sp>
        <p:nvSpPr>
          <p:cNvPr id="5" name="Text Placeholder 4">
            <a:extLst>
              <a:ext uri="{FF2B5EF4-FFF2-40B4-BE49-F238E27FC236}">
                <a16:creationId xmlns:a16="http://schemas.microsoft.com/office/drawing/2014/main" id="{D537FC36-5144-836E-9A03-06CA5EE0A6B6}"/>
              </a:ext>
            </a:extLst>
          </p:cNvPr>
          <p:cNvSpPr>
            <a:spLocks noGrp="1"/>
          </p:cNvSpPr>
          <p:nvPr>
            <p:ph type="body" sz="quarter" idx="13"/>
          </p:nvPr>
        </p:nvSpPr>
        <p:spPr/>
        <p:txBody>
          <a:bodyPr/>
          <a:lstStyle/>
          <a:p>
            <a:endParaRPr lang="en-US"/>
          </a:p>
        </p:txBody>
      </p:sp>
      <p:sp>
        <p:nvSpPr>
          <p:cNvPr id="6" name="Footer Placeholder 5">
            <a:extLst>
              <a:ext uri="{FF2B5EF4-FFF2-40B4-BE49-F238E27FC236}">
                <a16:creationId xmlns:a16="http://schemas.microsoft.com/office/drawing/2014/main" id="{657DEC7E-6715-CFBE-F156-B478A1178657}"/>
              </a:ext>
            </a:extLst>
          </p:cNvPr>
          <p:cNvSpPr>
            <a:spLocks noGrp="1"/>
          </p:cNvSpPr>
          <p:nvPr>
            <p:ph type="ftr" sz="quarter" idx="3"/>
          </p:nvPr>
        </p:nvSpPr>
        <p:spPr/>
        <p:txBody>
          <a:bodyPr/>
          <a:lstStyle/>
          <a:p>
            <a:r>
              <a:rPr lang="en-US">
                <a:cs typeface="Arial" panose="020B0604020202020204" pitchFamily="34" charset="0"/>
              </a:rPr>
              <a:t>©2024 ARTHUR J. GALLAGHER &amp; CO.</a:t>
            </a:r>
          </a:p>
        </p:txBody>
      </p:sp>
      <p:sp>
        <p:nvSpPr>
          <p:cNvPr id="7" name="Slide Number Placeholder 6">
            <a:extLst>
              <a:ext uri="{FF2B5EF4-FFF2-40B4-BE49-F238E27FC236}">
                <a16:creationId xmlns:a16="http://schemas.microsoft.com/office/drawing/2014/main" id="{8A4E8D3D-3891-CC95-685C-A93BE710B9A9}"/>
              </a:ext>
            </a:extLst>
          </p:cNvPr>
          <p:cNvSpPr>
            <a:spLocks noGrp="1"/>
          </p:cNvSpPr>
          <p:nvPr>
            <p:ph type="sldNum" sz="quarter" idx="4"/>
          </p:nvPr>
        </p:nvSpPr>
        <p:spPr/>
        <p:txBody>
          <a:bodyPr/>
          <a:lstStyle/>
          <a:p>
            <a:fld id="{40AA5F45-CDE6-4EA8-991E-B18CC5F21F47}" type="slidenum">
              <a:rPr lang="en-US" smtClean="0"/>
              <a:pPr/>
              <a:t>13</a:t>
            </a:fld>
            <a:endParaRPr lang="en-US"/>
          </a:p>
        </p:txBody>
      </p:sp>
      <p:sp>
        <p:nvSpPr>
          <p:cNvPr id="12" name="object 12">
            <a:extLst>
              <a:ext uri="{FF2B5EF4-FFF2-40B4-BE49-F238E27FC236}">
                <a16:creationId xmlns:a16="http://schemas.microsoft.com/office/drawing/2014/main" id="{4BE6AEEA-47DE-DDE4-0F76-1B6FF124AEC7}"/>
              </a:ext>
            </a:extLst>
          </p:cNvPr>
          <p:cNvSpPr txBox="1">
            <a:spLocks/>
          </p:cNvSpPr>
          <p:nvPr/>
        </p:nvSpPr>
        <p:spPr>
          <a:xfrm>
            <a:off x="611190" y="983572"/>
            <a:ext cx="9159804" cy="665994"/>
          </a:xfrm>
          <a:prstGeom prst="rect">
            <a:avLst/>
          </a:prstGeom>
        </p:spPr>
        <p:txBody>
          <a:bodyPr vert="horz" wrap="square" lIns="0" tIns="171873" rIns="0" bIns="0" rtlCol="0" anchor="t">
            <a:spAutoFit/>
          </a:bodyPr>
          <a:lstStyle>
            <a:lvl1pPr algn="l" defTabSz="914377" rtl="0" eaLnBrk="1" latinLnBrk="0" hangingPunct="1">
              <a:lnSpc>
                <a:spcPct val="90000"/>
              </a:lnSpc>
              <a:spcBef>
                <a:spcPct val="0"/>
              </a:spcBef>
              <a:buNone/>
              <a:defRPr sz="2800" b="1" kern="1200" baseline="0">
                <a:solidFill>
                  <a:schemeClr val="tx1"/>
                </a:solidFill>
                <a:latin typeface="+mj-lt"/>
                <a:ea typeface="+mj-ea"/>
                <a:cs typeface="+mj-cs"/>
              </a:defRPr>
            </a:lvl1pPr>
          </a:lstStyle>
          <a:p>
            <a:pPr marL="16933">
              <a:lnSpc>
                <a:spcPct val="100000"/>
              </a:lnSpc>
              <a:spcBef>
                <a:spcPts val="1353"/>
              </a:spcBef>
            </a:pPr>
            <a:r>
              <a:rPr lang="en-US" sz="3200" b="0" dirty="0">
                <a:solidFill>
                  <a:srgbClr val="2D2D34"/>
                </a:solidFill>
              </a:rPr>
              <a:t>VIVIO</a:t>
            </a:r>
            <a:r>
              <a:rPr lang="en-US" sz="3200" b="0" spc="-113" dirty="0">
                <a:solidFill>
                  <a:srgbClr val="2D2D34"/>
                </a:solidFill>
              </a:rPr>
              <a:t> </a:t>
            </a:r>
            <a:r>
              <a:rPr lang="en-US" sz="3200" b="0" spc="167" dirty="0">
                <a:solidFill>
                  <a:srgbClr val="2D2D34"/>
                </a:solidFill>
              </a:rPr>
              <a:t>How</a:t>
            </a:r>
            <a:r>
              <a:rPr lang="en-US" sz="3200" b="0" spc="-120" dirty="0">
                <a:solidFill>
                  <a:srgbClr val="2D2D34"/>
                </a:solidFill>
              </a:rPr>
              <a:t> </a:t>
            </a:r>
            <a:r>
              <a:rPr lang="en-US" sz="3200" b="0" dirty="0">
                <a:solidFill>
                  <a:srgbClr val="2D2D34"/>
                </a:solidFill>
              </a:rPr>
              <a:t>it</a:t>
            </a:r>
            <a:r>
              <a:rPr lang="en-US" sz="3200" b="0" spc="-120" dirty="0">
                <a:solidFill>
                  <a:srgbClr val="2D2D34"/>
                </a:solidFill>
              </a:rPr>
              <a:t> </a:t>
            </a:r>
            <a:r>
              <a:rPr lang="en-US" sz="3200" b="0" spc="100" dirty="0">
                <a:solidFill>
                  <a:srgbClr val="2D2D34"/>
                </a:solidFill>
              </a:rPr>
              <a:t>Works</a:t>
            </a:r>
            <a:r>
              <a:rPr lang="en-US" sz="3200" b="0" spc="-140" dirty="0">
                <a:solidFill>
                  <a:srgbClr val="2D2D34"/>
                </a:solidFill>
              </a:rPr>
              <a:t> </a:t>
            </a:r>
            <a:r>
              <a:rPr lang="en-US" sz="3200" b="0" dirty="0">
                <a:solidFill>
                  <a:srgbClr val="2D2D34"/>
                </a:solidFill>
              </a:rPr>
              <a:t>–</a:t>
            </a:r>
            <a:r>
              <a:rPr lang="en-US" sz="3200" b="0" spc="-133" dirty="0">
                <a:solidFill>
                  <a:srgbClr val="2D2D34"/>
                </a:solidFill>
              </a:rPr>
              <a:t> </a:t>
            </a:r>
            <a:r>
              <a:rPr lang="en-US" sz="3200" b="0" spc="-13" dirty="0">
                <a:solidFill>
                  <a:srgbClr val="2D2D34"/>
                </a:solidFill>
              </a:rPr>
              <a:t>High-Cost Therapies</a:t>
            </a:r>
            <a:endParaRPr lang="en-US" sz="3200" dirty="0"/>
          </a:p>
        </p:txBody>
      </p:sp>
      <p:grpSp>
        <p:nvGrpSpPr>
          <p:cNvPr id="4" name="object 4">
            <a:extLst>
              <a:ext uri="{FF2B5EF4-FFF2-40B4-BE49-F238E27FC236}">
                <a16:creationId xmlns:a16="http://schemas.microsoft.com/office/drawing/2014/main" id="{D6A5F747-FE50-5210-C4AA-7A2B8BA43DC1}"/>
              </a:ext>
            </a:extLst>
          </p:cNvPr>
          <p:cNvGrpSpPr/>
          <p:nvPr/>
        </p:nvGrpSpPr>
        <p:grpSpPr>
          <a:xfrm>
            <a:off x="2231872" y="2680715"/>
            <a:ext cx="586740" cy="952500"/>
            <a:chOff x="997432" y="1738883"/>
            <a:chExt cx="586740" cy="952500"/>
          </a:xfrm>
        </p:grpSpPr>
        <p:sp>
          <p:nvSpPr>
            <p:cNvPr id="8" name="object 5">
              <a:extLst>
                <a:ext uri="{FF2B5EF4-FFF2-40B4-BE49-F238E27FC236}">
                  <a16:creationId xmlns:a16="http://schemas.microsoft.com/office/drawing/2014/main" id="{1AE97122-48D4-B991-FFAA-E9B2394E3974}"/>
                </a:ext>
              </a:extLst>
            </p:cNvPr>
            <p:cNvSpPr/>
            <p:nvPr/>
          </p:nvSpPr>
          <p:spPr>
            <a:xfrm>
              <a:off x="1289685" y="2361691"/>
              <a:ext cx="0" cy="329565"/>
            </a:xfrm>
            <a:custGeom>
              <a:avLst/>
              <a:gdLst/>
              <a:ahLst/>
              <a:cxnLst/>
              <a:rect l="l" t="t" r="r" b="b"/>
              <a:pathLst>
                <a:path h="329564">
                  <a:moveTo>
                    <a:pt x="0" y="329438"/>
                  </a:moveTo>
                  <a:lnTo>
                    <a:pt x="0" y="0"/>
                  </a:lnTo>
                </a:path>
              </a:pathLst>
            </a:custGeom>
            <a:ln w="9525">
              <a:solidFill>
                <a:srgbClr val="BC091C"/>
              </a:solidFill>
            </a:ln>
          </p:spPr>
          <p:txBody>
            <a:bodyPr wrap="square" lIns="0" tIns="0" rIns="0" bIns="0" rtlCol="0"/>
            <a:lstStyle/>
            <a:p>
              <a:endParaRPr/>
            </a:p>
          </p:txBody>
        </p:sp>
        <p:pic>
          <p:nvPicPr>
            <p:cNvPr id="9" name="object 6">
              <a:extLst>
                <a:ext uri="{FF2B5EF4-FFF2-40B4-BE49-F238E27FC236}">
                  <a16:creationId xmlns:a16="http://schemas.microsoft.com/office/drawing/2014/main" id="{6142936E-FBC2-05A3-AECC-BAD55DB5B6CC}"/>
                </a:ext>
              </a:extLst>
            </p:cNvPr>
            <p:cNvPicPr/>
            <p:nvPr/>
          </p:nvPicPr>
          <p:blipFill>
            <a:blip r:embed="rId2" cstate="print"/>
            <a:stretch>
              <a:fillRect/>
            </a:stretch>
          </p:blipFill>
          <p:spPr>
            <a:xfrm>
              <a:off x="997432" y="1738883"/>
              <a:ext cx="586638" cy="586613"/>
            </a:xfrm>
            <a:prstGeom prst="rect">
              <a:avLst/>
            </a:prstGeom>
          </p:spPr>
        </p:pic>
      </p:grpSp>
      <p:grpSp>
        <p:nvGrpSpPr>
          <p:cNvPr id="10" name="object 7">
            <a:extLst>
              <a:ext uri="{FF2B5EF4-FFF2-40B4-BE49-F238E27FC236}">
                <a16:creationId xmlns:a16="http://schemas.microsoft.com/office/drawing/2014/main" id="{8C5D291E-CE08-9CD5-E71D-099370EDCCCB}"/>
              </a:ext>
            </a:extLst>
          </p:cNvPr>
          <p:cNvGrpSpPr/>
          <p:nvPr/>
        </p:nvGrpSpPr>
        <p:grpSpPr>
          <a:xfrm>
            <a:off x="3268344" y="2673730"/>
            <a:ext cx="586740" cy="959485"/>
            <a:chOff x="2033904" y="1731898"/>
            <a:chExt cx="586740" cy="959485"/>
          </a:xfrm>
        </p:grpSpPr>
        <p:sp>
          <p:nvSpPr>
            <p:cNvPr id="13" name="object 8">
              <a:extLst>
                <a:ext uri="{FF2B5EF4-FFF2-40B4-BE49-F238E27FC236}">
                  <a16:creationId xmlns:a16="http://schemas.microsoft.com/office/drawing/2014/main" id="{4BF7326A-4F6B-0A29-D462-0C0FFF21EF6F}"/>
                </a:ext>
              </a:extLst>
            </p:cNvPr>
            <p:cNvSpPr/>
            <p:nvPr/>
          </p:nvSpPr>
          <p:spPr>
            <a:xfrm>
              <a:off x="2327274" y="2361691"/>
              <a:ext cx="0" cy="329565"/>
            </a:xfrm>
            <a:custGeom>
              <a:avLst/>
              <a:gdLst/>
              <a:ahLst/>
              <a:cxnLst/>
              <a:rect l="l" t="t" r="r" b="b"/>
              <a:pathLst>
                <a:path h="329564">
                  <a:moveTo>
                    <a:pt x="0" y="329438"/>
                  </a:moveTo>
                  <a:lnTo>
                    <a:pt x="0" y="0"/>
                  </a:lnTo>
                </a:path>
              </a:pathLst>
            </a:custGeom>
            <a:ln w="9525">
              <a:solidFill>
                <a:srgbClr val="BC091C"/>
              </a:solidFill>
            </a:ln>
          </p:spPr>
          <p:txBody>
            <a:bodyPr wrap="square" lIns="0" tIns="0" rIns="0" bIns="0" rtlCol="0"/>
            <a:lstStyle/>
            <a:p>
              <a:endParaRPr/>
            </a:p>
          </p:txBody>
        </p:sp>
        <p:sp>
          <p:nvSpPr>
            <p:cNvPr id="14" name="object 9">
              <a:extLst>
                <a:ext uri="{FF2B5EF4-FFF2-40B4-BE49-F238E27FC236}">
                  <a16:creationId xmlns:a16="http://schemas.microsoft.com/office/drawing/2014/main" id="{1EAAD70E-8AA6-85BD-7371-50F204AE3154}"/>
                </a:ext>
              </a:extLst>
            </p:cNvPr>
            <p:cNvSpPr/>
            <p:nvPr/>
          </p:nvSpPr>
          <p:spPr>
            <a:xfrm>
              <a:off x="2033904" y="1731898"/>
              <a:ext cx="586740" cy="586740"/>
            </a:xfrm>
            <a:custGeom>
              <a:avLst/>
              <a:gdLst/>
              <a:ahLst/>
              <a:cxnLst/>
              <a:rect l="l" t="t" r="r" b="b"/>
              <a:pathLst>
                <a:path w="586739" h="586739">
                  <a:moveTo>
                    <a:pt x="414908" y="0"/>
                  </a:moveTo>
                  <a:lnTo>
                    <a:pt x="171831" y="0"/>
                  </a:lnTo>
                  <a:lnTo>
                    <a:pt x="0" y="171831"/>
                  </a:lnTo>
                  <a:lnTo>
                    <a:pt x="0" y="414908"/>
                  </a:lnTo>
                  <a:lnTo>
                    <a:pt x="171831" y="586739"/>
                  </a:lnTo>
                  <a:lnTo>
                    <a:pt x="414908" y="586739"/>
                  </a:lnTo>
                  <a:lnTo>
                    <a:pt x="586739" y="414908"/>
                  </a:lnTo>
                  <a:lnTo>
                    <a:pt x="586739" y="171831"/>
                  </a:lnTo>
                  <a:lnTo>
                    <a:pt x="414908" y="0"/>
                  </a:lnTo>
                  <a:close/>
                </a:path>
              </a:pathLst>
            </a:custGeom>
            <a:solidFill>
              <a:srgbClr val="BC091C"/>
            </a:solidFill>
          </p:spPr>
          <p:txBody>
            <a:bodyPr wrap="square" lIns="0" tIns="0" rIns="0" bIns="0" rtlCol="0"/>
            <a:lstStyle/>
            <a:p>
              <a:endParaRPr/>
            </a:p>
          </p:txBody>
        </p:sp>
        <p:sp>
          <p:nvSpPr>
            <p:cNvPr id="15" name="object 10">
              <a:extLst>
                <a:ext uri="{FF2B5EF4-FFF2-40B4-BE49-F238E27FC236}">
                  <a16:creationId xmlns:a16="http://schemas.microsoft.com/office/drawing/2014/main" id="{688146CB-9FF2-67AA-2212-802E001A60A0}"/>
                </a:ext>
              </a:extLst>
            </p:cNvPr>
            <p:cNvSpPr/>
            <p:nvPr/>
          </p:nvSpPr>
          <p:spPr>
            <a:xfrm>
              <a:off x="2209164" y="1869566"/>
              <a:ext cx="236854" cy="326390"/>
            </a:xfrm>
            <a:custGeom>
              <a:avLst/>
              <a:gdLst/>
              <a:ahLst/>
              <a:cxnLst/>
              <a:rect l="l" t="t" r="r" b="b"/>
              <a:pathLst>
                <a:path w="236855" h="326389">
                  <a:moveTo>
                    <a:pt x="93091" y="104013"/>
                  </a:moveTo>
                  <a:lnTo>
                    <a:pt x="3683" y="104013"/>
                  </a:lnTo>
                  <a:lnTo>
                    <a:pt x="0" y="106807"/>
                  </a:lnTo>
                  <a:lnTo>
                    <a:pt x="0" y="322326"/>
                  </a:lnTo>
                  <a:lnTo>
                    <a:pt x="3683" y="326009"/>
                  </a:lnTo>
                  <a:lnTo>
                    <a:pt x="233045" y="326009"/>
                  </a:lnTo>
                  <a:lnTo>
                    <a:pt x="236728" y="322326"/>
                  </a:lnTo>
                  <a:lnTo>
                    <a:pt x="236728" y="311277"/>
                  </a:lnTo>
                  <a:lnTo>
                    <a:pt x="14732" y="311277"/>
                  </a:lnTo>
                  <a:lnTo>
                    <a:pt x="14732" y="118745"/>
                  </a:lnTo>
                  <a:lnTo>
                    <a:pt x="93091" y="118745"/>
                  </a:lnTo>
                  <a:lnTo>
                    <a:pt x="95758" y="115062"/>
                  </a:lnTo>
                  <a:lnTo>
                    <a:pt x="95758" y="106807"/>
                  </a:lnTo>
                  <a:lnTo>
                    <a:pt x="93091" y="104013"/>
                  </a:lnTo>
                  <a:close/>
                </a:path>
                <a:path w="236855" h="326389">
                  <a:moveTo>
                    <a:pt x="233045" y="104013"/>
                  </a:moveTo>
                  <a:lnTo>
                    <a:pt x="143637" y="104013"/>
                  </a:lnTo>
                  <a:lnTo>
                    <a:pt x="140970" y="106807"/>
                  </a:lnTo>
                  <a:lnTo>
                    <a:pt x="140970" y="115062"/>
                  </a:lnTo>
                  <a:lnTo>
                    <a:pt x="143637" y="118745"/>
                  </a:lnTo>
                  <a:lnTo>
                    <a:pt x="221996" y="118745"/>
                  </a:lnTo>
                  <a:lnTo>
                    <a:pt x="221996" y="311277"/>
                  </a:lnTo>
                  <a:lnTo>
                    <a:pt x="236728" y="311277"/>
                  </a:lnTo>
                  <a:lnTo>
                    <a:pt x="236728" y="106807"/>
                  </a:lnTo>
                  <a:lnTo>
                    <a:pt x="233045" y="104013"/>
                  </a:lnTo>
                  <a:close/>
                </a:path>
                <a:path w="236855" h="326389">
                  <a:moveTo>
                    <a:pt x="60833" y="192405"/>
                  </a:moveTo>
                  <a:lnTo>
                    <a:pt x="55245" y="192405"/>
                  </a:lnTo>
                  <a:lnTo>
                    <a:pt x="51562" y="196088"/>
                  </a:lnTo>
                  <a:lnTo>
                    <a:pt x="51562" y="201676"/>
                  </a:lnTo>
                  <a:lnTo>
                    <a:pt x="52451" y="203454"/>
                  </a:lnTo>
                  <a:lnTo>
                    <a:pt x="114173" y="265176"/>
                  </a:lnTo>
                  <a:lnTo>
                    <a:pt x="116078" y="266065"/>
                  </a:lnTo>
                  <a:lnTo>
                    <a:pt x="120650" y="266065"/>
                  </a:lnTo>
                  <a:lnTo>
                    <a:pt x="122555" y="265176"/>
                  </a:lnTo>
                  <a:lnTo>
                    <a:pt x="146558" y="241173"/>
                  </a:lnTo>
                  <a:lnTo>
                    <a:pt x="110490" y="241173"/>
                  </a:lnTo>
                  <a:lnTo>
                    <a:pt x="64516" y="194310"/>
                  </a:lnTo>
                  <a:lnTo>
                    <a:pt x="63500" y="193294"/>
                  </a:lnTo>
                  <a:lnTo>
                    <a:pt x="60833" y="192405"/>
                  </a:lnTo>
                  <a:close/>
                </a:path>
                <a:path w="236855" h="326389">
                  <a:moveTo>
                    <a:pt x="122555" y="0"/>
                  </a:moveTo>
                  <a:lnTo>
                    <a:pt x="114173" y="0"/>
                  </a:lnTo>
                  <a:lnTo>
                    <a:pt x="110490" y="3683"/>
                  </a:lnTo>
                  <a:lnTo>
                    <a:pt x="110490" y="241173"/>
                  </a:lnTo>
                  <a:lnTo>
                    <a:pt x="126237" y="241173"/>
                  </a:lnTo>
                  <a:lnTo>
                    <a:pt x="126237" y="3683"/>
                  </a:lnTo>
                  <a:lnTo>
                    <a:pt x="122555" y="0"/>
                  </a:lnTo>
                  <a:close/>
                </a:path>
                <a:path w="236855" h="326389">
                  <a:moveTo>
                    <a:pt x="181483" y="192405"/>
                  </a:moveTo>
                  <a:lnTo>
                    <a:pt x="175895" y="192405"/>
                  </a:lnTo>
                  <a:lnTo>
                    <a:pt x="174117" y="193294"/>
                  </a:lnTo>
                  <a:lnTo>
                    <a:pt x="172212" y="194310"/>
                  </a:lnTo>
                  <a:lnTo>
                    <a:pt x="126237" y="241173"/>
                  </a:lnTo>
                  <a:lnTo>
                    <a:pt x="146558" y="241173"/>
                  </a:lnTo>
                  <a:lnTo>
                    <a:pt x="184277" y="203454"/>
                  </a:lnTo>
                  <a:lnTo>
                    <a:pt x="185166" y="201676"/>
                  </a:lnTo>
                  <a:lnTo>
                    <a:pt x="185166" y="196088"/>
                  </a:lnTo>
                  <a:lnTo>
                    <a:pt x="181483" y="192405"/>
                  </a:lnTo>
                  <a:close/>
                </a:path>
              </a:pathLst>
            </a:custGeom>
            <a:solidFill>
              <a:srgbClr val="FFFFFF"/>
            </a:solidFill>
          </p:spPr>
          <p:txBody>
            <a:bodyPr wrap="square" lIns="0" tIns="0" rIns="0" bIns="0" rtlCol="0"/>
            <a:lstStyle/>
            <a:p>
              <a:endParaRPr/>
            </a:p>
          </p:txBody>
        </p:sp>
        <p:sp>
          <p:nvSpPr>
            <p:cNvPr id="16" name="object 11">
              <a:extLst>
                <a:ext uri="{FF2B5EF4-FFF2-40B4-BE49-F238E27FC236}">
                  <a16:creationId xmlns:a16="http://schemas.microsoft.com/office/drawing/2014/main" id="{DEAC7CD2-A358-875F-4A48-02220940E0A9}"/>
                </a:ext>
              </a:extLst>
            </p:cNvPr>
            <p:cNvSpPr/>
            <p:nvPr/>
          </p:nvSpPr>
          <p:spPr>
            <a:xfrm>
              <a:off x="2260726" y="1869566"/>
              <a:ext cx="133985" cy="266065"/>
            </a:xfrm>
            <a:custGeom>
              <a:avLst/>
              <a:gdLst/>
              <a:ahLst/>
              <a:cxnLst/>
              <a:rect l="l" t="t" r="r" b="b"/>
              <a:pathLst>
                <a:path w="133985" h="266064">
                  <a:moveTo>
                    <a:pt x="7366" y="192405"/>
                  </a:moveTo>
                  <a:lnTo>
                    <a:pt x="3683" y="192405"/>
                  </a:lnTo>
                  <a:lnTo>
                    <a:pt x="0" y="196088"/>
                  </a:lnTo>
                  <a:lnTo>
                    <a:pt x="0" y="199771"/>
                  </a:lnTo>
                  <a:lnTo>
                    <a:pt x="0" y="201676"/>
                  </a:lnTo>
                  <a:lnTo>
                    <a:pt x="889" y="203454"/>
                  </a:lnTo>
                  <a:lnTo>
                    <a:pt x="2793" y="205359"/>
                  </a:lnTo>
                  <a:lnTo>
                    <a:pt x="36861" y="239426"/>
                  </a:lnTo>
                  <a:lnTo>
                    <a:pt x="54356" y="256921"/>
                  </a:lnTo>
                  <a:lnTo>
                    <a:pt x="60801" y="263366"/>
                  </a:lnTo>
                  <a:lnTo>
                    <a:pt x="61722" y="264287"/>
                  </a:lnTo>
                  <a:lnTo>
                    <a:pt x="62611" y="265176"/>
                  </a:lnTo>
                  <a:lnTo>
                    <a:pt x="64516" y="266065"/>
                  </a:lnTo>
                  <a:lnTo>
                    <a:pt x="67310" y="266065"/>
                  </a:lnTo>
                  <a:lnTo>
                    <a:pt x="69087" y="266065"/>
                  </a:lnTo>
                  <a:lnTo>
                    <a:pt x="70993" y="265176"/>
                  </a:lnTo>
                  <a:lnTo>
                    <a:pt x="132715" y="203454"/>
                  </a:lnTo>
                  <a:lnTo>
                    <a:pt x="133604" y="201676"/>
                  </a:lnTo>
                  <a:lnTo>
                    <a:pt x="133604" y="199771"/>
                  </a:lnTo>
                  <a:lnTo>
                    <a:pt x="133604" y="196088"/>
                  </a:lnTo>
                  <a:lnTo>
                    <a:pt x="129921" y="192405"/>
                  </a:lnTo>
                  <a:lnTo>
                    <a:pt x="126237" y="192405"/>
                  </a:lnTo>
                  <a:lnTo>
                    <a:pt x="124333" y="192405"/>
                  </a:lnTo>
                  <a:lnTo>
                    <a:pt x="122555" y="193294"/>
                  </a:lnTo>
                  <a:lnTo>
                    <a:pt x="120650" y="194310"/>
                  </a:lnTo>
                  <a:lnTo>
                    <a:pt x="94071" y="221402"/>
                  </a:lnTo>
                  <a:lnTo>
                    <a:pt x="80422" y="235315"/>
                  </a:lnTo>
                  <a:lnTo>
                    <a:pt x="75394" y="240440"/>
                  </a:lnTo>
                  <a:lnTo>
                    <a:pt x="74675" y="241173"/>
                  </a:lnTo>
                  <a:lnTo>
                    <a:pt x="74675" y="106003"/>
                  </a:lnTo>
                  <a:lnTo>
                    <a:pt x="74675" y="36591"/>
                  </a:lnTo>
                  <a:lnTo>
                    <a:pt x="74675" y="11019"/>
                  </a:lnTo>
                  <a:lnTo>
                    <a:pt x="74675" y="7366"/>
                  </a:lnTo>
                  <a:lnTo>
                    <a:pt x="74675" y="3683"/>
                  </a:lnTo>
                  <a:lnTo>
                    <a:pt x="70993" y="0"/>
                  </a:lnTo>
                  <a:lnTo>
                    <a:pt x="67310" y="0"/>
                  </a:lnTo>
                  <a:lnTo>
                    <a:pt x="62611" y="0"/>
                  </a:lnTo>
                  <a:lnTo>
                    <a:pt x="58928" y="3683"/>
                  </a:lnTo>
                  <a:lnTo>
                    <a:pt x="58928" y="241173"/>
                  </a:lnTo>
                  <a:lnTo>
                    <a:pt x="32349" y="214080"/>
                  </a:lnTo>
                  <a:lnTo>
                    <a:pt x="9271" y="192405"/>
                  </a:lnTo>
                  <a:lnTo>
                    <a:pt x="7366" y="192405"/>
                  </a:lnTo>
                </a:path>
              </a:pathLst>
            </a:custGeom>
            <a:ln w="9525">
              <a:solidFill>
                <a:srgbClr val="FFFFFF"/>
              </a:solidFill>
            </a:ln>
          </p:spPr>
          <p:txBody>
            <a:bodyPr wrap="square" lIns="0" tIns="0" rIns="0" bIns="0" rtlCol="0"/>
            <a:lstStyle/>
            <a:p>
              <a:endParaRPr/>
            </a:p>
          </p:txBody>
        </p:sp>
        <p:pic>
          <p:nvPicPr>
            <p:cNvPr id="17" name="object 12">
              <a:extLst>
                <a:ext uri="{FF2B5EF4-FFF2-40B4-BE49-F238E27FC236}">
                  <a16:creationId xmlns:a16="http://schemas.microsoft.com/office/drawing/2014/main" id="{C88B830F-B79E-B4E2-64FD-C803A5AFA0A8}"/>
                </a:ext>
              </a:extLst>
            </p:cNvPr>
            <p:cNvPicPr/>
            <p:nvPr/>
          </p:nvPicPr>
          <p:blipFill>
            <a:blip r:embed="rId3" cstate="print"/>
            <a:stretch>
              <a:fillRect/>
            </a:stretch>
          </p:blipFill>
          <p:spPr>
            <a:xfrm>
              <a:off x="2204402" y="1968817"/>
              <a:ext cx="246253" cy="231520"/>
            </a:xfrm>
            <a:prstGeom prst="rect">
              <a:avLst/>
            </a:prstGeom>
          </p:spPr>
        </p:pic>
      </p:grpSp>
      <p:grpSp>
        <p:nvGrpSpPr>
          <p:cNvPr id="18" name="object 13">
            <a:extLst>
              <a:ext uri="{FF2B5EF4-FFF2-40B4-BE49-F238E27FC236}">
                <a16:creationId xmlns:a16="http://schemas.microsoft.com/office/drawing/2014/main" id="{46CFCC77-0C87-1AE6-29F0-877E6E8B7068}"/>
              </a:ext>
            </a:extLst>
          </p:cNvPr>
          <p:cNvGrpSpPr/>
          <p:nvPr/>
        </p:nvGrpSpPr>
        <p:grpSpPr>
          <a:xfrm>
            <a:off x="4285107" y="2680715"/>
            <a:ext cx="586740" cy="952500"/>
            <a:chOff x="3050667" y="1738883"/>
            <a:chExt cx="586740" cy="952500"/>
          </a:xfrm>
        </p:grpSpPr>
        <p:sp>
          <p:nvSpPr>
            <p:cNvPr id="19" name="object 14">
              <a:extLst>
                <a:ext uri="{FF2B5EF4-FFF2-40B4-BE49-F238E27FC236}">
                  <a16:creationId xmlns:a16="http://schemas.microsoft.com/office/drawing/2014/main" id="{52C86828-E57C-FB1B-BBA5-3B9AFE6F6601}"/>
                </a:ext>
              </a:extLst>
            </p:cNvPr>
            <p:cNvSpPr/>
            <p:nvPr/>
          </p:nvSpPr>
          <p:spPr>
            <a:xfrm>
              <a:off x="3364865" y="2361691"/>
              <a:ext cx="0" cy="329565"/>
            </a:xfrm>
            <a:custGeom>
              <a:avLst/>
              <a:gdLst/>
              <a:ahLst/>
              <a:cxnLst/>
              <a:rect l="l" t="t" r="r" b="b"/>
              <a:pathLst>
                <a:path h="329564">
                  <a:moveTo>
                    <a:pt x="0" y="329438"/>
                  </a:moveTo>
                  <a:lnTo>
                    <a:pt x="0" y="0"/>
                  </a:lnTo>
                </a:path>
              </a:pathLst>
            </a:custGeom>
            <a:ln w="9525">
              <a:solidFill>
                <a:srgbClr val="BC091C"/>
              </a:solidFill>
            </a:ln>
          </p:spPr>
          <p:txBody>
            <a:bodyPr wrap="square" lIns="0" tIns="0" rIns="0" bIns="0" rtlCol="0"/>
            <a:lstStyle/>
            <a:p>
              <a:endParaRPr/>
            </a:p>
          </p:txBody>
        </p:sp>
        <p:sp>
          <p:nvSpPr>
            <p:cNvPr id="20" name="object 15">
              <a:extLst>
                <a:ext uri="{FF2B5EF4-FFF2-40B4-BE49-F238E27FC236}">
                  <a16:creationId xmlns:a16="http://schemas.microsoft.com/office/drawing/2014/main" id="{0E961698-2C7B-51A7-AC38-B089BCECB45A}"/>
                </a:ext>
              </a:extLst>
            </p:cNvPr>
            <p:cNvSpPr/>
            <p:nvPr/>
          </p:nvSpPr>
          <p:spPr>
            <a:xfrm>
              <a:off x="3050667" y="1738883"/>
              <a:ext cx="586740" cy="586740"/>
            </a:xfrm>
            <a:custGeom>
              <a:avLst/>
              <a:gdLst/>
              <a:ahLst/>
              <a:cxnLst/>
              <a:rect l="l" t="t" r="r" b="b"/>
              <a:pathLst>
                <a:path w="586739" h="586739">
                  <a:moveTo>
                    <a:pt x="414781" y="0"/>
                  </a:moveTo>
                  <a:lnTo>
                    <a:pt x="171831" y="0"/>
                  </a:lnTo>
                  <a:lnTo>
                    <a:pt x="0" y="171830"/>
                  </a:lnTo>
                  <a:lnTo>
                    <a:pt x="0" y="414908"/>
                  </a:lnTo>
                  <a:lnTo>
                    <a:pt x="171831" y="586613"/>
                  </a:lnTo>
                  <a:lnTo>
                    <a:pt x="414781" y="586613"/>
                  </a:lnTo>
                  <a:lnTo>
                    <a:pt x="586612" y="414908"/>
                  </a:lnTo>
                  <a:lnTo>
                    <a:pt x="586612" y="171830"/>
                  </a:lnTo>
                  <a:lnTo>
                    <a:pt x="414781" y="0"/>
                  </a:lnTo>
                  <a:close/>
                </a:path>
              </a:pathLst>
            </a:custGeom>
            <a:solidFill>
              <a:srgbClr val="BC091C"/>
            </a:solidFill>
          </p:spPr>
          <p:txBody>
            <a:bodyPr wrap="square" lIns="0" tIns="0" rIns="0" bIns="0" rtlCol="0"/>
            <a:lstStyle/>
            <a:p>
              <a:endParaRPr/>
            </a:p>
          </p:txBody>
        </p:sp>
        <p:pic>
          <p:nvPicPr>
            <p:cNvPr id="21" name="object 16">
              <a:extLst>
                <a:ext uri="{FF2B5EF4-FFF2-40B4-BE49-F238E27FC236}">
                  <a16:creationId xmlns:a16="http://schemas.microsoft.com/office/drawing/2014/main" id="{3ECCB790-79EA-63CA-FFF6-4F9208028E0F}"/>
                </a:ext>
              </a:extLst>
            </p:cNvPr>
            <p:cNvPicPr/>
            <p:nvPr/>
          </p:nvPicPr>
          <p:blipFill>
            <a:blip r:embed="rId4" cstate="print"/>
            <a:stretch>
              <a:fillRect/>
            </a:stretch>
          </p:blipFill>
          <p:spPr>
            <a:xfrm>
              <a:off x="3386963" y="1932851"/>
              <a:ext cx="211670" cy="211670"/>
            </a:xfrm>
            <a:prstGeom prst="rect">
              <a:avLst/>
            </a:prstGeom>
          </p:spPr>
        </p:pic>
        <p:pic>
          <p:nvPicPr>
            <p:cNvPr id="22" name="object 17">
              <a:extLst>
                <a:ext uri="{FF2B5EF4-FFF2-40B4-BE49-F238E27FC236}">
                  <a16:creationId xmlns:a16="http://schemas.microsoft.com/office/drawing/2014/main" id="{9B42A6D0-A63A-2606-C026-0AF9EC1AE3AF}"/>
                </a:ext>
              </a:extLst>
            </p:cNvPr>
            <p:cNvPicPr/>
            <p:nvPr/>
          </p:nvPicPr>
          <p:blipFill>
            <a:blip r:embed="rId5" cstate="print"/>
            <a:stretch>
              <a:fillRect/>
            </a:stretch>
          </p:blipFill>
          <p:spPr>
            <a:xfrm>
              <a:off x="3128327" y="1946592"/>
              <a:ext cx="181863" cy="181863"/>
            </a:xfrm>
            <a:prstGeom prst="rect">
              <a:avLst/>
            </a:prstGeom>
          </p:spPr>
        </p:pic>
        <p:sp>
          <p:nvSpPr>
            <p:cNvPr id="23" name="object 18">
              <a:extLst>
                <a:ext uri="{FF2B5EF4-FFF2-40B4-BE49-F238E27FC236}">
                  <a16:creationId xmlns:a16="http://schemas.microsoft.com/office/drawing/2014/main" id="{5D3EB2CB-32A9-9E96-765F-F17F2A8554B1}"/>
                </a:ext>
              </a:extLst>
            </p:cNvPr>
            <p:cNvSpPr/>
            <p:nvPr/>
          </p:nvSpPr>
          <p:spPr>
            <a:xfrm>
              <a:off x="3360420" y="1858136"/>
              <a:ext cx="0" cy="358775"/>
            </a:xfrm>
            <a:custGeom>
              <a:avLst/>
              <a:gdLst/>
              <a:ahLst/>
              <a:cxnLst/>
              <a:rect l="l" t="t" r="r" b="b"/>
              <a:pathLst>
                <a:path h="358775">
                  <a:moveTo>
                    <a:pt x="0" y="358775"/>
                  </a:moveTo>
                  <a:lnTo>
                    <a:pt x="0" y="0"/>
                  </a:lnTo>
                </a:path>
              </a:pathLst>
            </a:custGeom>
            <a:ln w="28575">
              <a:solidFill>
                <a:srgbClr val="FFFFFF"/>
              </a:solidFill>
            </a:ln>
          </p:spPr>
          <p:txBody>
            <a:bodyPr wrap="square" lIns="0" tIns="0" rIns="0" bIns="0" rtlCol="0"/>
            <a:lstStyle/>
            <a:p>
              <a:endParaRPr/>
            </a:p>
          </p:txBody>
        </p:sp>
      </p:grpSp>
      <p:sp>
        <p:nvSpPr>
          <p:cNvPr id="24" name="object 19">
            <a:extLst>
              <a:ext uri="{FF2B5EF4-FFF2-40B4-BE49-F238E27FC236}">
                <a16:creationId xmlns:a16="http://schemas.microsoft.com/office/drawing/2014/main" id="{3F82F56F-3931-C0AD-C51E-411DE5E3B741}"/>
              </a:ext>
            </a:extLst>
          </p:cNvPr>
          <p:cNvSpPr/>
          <p:nvPr/>
        </p:nvSpPr>
        <p:spPr>
          <a:xfrm>
            <a:off x="6461633" y="3682237"/>
            <a:ext cx="3179445" cy="381000"/>
          </a:xfrm>
          <a:custGeom>
            <a:avLst/>
            <a:gdLst/>
            <a:ahLst/>
            <a:cxnLst/>
            <a:rect l="l" t="t" r="r" b="b"/>
            <a:pathLst>
              <a:path w="3179445" h="381000">
                <a:moveTo>
                  <a:pt x="1104011" y="190246"/>
                </a:moveTo>
                <a:lnTo>
                  <a:pt x="931291" y="0"/>
                </a:lnTo>
                <a:lnTo>
                  <a:pt x="0" y="0"/>
                </a:lnTo>
                <a:lnTo>
                  <a:pt x="172720" y="190246"/>
                </a:lnTo>
                <a:lnTo>
                  <a:pt x="0" y="380619"/>
                </a:lnTo>
                <a:lnTo>
                  <a:pt x="931291" y="380619"/>
                </a:lnTo>
                <a:lnTo>
                  <a:pt x="1104011" y="190246"/>
                </a:lnTo>
                <a:close/>
              </a:path>
              <a:path w="3179445" h="381000">
                <a:moveTo>
                  <a:pt x="2141601" y="190246"/>
                </a:moveTo>
                <a:lnTo>
                  <a:pt x="1968881" y="0"/>
                </a:lnTo>
                <a:lnTo>
                  <a:pt x="1037590" y="0"/>
                </a:lnTo>
                <a:lnTo>
                  <a:pt x="1210310" y="190246"/>
                </a:lnTo>
                <a:lnTo>
                  <a:pt x="1037590" y="380619"/>
                </a:lnTo>
                <a:lnTo>
                  <a:pt x="1968881" y="380619"/>
                </a:lnTo>
                <a:lnTo>
                  <a:pt x="2141601" y="190246"/>
                </a:lnTo>
                <a:close/>
              </a:path>
              <a:path w="3179445" h="381000">
                <a:moveTo>
                  <a:pt x="3179191" y="190246"/>
                </a:moveTo>
                <a:lnTo>
                  <a:pt x="3006471" y="0"/>
                </a:lnTo>
                <a:lnTo>
                  <a:pt x="2075180" y="0"/>
                </a:lnTo>
                <a:lnTo>
                  <a:pt x="2247900" y="190246"/>
                </a:lnTo>
                <a:lnTo>
                  <a:pt x="2075180" y="380619"/>
                </a:lnTo>
                <a:lnTo>
                  <a:pt x="3006471" y="380619"/>
                </a:lnTo>
                <a:lnTo>
                  <a:pt x="3179191" y="190246"/>
                </a:lnTo>
                <a:close/>
              </a:path>
            </a:pathLst>
          </a:custGeom>
          <a:solidFill>
            <a:srgbClr val="4A5050"/>
          </a:solidFill>
        </p:spPr>
        <p:txBody>
          <a:bodyPr wrap="square" lIns="0" tIns="0" rIns="0" bIns="0" rtlCol="0"/>
          <a:lstStyle/>
          <a:p>
            <a:endParaRPr/>
          </a:p>
        </p:txBody>
      </p:sp>
      <p:grpSp>
        <p:nvGrpSpPr>
          <p:cNvPr id="25" name="object 20">
            <a:extLst>
              <a:ext uri="{FF2B5EF4-FFF2-40B4-BE49-F238E27FC236}">
                <a16:creationId xmlns:a16="http://schemas.microsoft.com/office/drawing/2014/main" id="{4C9D6D96-8A71-4DE8-C519-DDFC6BE6E854}"/>
              </a:ext>
            </a:extLst>
          </p:cNvPr>
          <p:cNvGrpSpPr/>
          <p:nvPr/>
        </p:nvGrpSpPr>
        <p:grpSpPr>
          <a:xfrm>
            <a:off x="6682486" y="2686049"/>
            <a:ext cx="659130" cy="947419"/>
            <a:chOff x="5448046" y="1744217"/>
            <a:chExt cx="659130" cy="947419"/>
          </a:xfrm>
        </p:grpSpPr>
        <p:sp>
          <p:nvSpPr>
            <p:cNvPr id="26" name="object 21">
              <a:extLst>
                <a:ext uri="{FF2B5EF4-FFF2-40B4-BE49-F238E27FC236}">
                  <a16:creationId xmlns:a16="http://schemas.microsoft.com/office/drawing/2014/main" id="{0A34ABC1-E116-AEF2-962A-302157C78F8B}"/>
                </a:ext>
              </a:extLst>
            </p:cNvPr>
            <p:cNvSpPr/>
            <p:nvPr/>
          </p:nvSpPr>
          <p:spPr>
            <a:xfrm>
              <a:off x="5779135" y="2361691"/>
              <a:ext cx="0" cy="329565"/>
            </a:xfrm>
            <a:custGeom>
              <a:avLst/>
              <a:gdLst/>
              <a:ahLst/>
              <a:cxnLst/>
              <a:rect l="l" t="t" r="r" b="b"/>
              <a:pathLst>
                <a:path h="329564">
                  <a:moveTo>
                    <a:pt x="0" y="329438"/>
                  </a:moveTo>
                  <a:lnTo>
                    <a:pt x="0" y="0"/>
                  </a:lnTo>
                </a:path>
              </a:pathLst>
            </a:custGeom>
            <a:ln w="9525">
              <a:solidFill>
                <a:srgbClr val="AAAEB4"/>
              </a:solidFill>
            </a:ln>
          </p:spPr>
          <p:txBody>
            <a:bodyPr wrap="square" lIns="0" tIns="0" rIns="0" bIns="0" rtlCol="0"/>
            <a:lstStyle/>
            <a:p>
              <a:endParaRPr/>
            </a:p>
          </p:txBody>
        </p:sp>
        <p:sp>
          <p:nvSpPr>
            <p:cNvPr id="27" name="object 22">
              <a:extLst>
                <a:ext uri="{FF2B5EF4-FFF2-40B4-BE49-F238E27FC236}">
                  <a16:creationId xmlns:a16="http://schemas.microsoft.com/office/drawing/2014/main" id="{ADE7926F-7547-DA7C-01AA-E5A420A4CE24}"/>
                </a:ext>
              </a:extLst>
            </p:cNvPr>
            <p:cNvSpPr/>
            <p:nvPr/>
          </p:nvSpPr>
          <p:spPr>
            <a:xfrm>
              <a:off x="5448046" y="1744217"/>
              <a:ext cx="659130" cy="575945"/>
            </a:xfrm>
            <a:custGeom>
              <a:avLst/>
              <a:gdLst/>
              <a:ahLst/>
              <a:cxnLst/>
              <a:rect l="l" t="t" r="r" b="b"/>
              <a:pathLst>
                <a:path w="659129" h="575944">
                  <a:moveTo>
                    <a:pt x="370713" y="0"/>
                  </a:moveTo>
                  <a:lnTo>
                    <a:pt x="370713" y="95504"/>
                  </a:lnTo>
                  <a:lnTo>
                    <a:pt x="0" y="95504"/>
                  </a:lnTo>
                  <a:lnTo>
                    <a:pt x="0" y="480441"/>
                  </a:lnTo>
                  <a:lnTo>
                    <a:pt x="370713" y="480441"/>
                  </a:lnTo>
                  <a:lnTo>
                    <a:pt x="370713" y="575945"/>
                  </a:lnTo>
                  <a:lnTo>
                    <a:pt x="658621" y="288036"/>
                  </a:lnTo>
                  <a:lnTo>
                    <a:pt x="370713" y="0"/>
                  </a:lnTo>
                  <a:close/>
                </a:path>
              </a:pathLst>
            </a:custGeom>
            <a:solidFill>
              <a:srgbClr val="4A5050"/>
            </a:solidFill>
          </p:spPr>
          <p:txBody>
            <a:bodyPr wrap="square" lIns="0" tIns="0" rIns="0" bIns="0" rtlCol="0"/>
            <a:lstStyle/>
            <a:p>
              <a:endParaRPr/>
            </a:p>
          </p:txBody>
        </p:sp>
        <p:pic>
          <p:nvPicPr>
            <p:cNvPr id="28" name="object 23">
              <a:extLst>
                <a:ext uri="{FF2B5EF4-FFF2-40B4-BE49-F238E27FC236}">
                  <a16:creationId xmlns:a16="http://schemas.microsoft.com/office/drawing/2014/main" id="{1BB7D82B-FA26-672F-75CA-7C3822CB1CF8}"/>
                </a:ext>
              </a:extLst>
            </p:cNvPr>
            <p:cNvPicPr/>
            <p:nvPr/>
          </p:nvPicPr>
          <p:blipFill>
            <a:blip r:embed="rId6" cstate="print"/>
            <a:stretch>
              <a:fillRect/>
            </a:stretch>
          </p:blipFill>
          <p:spPr>
            <a:xfrm>
              <a:off x="5594921" y="1907603"/>
              <a:ext cx="205231" cy="248031"/>
            </a:xfrm>
            <a:prstGeom prst="rect">
              <a:avLst/>
            </a:prstGeom>
          </p:spPr>
        </p:pic>
      </p:grpSp>
      <p:grpSp>
        <p:nvGrpSpPr>
          <p:cNvPr id="29" name="object 24">
            <a:extLst>
              <a:ext uri="{FF2B5EF4-FFF2-40B4-BE49-F238E27FC236}">
                <a16:creationId xmlns:a16="http://schemas.microsoft.com/office/drawing/2014/main" id="{2BE96FDD-C117-BCAF-44A7-2BE0733B08CC}"/>
              </a:ext>
            </a:extLst>
          </p:cNvPr>
          <p:cNvGrpSpPr/>
          <p:nvPr/>
        </p:nvGrpSpPr>
        <p:grpSpPr>
          <a:xfrm>
            <a:off x="7721854" y="2686049"/>
            <a:ext cx="659130" cy="947419"/>
            <a:chOff x="6487414" y="1744217"/>
            <a:chExt cx="659130" cy="947419"/>
          </a:xfrm>
        </p:grpSpPr>
        <p:sp>
          <p:nvSpPr>
            <p:cNvPr id="30" name="object 25">
              <a:extLst>
                <a:ext uri="{FF2B5EF4-FFF2-40B4-BE49-F238E27FC236}">
                  <a16:creationId xmlns:a16="http://schemas.microsoft.com/office/drawing/2014/main" id="{BB78410D-6BBC-A483-781D-1BE72E8530E5}"/>
                </a:ext>
              </a:extLst>
            </p:cNvPr>
            <p:cNvSpPr/>
            <p:nvPr/>
          </p:nvSpPr>
          <p:spPr>
            <a:xfrm>
              <a:off x="6816725" y="2361691"/>
              <a:ext cx="0" cy="329565"/>
            </a:xfrm>
            <a:custGeom>
              <a:avLst/>
              <a:gdLst/>
              <a:ahLst/>
              <a:cxnLst/>
              <a:rect l="l" t="t" r="r" b="b"/>
              <a:pathLst>
                <a:path h="329564">
                  <a:moveTo>
                    <a:pt x="0" y="329438"/>
                  </a:moveTo>
                  <a:lnTo>
                    <a:pt x="0" y="0"/>
                  </a:lnTo>
                </a:path>
              </a:pathLst>
            </a:custGeom>
            <a:ln w="9525">
              <a:solidFill>
                <a:srgbClr val="AAAEB4"/>
              </a:solidFill>
            </a:ln>
          </p:spPr>
          <p:txBody>
            <a:bodyPr wrap="square" lIns="0" tIns="0" rIns="0" bIns="0" rtlCol="0"/>
            <a:lstStyle/>
            <a:p>
              <a:endParaRPr/>
            </a:p>
          </p:txBody>
        </p:sp>
        <p:sp>
          <p:nvSpPr>
            <p:cNvPr id="31" name="object 26">
              <a:extLst>
                <a:ext uri="{FF2B5EF4-FFF2-40B4-BE49-F238E27FC236}">
                  <a16:creationId xmlns:a16="http://schemas.microsoft.com/office/drawing/2014/main" id="{79A254FF-27F1-8A51-806E-B75D07170CF8}"/>
                </a:ext>
              </a:extLst>
            </p:cNvPr>
            <p:cNvSpPr/>
            <p:nvPr/>
          </p:nvSpPr>
          <p:spPr>
            <a:xfrm>
              <a:off x="6487414" y="1744217"/>
              <a:ext cx="659130" cy="575945"/>
            </a:xfrm>
            <a:custGeom>
              <a:avLst/>
              <a:gdLst/>
              <a:ahLst/>
              <a:cxnLst/>
              <a:rect l="l" t="t" r="r" b="b"/>
              <a:pathLst>
                <a:path w="659129" h="575944">
                  <a:moveTo>
                    <a:pt x="370713" y="0"/>
                  </a:moveTo>
                  <a:lnTo>
                    <a:pt x="370713" y="95504"/>
                  </a:lnTo>
                  <a:lnTo>
                    <a:pt x="0" y="95504"/>
                  </a:lnTo>
                  <a:lnTo>
                    <a:pt x="0" y="480441"/>
                  </a:lnTo>
                  <a:lnTo>
                    <a:pt x="370713" y="480441"/>
                  </a:lnTo>
                  <a:lnTo>
                    <a:pt x="370713" y="575945"/>
                  </a:lnTo>
                  <a:lnTo>
                    <a:pt x="658621" y="288036"/>
                  </a:lnTo>
                  <a:lnTo>
                    <a:pt x="370713" y="0"/>
                  </a:lnTo>
                  <a:close/>
                </a:path>
              </a:pathLst>
            </a:custGeom>
            <a:solidFill>
              <a:srgbClr val="4A5050"/>
            </a:solidFill>
          </p:spPr>
          <p:txBody>
            <a:bodyPr wrap="square" lIns="0" tIns="0" rIns="0" bIns="0" rtlCol="0"/>
            <a:lstStyle/>
            <a:p>
              <a:endParaRPr/>
            </a:p>
          </p:txBody>
        </p:sp>
        <p:pic>
          <p:nvPicPr>
            <p:cNvPr id="32" name="object 27">
              <a:extLst>
                <a:ext uri="{FF2B5EF4-FFF2-40B4-BE49-F238E27FC236}">
                  <a16:creationId xmlns:a16="http://schemas.microsoft.com/office/drawing/2014/main" id="{51A521EF-58B5-3D6C-B95A-23BE7D8C2FAC}"/>
                </a:ext>
              </a:extLst>
            </p:cNvPr>
            <p:cNvPicPr/>
            <p:nvPr/>
          </p:nvPicPr>
          <p:blipFill>
            <a:blip r:embed="rId7" cstate="print"/>
            <a:stretch>
              <a:fillRect/>
            </a:stretch>
          </p:blipFill>
          <p:spPr>
            <a:xfrm>
              <a:off x="6640433" y="1915779"/>
              <a:ext cx="237632" cy="226980"/>
            </a:xfrm>
            <a:prstGeom prst="rect">
              <a:avLst/>
            </a:prstGeom>
          </p:spPr>
        </p:pic>
      </p:grpSp>
      <p:grpSp>
        <p:nvGrpSpPr>
          <p:cNvPr id="33" name="object 28">
            <a:extLst>
              <a:ext uri="{FF2B5EF4-FFF2-40B4-BE49-F238E27FC236}">
                <a16:creationId xmlns:a16="http://schemas.microsoft.com/office/drawing/2014/main" id="{E7849EE8-C588-905C-1B26-2D9A353251EC}"/>
              </a:ext>
            </a:extLst>
          </p:cNvPr>
          <p:cNvGrpSpPr/>
          <p:nvPr/>
        </p:nvGrpSpPr>
        <p:grpSpPr>
          <a:xfrm>
            <a:off x="8759444" y="2686049"/>
            <a:ext cx="659130" cy="947419"/>
            <a:chOff x="7525004" y="1744217"/>
            <a:chExt cx="659130" cy="947419"/>
          </a:xfrm>
        </p:grpSpPr>
        <p:sp>
          <p:nvSpPr>
            <p:cNvPr id="34" name="object 29">
              <a:extLst>
                <a:ext uri="{FF2B5EF4-FFF2-40B4-BE49-F238E27FC236}">
                  <a16:creationId xmlns:a16="http://schemas.microsoft.com/office/drawing/2014/main" id="{5669B428-69C7-0644-D982-DA2DA534BA80}"/>
                </a:ext>
              </a:extLst>
            </p:cNvPr>
            <p:cNvSpPr/>
            <p:nvPr/>
          </p:nvSpPr>
          <p:spPr>
            <a:xfrm>
              <a:off x="7854315" y="2361691"/>
              <a:ext cx="0" cy="329565"/>
            </a:xfrm>
            <a:custGeom>
              <a:avLst/>
              <a:gdLst/>
              <a:ahLst/>
              <a:cxnLst/>
              <a:rect l="l" t="t" r="r" b="b"/>
              <a:pathLst>
                <a:path h="329564">
                  <a:moveTo>
                    <a:pt x="0" y="329438"/>
                  </a:moveTo>
                  <a:lnTo>
                    <a:pt x="0" y="0"/>
                  </a:lnTo>
                </a:path>
              </a:pathLst>
            </a:custGeom>
            <a:ln w="9525">
              <a:solidFill>
                <a:srgbClr val="AAAEB4"/>
              </a:solidFill>
            </a:ln>
          </p:spPr>
          <p:txBody>
            <a:bodyPr wrap="square" lIns="0" tIns="0" rIns="0" bIns="0" rtlCol="0"/>
            <a:lstStyle/>
            <a:p>
              <a:endParaRPr/>
            </a:p>
          </p:txBody>
        </p:sp>
        <p:sp>
          <p:nvSpPr>
            <p:cNvPr id="35" name="object 30">
              <a:extLst>
                <a:ext uri="{FF2B5EF4-FFF2-40B4-BE49-F238E27FC236}">
                  <a16:creationId xmlns:a16="http://schemas.microsoft.com/office/drawing/2014/main" id="{B231BD4D-EABD-792E-7DEB-F11BDA46D022}"/>
                </a:ext>
              </a:extLst>
            </p:cNvPr>
            <p:cNvSpPr/>
            <p:nvPr/>
          </p:nvSpPr>
          <p:spPr>
            <a:xfrm>
              <a:off x="7525004" y="1744217"/>
              <a:ext cx="659130" cy="575945"/>
            </a:xfrm>
            <a:custGeom>
              <a:avLst/>
              <a:gdLst/>
              <a:ahLst/>
              <a:cxnLst/>
              <a:rect l="l" t="t" r="r" b="b"/>
              <a:pathLst>
                <a:path w="659129" h="575944">
                  <a:moveTo>
                    <a:pt x="370713" y="0"/>
                  </a:moveTo>
                  <a:lnTo>
                    <a:pt x="370713" y="95504"/>
                  </a:lnTo>
                  <a:lnTo>
                    <a:pt x="0" y="95504"/>
                  </a:lnTo>
                  <a:lnTo>
                    <a:pt x="0" y="480441"/>
                  </a:lnTo>
                  <a:lnTo>
                    <a:pt x="370713" y="480441"/>
                  </a:lnTo>
                  <a:lnTo>
                    <a:pt x="370713" y="575945"/>
                  </a:lnTo>
                  <a:lnTo>
                    <a:pt x="658622" y="288036"/>
                  </a:lnTo>
                  <a:lnTo>
                    <a:pt x="370713" y="0"/>
                  </a:lnTo>
                  <a:close/>
                </a:path>
              </a:pathLst>
            </a:custGeom>
            <a:solidFill>
              <a:srgbClr val="4A5050"/>
            </a:solidFill>
          </p:spPr>
          <p:txBody>
            <a:bodyPr wrap="square" lIns="0" tIns="0" rIns="0" bIns="0" rtlCol="0"/>
            <a:lstStyle/>
            <a:p>
              <a:endParaRPr/>
            </a:p>
          </p:txBody>
        </p:sp>
        <p:sp>
          <p:nvSpPr>
            <p:cNvPr id="36" name="object 31">
              <a:extLst>
                <a:ext uri="{FF2B5EF4-FFF2-40B4-BE49-F238E27FC236}">
                  <a16:creationId xmlns:a16="http://schemas.microsoft.com/office/drawing/2014/main" id="{6A53C9C4-6BD5-F100-2439-F37C25F32C47}"/>
                </a:ext>
              </a:extLst>
            </p:cNvPr>
            <p:cNvSpPr/>
            <p:nvPr/>
          </p:nvSpPr>
          <p:spPr>
            <a:xfrm>
              <a:off x="7688707" y="1913254"/>
              <a:ext cx="228600" cy="206375"/>
            </a:xfrm>
            <a:custGeom>
              <a:avLst/>
              <a:gdLst/>
              <a:ahLst/>
              <a:cxnLst/>
              <a:rect l="l" t="t" r="r" b="b"/>
              <a:pathLst>
                <a:path w="228600" h="206375">
                  <a:moveTo>
                    <a:pt x="0" y="0"/>
                  </a:moveTo>
                  <a:lnTo>
                    <a:pt x="0" y="205994"/>
                  </a:lnTo>
                  <a:lnTo>
                    <a:pt x="223900" y="205994"/>
                  </a:lnTo>
                  <a:lnTo>
                    <a:pt x="228346" y="205994"/>
                  </a:lnTo>
                </a:path>
              </a:pathLst>
            </a:custGeom>
            <a:ln w="25400">
              <a:solidFill>
                <a:srgbClr val="FFFFFF"/>
              </a:solidFill>
            </a:ln>
          </p:spPr>
          <p:txBody>
            <a:bodyPr wrap="square" lIns="0" tIns="0" rIns="0" bIns="0" rtlCol="0"/>
            <a:lstStyle/>
            <a:p>
              <a:endParaRPr/>
            </a:p>
          </p:txBody>
        </p:sp>
        <p:sp>
          <p:nvSpPr>
            <p:cNvPr id="37" name="object 32">
              <a:extLst>
                <a:ext uri="{FF2B5EF4-FFF2-40B4-BE49-F238E27FC236}">
                  <a16:creationId xmlns:a16="http://schemas.microsoft.com/office/drawing/2014/main" id="{40B231C2-D057-EB47-34D3-779F5BAD83D8}"/>
                </a:ext>
              </a:extLst>
            </p:cNvPr>
            <p:cNvSpPr/>
            <p:nvPr/>
          </p:nvSpPr>
          <p:spPr>
            <a:xfrm>
              <a:off x="7720584" y="1959609"/>
              <a:ext cx="175895" cy="114300"/>
            </a:xfrm>
            <a:custGeom>
              <a:avLst/>
              <a:gdLst/>
              <a:ahLst/>
              <a:cxnLst/>
              <a:rect l="l" t="t" r="r" b="b"/>
              <a:pathLst>
                <a:path w="175895" h="114300">
                  <a:moveTo>
                    <a:pt x="0" y="0"/>
                  </a:moveTo>
                  <a:lnTo>
                    <a:pt x="86106" y="80771"/>
                  </a:lnTo>
                  <a:lnTo>
                    <a:pt x="114173" y="52704"/>
                  </a:lnTo>
                  <a:lnTo>
                    <a:pt x="175768" y="114172"/>
                  </a:lnTo>
                </a:path>
              </a:pathLst>
            </a:custGeom>
            <a:ln w="15875">
              <a:solidFill>
                <a:srgbClr val="FFFFFF"/>
              </a:solidFill>
            </a:ln>
          </p:spPr>
          <p:txBody>
            <a:bodyPr wrap="square" lIns="0" tIns="0" rIns="0" bIns="0" rtlCol="0"/>
            <a:lstStyle/>
            <a:p>
              <a:endParaRPr/>
            </a:p>
          </p:txBody>
        </p:sp>
      </p:grpSp>
      <p:sp>
        <p:nvSpPr>
          <p:cNvPr id="38" name="object 33">
            <a:extLst>
              <a:ext uri="{FF2B5EF4-FFF2-40B4-BE49-F238E27FC236}">
                <a16:creationId xmlns:a16="http://schemas.microsoft.com/office/drawing/2014/main" id="{F76665D7-3ECD-61C7-F27B-31FAB1F70901}"/>
              </a:ext>
            </a:extLst>
          </p:cNvPr>
          <p:cNvSpPr/>
          <p:nvPr/>
        </p:nvSpPr>
        <p:spPr>
          <a:xfrm>
            <a:off x="4079747" y="3622802"/>
            <a:ext cx="0" cy="518795"/>
          </a:xfrm>
          <a:custGeom>
            <a:avLst/>
            <a:gdLst/>
            <a:ahLst/>
            <a:cxnLst/>
            <a:rect l="l" t="t" r="r" b="b"/>
            <a:pathLst>
              <a:path h="518794">
                <a:moveTo>
                  <a:pt x="0" y="518541"/>
                </a:moveTo>
                <a:lnTo>
                  <a:pt x="0" y="0"/>
                </a:lnTo>
              </a:path>
            </a:pathLst>
          </a:custGeom>
          <a:ln w="28575">
            <a:solidFill>
              <a:srgbClr val="000000"/>
            </a:solidFill>
          </a:ln>
        </p:spPr>
        <p:txBody>
          <a:bodyPr wrap="square" lIns="0" tIns="0" rIns="0" bIns="0" rtlCol="0"/>
          <a:lstStyle/>
          <a:p>
            <a:endParaRPr/>
          </a:p>
        </p:txBody>
      </p:sp>
      <p:sp>
        <p:nvSpPr>
          <p:cNvPr id="39" name="object 34">
            <a:extLst>
              <a:ext uri="{FF2B5EF4-FFF2-40B4-BE49-F238E27FC236}">
                <a16:creationId xmlns:a16="http://schemas.microsoft.com/office/drawing/2014/main" id="{9ADFE1B4-C2F2-091F-9618-F89B189D8151}"/>
              </a:ext>
            </a:extLst>
          </p:cNvPr>
          <p:cNvSpPr/>
          <p:nvPr/>
        </p:nvSpPr>
        <p:spPr>
          <a:xfrm>
            <a:off x="3040634" y="3622802"/>
            <a:ext cx="0" cy="518795"/>
          </a:xfrm>
          <a:custGeom>
            <a:avLst/>
            <a:gdLst/>
            <a:ahLst/>
            <a:cxnLst/>
            <a:rect l="l" t="t" r="r" b="b"/>
            <a:pathLst>
              <a:path h="518794">
                <a:moveTo>
                  <a:pt x="0" y="518541"/>
                </a:moveTo>
                <a:lnTo>
                  <a:pt x="0" y="0"/>
                </a:lnTo>
              </a:path>
            </a:pathLst>
          </a:custGeom>
          <a:ln w="28575">
            <a:solidFill>
              <a:srgbClr val="000000"/>
            </a:solidFill>
          </a:ln>
        </p:spPr>
        <p:txBody>
          <a:bodyPr wrap="square" lIns="0" tIns="0" rIns="0" bIns="0" rtlCol="0"/>
          <a:lstStyle/>
          <a:p>
            <a:endParaRPr/>
          </a:p>
        </p:txBody>
      </p:sp>
      <p:grpSp>
        <p:nvGrpSpPr>
          <p:cNvPr id="40" name="object 35">
            <a:extLst>
              <a:ext uri="{FF2B5EF4-FFF2-40B4-BE49-F238E27FC236}">
                <a16:creationId xmlns:a16="http://schemas.microsoft.com/office/drawing/2014/main" id="{DD8E4CEA-22FE-FE37-391C-D05299BD88CA}"/>
              </a:ext>
            </a:extLst>
          </p:cNvPr>
          <p:cNvGrpSpPr/>
          <p:nvPr/>
        </p:nvGrpSpPr>
        <p:grpSpPr>
          <a:xfrm>
            <a:off x="5478906" y="2432812"/>
            <a:ext cx="655320" cy="2061210"/>
            <a:chOff x="4244466" y="1490980"/>
            <a:chExt cx="655320" cy="2061210"/>
          </a:xfrm>
        </p:grpSpPr>
        <p:sp>
          <p:nvSpPr>
            <p:cNvPr id="41" name="object 36">
              <a:extLst>
                <a:ext uri="{FF2B5EF4-FFF2-40B4-BE49-F238E27FC236}">
                  <a16:creationId xmlns:a16="http://schemas.microsoft.com/office/drawing/2014/main" id="{22DEB030-F21F-ABFD-5478-99DA7A2A612B}"/>
                </a:ext>
              </a:extLst>
            </p:cNvPr>
            <p:cNvSpPr/>
            <p:nvPr/>
          </p:nvSpPr>
          <p:spPr>
            <a:xfrm>
              <a:off x="4571999" y="1490980"/>
              <a:ext cx="0" cy="2061210"/>
            </a:xfrm>
            <a:custGeom>
              <a:avLst/>
              <a:gdLst/>
              <a:ahLst/>
              <a:cxnLst/>
              <a:rect l="l" t="t" r="r" b="b"/>
              <a:pathLst>
                <a:path h="2061210">
                  <a:moveTo>
                    <a:pt x="0" y="0"/>
                  </a:moveTo>
                  <a:lnTo>
                    <a:pt x="0" y="2060702"/>
                  </a:lnTo>
                </a:path>
              </a:pathLst>
            </a:custGeom>
            <a:ln w="9525">
              <a:solidFill>
                <a:srgbClr val="AAAEB4"/>
              </a:solidFill>
            </a:ln>
          </p:spPr>
          <p:txBody>
            <a:bodyPr wrap="square" lIns="0" tIns="0" rIns="0" bIns="0" rtlCol="0"/>
            <a:lstStyle/>
            <a:p>
              <a:endParaRPr/>
            </a:p>
          </p:txBody>
        </p:sp>
        <p:sp>
          <p:nvSpPr>
            <p:cNvPr id="42" name="object 37">
              <a:extLst>
                <a:ext uri="{FF2B5EF4-FFF2-40B4-BE49-F238E27FC236}">
                  <a16:creationId xmlns:a16="http://schemas.microsoft.com/office/drawing/2014/main" id="{52385B93-F367-1C78-661C-F25BD0613B76}"/>
                </a:ext>
              </a:extLst>
            </p:cNvPr>
            <p:cNvSpPr/>
            <p:nvPr/>
          </p:nvSpPr>
          <p:spPr>
            <a:xfrm>
              <a:off x="4244466" y="1960880"/>
              <a:ext cx="655320" cy="655320"/>
            </a:xfrm>
            <a:custGeom>
              <a:avLst/>
              <a:gdLst/>
              <a:ahLst/>
              <a:cxnLst/>
              <a:rect l="l" t="t" r="r" b="b"/>
              <a:pathLst>
                <a:path w="655320" h="655319">
                  <a:moveTo>
                    <a:pt x="327533" y="0"/>
                  </a:moveTo>
                  <a:lnTo>
                    <a:pt x="279113" y="3552"/>
                  </a:lnTo>
                  <a:lnTo>
                    <a:pt x="232906" y="13870"/>
                  </a:lnTo>
                  <a:lnTo>
                    <a:pt x="189417" y="30448"/>
                  </a:lnTo>
                  <a:lnTo>
                    <a:pt x="149150" y="52778"/>
                  </a:lnTo>
                  <a:lnTo>
                    <a:pt x="112613" y="80353"/>
                  </a:lnTo>
                  <a:lnTo>
                    <a:pt x="80310" y="112664"/>
                  </a:lnTo>
                  <a:lnTo>
                    <a:pt x="52746" y="149207"/>
                  </a:lnTo>
                  <a:lnTo>
                    <a:pt x="30428" y="189472"/>
                  </a:lnTo>
                  <a:lnTo>
                    <a:pt x="13860" y="232953"/>
                  </a:lnTo>
                  <a:lnTo>
                    <a:pt x="3549" y="279142"/>
                  </a:lnTo>
                  <a:lnTo>
                    <a:pt x="0" y="327532"/>
                  </a:lnTo>
                  <a:lnTo>
                    <a:pt x="3549" y="375952"/>
                  </a:lnTo>
                  <a:lnTo>
                    <a:pt x="13860" y="422159"/>
                  </a:lnTo>
                  <a:lnTo>
                    <a:pt x="30428" y="465648"/>
                  </a:lnTo>
                  <a:lnTo>
                    <a:pt x="52746" y="505915"/>
                  </a:lnTo>
                  <a:lnTo>
                    <a:pt x="80310" y="542452"/>
                  </a:lnTo>
                  <a:lnTo>
                    <a:pt x="112613" y="574755"/>
                  </a:lnTo>
                  <a:lnTo>
                    <a:pt x="149150" y="602319"/>
                  </a:lnTo>
                  <a:lnTo>
                    <a:pt x="189417" y="624637"/>
                  </a:lnTo>
                  <a:lnTo>
                    <a:pt x="232906" y="641205"/>
                  </a:lnTo>
                  <a:lnTo>
                    <a:pt x="279113" y="651516"/>
                  </a:lnTo>
                  <a:lnTo>
                    <a:pt x="327533" y="655065"/>
                  </a:lnTo>
                  <a:lnTo>
                    <a:pt x="375952" y="651516"/>
                  </a:lnTo>
                  <a:lnTo>
                    <a:pt x="422159" y="641205"/>
                  </a:lnTo>
                  <a:lnTo>
                    <a:pt x="465648" y="624637"/>
                  </a:lnTo>
                  <a:lnTo>
                    <a:pt x="505915" y="602319"/>
                  </a:lnTo>
                  <a:lnTo>
                    <a:pt x="542452" y="574755"/>
                  </a:lnTo>
                  <a:lnTo>
                    <a:pt x="574755" y="542452"/>
                  </a:lnTo>
                  <a:lnTo>
                    <a:pt x="602319" y="505915"/>
                  </a:lnTo>
                  <a:lnTo>
                    <a:pt x="624637" y="465648"/>
                  </a:lnTo>
                  <a:lnTo>
                    <a:pt x="641205" y="422159"/>
                  </a:lnTo>
                  <a:lnTo>
                    <a:pt x="651516" y="375952"/>
                  </a:lnTo>
                  <a:lnTo>
                    <a:pt x="655066" y="327532"/>
                  </a:lnTo>
                  <a:lnTo>
                    <a:pt x="651516" y="279142"/>
                  </a:lnTo>
                  <a:lnTo>
                    <a:pt x="641205" y="232953"/>
                  </a:lnTo>
                  <a:lnTo>
                    <a:pt x="624637" y="189472"/>
                  </a:lnTo>
                  <a:lnTo>
                    <a:pt x="602319" y="149207"/>
                  </a:lnTo>
                  <a:lnTo>
                    <a:pt x="574755" y="112664"/>
                  </a:lnTo>
                  <a:lnTo>
                    <a:pt x="542452" y="80353"/>
                  </a:lnTo>
                  <a:lnTo>
                    <a:pt x="505915" y="52778"/>
                  </a:lnTo>
                  <a:lnTo>
                    <a:pt x="465648" y="30448"/>
                  </a:lnTo>
                  <a:lnTo>
                    <a:pt x="422159" y="13870"/>
                  </a:lnTo>
                  <a:lnTo>
                    <a:pt x="375952" y="3552"/>
                  </a:lnTo>
                  <a:lnTo>
                    <a:pt x="327533" y="0"/>
                  </a:lnTo>
                  <a:close/>
                </a:path>
              </a:pathLst>
            </a:custGeom>
            <a:solidFill>
              <a:srgbClr val="DCE0E6"/>
            </a:solidFill>
          </p:spPr>
          <p:txBody>
            <a:bodyPr wrap="square" lIns="0" tIns="0" rIns="0" bIns="0" rtlCol="0"/>
            <a:lstStyle/>
            <a:p>
              <a:endParaRPr/>
            </a:p>
          </p:txBody>
        </p:sp>
      </p:grpSp>
      <p:sp>
        <p:nvSpPr>
          <p:cNvPr id="43" name="object 38">
            <a:extLst>
              <a:ext uri="{FF2B5EF4-FFF2-40B4-BE49-F238E27FC236}">
                <a16:creationId xmlns:a16="http://schemas.microsoft.com/office/drawing/2014/main" id="{5B1C06DE-A00A-6E76-EC8E-AFE2AE45070B}"/>
              </a:ext>
            </a:extLst>
          </p:cNvPr>
          <p:cNvSpPr txBox="1"/>
          <p:nvPr/>
        </p:nvSpPr>
        <p:spPr>
          <a:xfrm>
            <a:off x="7322947" y="4119727"/>
            <a:ext cx="1607820" cy="439420"/>
          </a:xfrm>
          <a:prstGeom prst="rect">
            <a:avLst/>
          </a:prstGeom>
        </p:spPr>
        <p:txBody>
          <a:bodyPr vert="horz" wrap="square" lIns="0" tIns="52069" rIns="0" bIns="0" rtlCol="0">
            <a:spAutoFit/>
          </a:bodyPr>
          <a:lstStyle/>
          <a:p>
            <a:pPr algn="ctr">
              <a:lnSpc>
                <a:spcPct val="100000"/>
              </a:lnSpc>
              <a:spcBef>
                <a:spcPts val="409"/>
              </a:spcBef>
            </a:pPr>
            <a:r>
              <a:rPr sz="1100" spc="-55" dirty="0">
                <a:solidFill>
                  <a:srgbClr val="4A5050"/>
                </a:solidFill>
                <a:latin typeface="Gill Sans MT"/>
                <a:cs typeface="Gill Sans MT"/>
              </a:rPr>
              <a:t>VIVIO</a:t>
            </a:r>
            <a:r>
              <a:rPr sz="1100" spc="-15" dirty="0">
                <a:solidFill>
                  <a:srgbClr val="4A5050"/>
                </a:solidFill>
                <a:latin typeface="Gill Sans MT"/>
                <a:cs typeface="Gill Sans MT"/>
              </a:rPr>
              <a:t> </a:t>
            </a:r>
            <a:r>
              <a:rPr sz="1100" spc="-20" dirty="0">
                <a:solidFill>
                  <a:srgbClr val="4A5050"/>
                </a:solidFill>
                <a:latin typeface="Gill Sans MT"/>
                <a:cs typeface="Gill Sans MT"/>
              </a:rPr>
              <a:t>PRECISION CARE</a:t>
            </a:r>
            <a:endParaRPr sz="1100">
              <a:latin typeface="Gill Sans MT"/>
              <a:cs typeface="Gill Sans MT"/>
            </a:endParaRPr>
          </a:p>
          <a:p>
            <a:pPr algn="ctr">
              <a:lnSpc>
                <a:spcPct val="100000"/>
              </a:lnSpc>
              <a:spcBef>
                <a:spcPts val="309"/>
              </a:spcBef>
            </a:pPr>
            <a:r>
              <a:rPr sz="1100" dirty="0">
                <a:solidFill>
                  <a:srgbClr val="4A5050"/>
                </a:solidFill>
                <a:latin typeface="Gill Sans MT"/>
                <a:cs typeface="Gill Sans MT"/>
              </a:rPr>
              <a:t>Better</a:t>
            </a:r>
            <a:r>
              <a:rPr sz="1100" spc="-40" dirty="0">
                <a:solidFill>
                  <a:srgbClr val="4A5050"/>
                </a:solidFill>
                <a:latin typeface="Gill Sans MT"/>
                <a:cs typeface="Gill Sans MT"/>
              </a:rPr>
              <a:t> </a:t>
            </a:r>
            <a:r>
              <a:rPr sz="1100" spc="60" dirty="0">
                <a:solidFill>
                  <a:srgbClr val="4A5050"/>
                </a:solidFill>
                <a:latin typeface="Gill Sans MT"/>
                <a:cs typeface="Gill Sans MT"/>
              </a:rPr>
              <a:t>therapies</a:t>
            </a:r>
            <a:r>
              <a:rPr sz="1100" spc="-60" dirty="0">
                <a:solidFill>
                  <a:srgbClr val="4A5050"/>
                </a:solidFill>
                <a:latin typeface="Gill Sans MT"/>
                <a:cs typeface="Gill Sans MT"/>
              </a:rPr>
              <a:t> </a:t>
            </a:r>
            <a:r>
              <a:rPr sz="1100" spc="55" dirty="0">
                <a:solidFill>
                  <a:srgbClr val="4A5050"/>
                </a:solidFill>
                <a:latin typeface="Gill Sans MT"/>
                <a:cs typeface="Gill Sans MT"/>
              </a:rPr>
              <a:t>cost</a:t>
            </a:r>
            <a:r>
              <a:rPr sz="1100" spc="-20" dirty="0">
                <a:solidFill>
                  <a:srgbClr val="4A5050"/>
                </a:solidFill>
                <a:latin typeface="Gill Sans MT"/>
                <a:cs typeface="Gill Sans MT"/>
              </a:rPr>
              <a:t> </a:t>
            </a:r>
            <a:r>
              <a:rPr sz="1100" spc="70" dirty="0">
                <a:solidFill>
                  <a:srgbClr val="4A5050"/>
                </a:solidFill>
                <a:latin typeface="Gill Sans MT"/>
                <a:cs typeface="Gill Sans MT"/>
              </a:rPr>
              <a:t>less</a:t>
            </a:r>
            <a:endParaRPr sz="1100">
              <a:latin typeface="Gill Sans MT"/>
              <a:cs typeface="Gill Sans MT"/>
            </a:endParaRPr>
          </a:p>
        </p:txBody>
      </p:sp>
      <p:sp>
        <p:nvSpPr>
          <p:cNvPr id="44" name="object 39">
            <a:extLst>
              <a:ext uri="{FF2B5EF4-FFF2-40B4-BE49-F238E27FC236}">
                <a16:creationId xmlns:a16="http://schemas.microsoft.com/office/drawing/2014/main" id="{66CD3393-F23F-AF27-A6CF-D254E2DA028F}"/>
              </a:ext>
            </a:extLst>
          </p:cNvPr>
          <p:cNvSpPr txBox="1"/>
          <p:nvPr/>
        </p:nvSpPr>
        <p:spPr>
          <a:xfrm>
            <a:off x="2296159" y="4119727"/>
            <a:ext cx="2376805" cy="439420"/>
          </a:xfrm>
          <a:prstGeom prst="rect">
            <a:avLst/>
          </a:prstGeom>
        </p:spPr>
        <p:txBody>
          <a:bodyPr vert="horz" wrap="square" lIns="0" tIns="52069" rIns="0" bIns="0" rtlCol="0">
            <a:spAutoFit/>
          </a:bodyPr>
          <a:lstStyle/>
          <a:p>
            <a:pPr algn="ctr">
              <a:lnSpc>
                <a:spcPct val="100000"/>
              </a:lnSpc>
              <a:spcBef>
                <a:spcPts val="409"/>
              </a:spcBef>
            </a:pPr>
            <a:r>
              <a:rPr sz="1100" spc="-90" dirty="0">
                <a:solidFill>
                  <a:srgbClr val="BC091C"/>
                </a:solidFill>
                <a:latin typeface="Gill Sans MT"/>
                <a:cs typeface="Gill Sans MT"/>
              </a:rPr>
              <a:t>TRADITIONAL</a:t>
            </a:r>
            <a:r>
              <a:rPr sz="1100" spc="-35" dirty="0">
                <a:solidFill>
                  <a:srgbClr val="BC091C"/>
                </a:solidFill>
                <a:latin typeface="Gill Sans MT"/>
                <a:cs typeface="Gill Sans MT"/>
              </a:rPr>
              <a:t> </a:t>
            </a:r>
            <a:r>
              <a:rPr sz="1100" spc="50" dirty="0">
                <a:solidFill>
                  <a:srgbClr val="BC091C"/>
                </a:solidFill>
                <a:latin typeface="Gill Sans MT"/>
                <a:cs typeface="Gill Sans MT"/>
              </a:rPr>
              <a:t>PBM</a:t>
            </a:r>
            <a:r>
              <a:rPr sz="1100" spc="-25" dirty="0">
                <a:solidFill>
                  <a:srgbClr val="BC091C"/>
                </a:solidFill>
                <a:latin typeface="Gill Sans MT"/>
                <a:cs typeface="Gill Sans MT"/>
              </a:rPr>
              <a:t> </a:t>
            </a:r>
            <a:r>
              <a:rPr sz="1100" spc="285" dirty="0">
                <a:solidFill>
                  <a:srgbClr val="BC091C"/>
                </a:solidFill>
                <a:latin typeface="Gill Sans MT"/>
                <a:cs typeface="Gill Sans MT"/>
              </a:rPr>
              <a:t>&amp;</a:t>
            </a:r>
            <a:r>
              <a:rPr sz="1100" spc="-25" dirty="0">
                <a:solidFill>
                  <a:srgbClr val="BC091C"/>
                </a:solidFill>
                <a:latin typeface="Gill Sans MT"/>
                <a:cs typeface="Gill Sans MT"/>
              </a:rPr>
              <a:t>SPECIALTY</a:t>
            </a:r>
            <a:r>
              <a:rPr sz="1100" spc="-35" dirty="0">
                <a:solidFill>
                  <a:srgbClr val="BC091C"/>
                </a:solidFill>
                <a:latin typeface="Gill Sans MT"/>
                <a:cs typeface="Gill Sans MT"/>
              </a:rPr>
              <a:t> </a:t>
            </a:r>
            <a:r>
              <a:rPr sz="1100" spc="55" dirty="0">
                <a:solidFill>
                  <a:srgbClr val="BC091C"/>
                </a:solidFill>
                <a:latin typeface="Gill Sans MT"/>
                <a:cs typeface="Gill Sans MT"/>
              </a:rPr>
              <a:t>PBMS</a:t>
            </a:r>
            <a:endParaRPr sz="1100" dirty="0">
              <a:latin typeface="Gill Sans MT"/>
              <a:cs typeface="Gill Sans MT"/>
            </a:endParaRPr>
          </a:p>
          <a:p>
            <a:pPr marL="8255" algn="ctr">
              <a:lnSpc>
                <a:spcPct val="100000"/>
              </a:lnSpc>
              <a:spcBef>
                <a:spcPts val="309"/>
              </a:spcBef>
            </a:pPr>
            <a:r>
              <a:rPr sz="1100" spc="55" dirty="0">
                <a:solidFill>
                  <a:srgbClr val="BC091C"/>
                </a:solidFill>
                <a:latin typeface="Gill Sans MT"/>
                <a:cs typeface="Gill Sans MT"/>
              </a:rPr>
              <a:t>Ineffective</a:t>
            </a:r>
            <a:r>
              <a:rPr sz="1100" spc="-75" dirty="0">
                <a:solidFill>
                  <a:srgbClr val="BC091C"/>
                </a:solidFill>
                <a:latin typeface="Gill Sans MT"/>
                <a:cs typeface="Gill Sans MT"/>
              </a:rPr>
              <a:t> </a:t>
            </a:r>
            <a:r>
              <a:rPr sz="1100" spc="60" dirty="0">
                <a:solidFill>
                  <a:srgbClr val="BC091C"/>
                </a:solidFill>
                <a:latin typeface="Gill Sans MT"/>
                <a:cs typeface="Gill Sans MT"/>
              </a:rPr>
              <a:t>therapies</a:t>
            </a:r>
            <a:r>
              <a:rPr sz="1100" spc="-80" dirty="0">
                <a:solidFill>
                  <a:srgbClr val="BC091C"/>
                </a:solidFill>
                <a:latin typeface="Gill Sans MT"/>
                <a:cs typeface="Gill Sans MT"/>
              </a:rPr>
              <a:t> </a:t>
            </a:r>
            <a:r>
              <a:rPr sz="1100" spc="55" dirty="0">
                <a:solidFill>
                  <a:srgbClr val="BC091C"/>
                </a:solidFill>
                <a:latin typeface="Gill Sans MT"/>
                <a:cs typeface="Gill Sans MT"/>
              </a:rPr>
              <a:t>cost</a:t>
            </a:r>
            <a:r>
              <a:rPr sz="1100" spc="-50" dirty="0">
                <a:solidFill>
                  <a:srgbClr val="BC091C"/>
                </a:solidFill>
                <a:latin typeface="Gill Sans MT"/>
                <a:cs typeface="Gill Sans MT"/>
              </a:rPr>
              <a:t> </a:t>
            </a:r>
            <a:r>
              <a:rPr sz="1100" spc="-20" dirty="0">
                <a:solidFill>
                  <a:srgbClr val="BC091C"/>
                </a:solidFill>
                <a:latin typeface="Gill Sans MT"/>
                <a:cs typeface="Gill Sans MT"/>
              </a:rPr>
              <a:t>more</a:t>
            </a:r>
            <a:endParaRPr sz="1100" dirty="0">
              <a:latin typeface="Gill Sans MT"/>
              <a:cs typeface="Gill Sans MT"/>
            </a:endParaRPr>
          </a:p>
        </p:txBody>
      </p:sp>
      <p:sp>
        <p:nvSpPr>
          <p:cNvPr id="45" name="object 40">
            <a:extLst>
              <a:ext uri="{FF2B5EF4-FFF2-40B4-BE49-F238E27FC236}">
                <a16:creationId xmlns:a16="http://schemas.microsoft.com/office/drawing/2014/main" id="{1486A8F2-3262-31D4-42E4-D21A857DFC7D}"/>
              </a:ext>
            </a:extLst>
          </p:cNvPr>
          <p:cNvSpPr txBox="1"/>
          <p:nvPr/>
        </p:nvSpPr>
        <p:spPr>
          <a:xfrm>
            <a:off x="5614543" y="3042030"/>
            <a:ext cx="384175" cy="360680"/>
          </a:xfrm>
          <a:prstGeom prst="rect">
            <a:avLst/>
          </a:prstGeom>
        </p:spPr>
        <p:txBody>
          <a:bodyPr vert="horz" wrap="square" lIns="0" tIns="12065" rIns="0" bIns="0" rtlCol="0">
            <a:spAutoFit/>
          </a:bodyPr>
          <a:lstStyle/>
          <a:p>
            <a:pPr marL="12700">
              <a:lnSpc>
                <a:spcPct val="100000"/>
              </a:lnSpc>
              <a:spcBef>
                <a:spcPts val="95"/>
              </a:spcBef>
            </a:pPr>
            <a:r>
              <a:rPr sz="2200" b="1" spc="-25" dirty="0">
                <a:solidFill>
                  <a:srgbClr val="4A5050"/>
                </a:solidFill>
                <a:latin typeface="Tahoma"/>
                <a:cs typeface="Tahoma"/>
              </a:rPr>
              <a:t>VS</a:t>
            </a:r>
            <a:endParaRPr sz="2200">
              <a:latin typeface="Tahoma"/>
              <a:cs typeface="Tahoma"/>
            </a:endParaRPr>
          </a:p>
        </p:txBody>
      </p:sp>
      <p:sp>
        <p:nvSpPr>
          <p:cNvPr id="46" name="object 41">
            <a:extLst>
              <a:ext uri="{FF2B5EF4-FFF2-40B4-BE49-F238E27FC236}">
                <a16:creationId xmlns:a16="http://schemas.microsoft.com/office/drawing/2014/main" id="{6826EBB0-597B-0754-045F-D3913C3DE503}"/>
              </a:ext>
            </a:extLst>
          </p:cNvPr>
          <p:cNvSpPr txBox="1"/>
          <p:nvPr/>
        </p:nvSpPr>
        <p:spPr>
          <a:xfrm>
            <a:off x="8767318" y="3720541"/>
            <a:ext cx="695960" cy="300355"/>
          </a:xfrm>
          <a:prstGeom prst="rect">
            <a:avLst/>
          </a:prstGeom>
        </p:spPr>
        <p:txBody>
          <a:bodyPr vert="horz" wrap="square" lIns="0" tIns="12700" rIns="0" bIns="0" rtlCol="0">
            <a:spAutoFit/>
          </a:bodyPr>
          <a:lstStyle/>
          <a:p>
            <a:pPr algn="ctr">
              <a:lnSpc>
                <a:spcPct val="100000"/>
              </a:lnSpc>
              <a:spcBef>
                <a:spcPts val="100"/>
              </a:spcBef>
            </a:pPr>
            <a:r>
              <a:rPr sz="900" b="1" spc="-10" dirty="0">
                <a:solidFill>
                  <a:srgbClr val="FFFFFF"/>
                </a:solidFill>
                <a:latin typeface="Tahoma"/>
                <a:cs typeface="Tahoma"/>
              </a:rPr>
              <a:t>OUTCOMES</a:t>
            </a:r>
            <a:endParaRPr sz="900">
              <a:latin typeface="Tahoma"/>
              <a:cs typeface="Tahoma"/>
            </a:endParaRPr>
          </a:p>
          <a:p>
            <a:pPr algn="ctr">
              <a:lnSpc>
                <a:spcPct val="100000"/>
              </a:lnSpc>
              <a:spcBef>
                <a:spcPts val="5"/>
              </a:spcBef>
            </a:pPr>
            <a:r>
              <a:rPr sz="900" b="1" spc="-20" dirty="0">
                <a:solidFill>
                  <a:srgbClr val="FFFFFF"/>
                </a:solidFill>
                <a:latin typeface="Tahoma"/>
                <a:cs typeface="Tahoma"/>
              </a:rPr>
              <a:t>DATA</a:t>
            </a:r>
            <a:endParaRPr sz="900">
              <a:latin typeface="Tahoma"/>
              <a:cs typeface="Tahoma"/>
            </a:endParaRPr>
          </a:p>
        </p:txBody>
      </p:sp>
      <p:sp>
        <p:nvSpPr>
          <p:cNvPr id="47" name="object 42">
            <a:extLst>
              <a:ext uri="{FF2B5EF4-FFF2-40B4-BE49-F238E27FC236}">
                <a16:creationId xmlns:a16="http://schemas.microsoft.com/office/drawing/2014/main" id="{CC60FE79-3997-CD66-907E-3C6F61061CCD}"/>
              </a:ext>
            </a:extLst>
          </p:cNvPr>
          <p:cNvSpPr txBox="1"/>
          <p:nvPr/>
        </p:nvSpPr>
        <p:spPr>
          <a:xfrm>
            <a:off x="2065451" y="3682237"/>
            <a:ext cx="917575" cy="262251"/>
          </a:xfrm>
          <a:prstGeom prst="rect">
            <a:avLst/>
          </a:prstGeom>
          <a:solidFill>
            <a:srgbClr val="BC091C"/>
          </a:solidFill>
        </p:spPr>
        <p:txBody>
          <a:bodyPr vert="horz" wrap="square" lIns="0" tIns="122555" rIns="0" bIns="0" rtlCol="0">
            <a:spAutoFit/>
          </a:bodyPr>
          <a:lstStyle/>
          <a:p>
            <a:pPr marL="97790">
              <a:lnSpc>
                <a:spcPct val="100000"/>
              </a:lnSpc>
              <a:spcBef>
                <a:spcPts val="965"/>
              </a:spcBef>
            </a:pPr>
            <a:r>
              <a:rPr sz="900" b="1" spc="-50" dirty="0">
                <a:solidFill>
                  <a:srgbClr val="FFFFFF"/>
                </a:solidFill>
                <a:latin typeface="Tahoma"/>
                <a:cs typeface="Tahoma"/>
              </a:rPr>
              <a:t>PRIOR</a:t>
            </a:r>
            <a:r>
              <a:rPr sz="900" b="1" spc="-20" dirty="0">
                <a:solidFill>
                  <a:srgbClr val="FFFFFF"/>
                </a:solidFill>
                <a:latin typeface="Tahoma"/>
                <a:cs typeface="Tahoma"/>
              </a:rPr>
              <a:t> AUTH</a:t>
            </a:r>
            <a:endParaRPr sz="900">
              <a:latin typeface="Tahoma"/>
              <a:cs typeface="Tahoma"/>
            </a:endParaRPr>
          </a:p>
        </p:txBody>
      </p:sp>
      <p:sp>
        <p:nvSpPr>
          <p:cNvPr id="48" name="object 43">
            <a:extLst>
              <a:ext uri="{FF2B5EF4-FFF2-40B4-BE49-F238E27FC236}">
                <a16:creationId xmlns:a16="http://schemas.microsoft.com/office/drawing/2014/main" id="{91E1521D-42C7-D854-241B-2CE05C3B6430}"/>
              </a:ext>
            </a:extLst>
          </p:cNvPr>
          <p:cNvSpPr txBox="1"/>
          <p:nvPr/>
        </p:nvSpPr>
        <p:spPr>
          <a:xfrm>
            <a:off x="3102991" y="3682237"/>
            <a:ext cx="917575" cy="262251"/>
          </a:xfrm>
          <a:prstGeom prst="rect">
            <a:avLst/>
          </a:prstGeom>
          <a:solidFill>
            <a:srgbClr val="BC091C"/>
          </a:solidFill>
        </p:spPr>
        <p:txBody>
          <a:bodyPr vert="horz" wrap="square" lIns="0" tIns="122555" rIns="0" bIns="0" rtlCol="0">
            <a:spAutoFit/>
          </a:bodyPr>
          <a:lstStyle/>
          <a:p>
            <a:pPr marL="105410">
              <a:lnSpc>
                <a:spcPct val="100000"/>
              </a:lnSpc>
              <a:spcBef>
                <a:spcPts val="965"/>
              </a:spcBef>
            </a:pPr>
            <a:r>
              <a:rPr sz="900" b="1" spc="-10" dirty="0">
                <a:solidFill>
                  <a:srgbClr val="FFFFFF"/>
                </a:solidFill>
                <a:latin typeface="Tahoma"/>
                <a:cs typeface="Tahoma"/>
              </a:rPr>
              <a:t>FORMULARY</a:t>
            </a:r>
            <a:endParaRPr sz="900">
              <a:latin typeface="Tahoma"/>
              <a:cs typeface="Tahoma"/>
            </a:endParaRPr>
          </a:p>
        </p:txBody>
      </p:sp>
      <p:sp>
        <p:nvSpPr>
          <p:cNvPr id="49" name="object 44">
            <a:extLst>
              <a:ext uri="{FF2B5EF4-FFF2-40B4-BE49-F238E27FC236}">
                <a16:creationId xmlns:a16="http://schemas.microsoft.com/office/drawing/2014/main" id="{B93605AA-CA60-B93D-46F2-3806EA42177D}"/>
              </a:ext>
            </a:extLst>
          </p:cNvPr>
          <p:cNvSpPr txBox="1"/>
          <p:nvPr/>
        </p:nvSpPr>
        <p:spPr>
          <a:xfrm>
            <a:off x="4140581" y="3682237"/>
            <a:ext cx="917575" cy="262251"/>
          </a:xfrm>
          <a:prstGeom prst="rect">
            <a:avLst/>
          </a:prstGeom>
          <a:solidFill>
            <a:srgbClr val="BC091C"/>
          </a:solidFill>
        </p:spPr>
        <p:txBody>
          <a:bodyPr vert="horz" wrap="square" lIns="0" tIns="122555" rIns="0" bIns="0" rtlCol="0">
            <a:spAutoFit/>
          </a:bodyPr>
          <a:lstStyle/>
          <a:p>
            <a:pPr marL="171450">
              <a:lnSpc>
                <a:spcPct val="100000"/>
              </a:lnSpc>
              <a:spcBef>
                <a:spcPts val="965"/>
              </a:spcBef>
            </a:pPr>
            <a:r>
              <a:rPr sz="900" b="1" dirty="0">
                <a:solidFill>
                  <a:srgbClr val="FFFFFF"/>
                </a:solidFill>
                <a:latin typeface="Tahoma"/>
                <a:cs typeface="Tahoma"/>
              </a:rPr>
              <a:t>CARE</a:t>
            </a:r>
            <a:r>
              <a:rPr sz="900" b="1" spc="-65" dirty="0">
                <a:solidFill>
                  <a:srgbClr val="FFFFFF"/>
                </a:solidFill>
                <a:latin typeface="Tahoma"/>
                <a:cs typeface="Tahoma"/>
              </a:rPr>
              <a:t> </a:t>
            </a:r>
            <a:r>
              <a:rPr sz="900" b="1" spc="-25" dirty="0">
                <a:solidFill>
                  <a:srgbClr val="FFFFFF"/>
                </a:solidFill>
                <a:latin typeface="Tahoma"/>
                <a:cs typeface="Tahoma"/>
              </a:rPr>
              <a:t>GAP</a:t>
            </a:r>
            <a:endParaRPr sz="900">
              <a:latin typeface="Tahoma"/>
              <a:cs typeface="Tahoma"/>
            </a:endParaRPr>
          </a:p>
        </p:txBody>
      </p:sp>
      <p:sp>
        <p:nvSpPr>
          <p:cNvPr id="50" name="object 45">
            <a:extLst>
              <a:ext uri="{FF2B5EF4-FFF2-40B4-BE49-F238E27FC236}">
                <a16:creationId xmlns:a16="http://schemas.microsoft.com/office/drawing/2014/main" id="{E55F539D-8E10-61A2-956A-34E26DE053B2}"/>
              </a:ext>
            </a:extLst>
          </p:cNvPr>
          <p:cNvSpPr txBox="1"/>
          <p:nvPr/>
        </p:nvSpPr>
        <p:spPr>
          <a:xfrm>
            <a:off x="6741032" y="3720541"/>
            <a:ext cx="564515" cy="300355"/>
          </a:xfrm>
          <a:prstGeom prst="rect">
            <a:avLst/>
          </a:prstGeom>
        </p:spPr>
        <p:txBody>
          <a:bodyPr vert="horz" wrap="square" lIns="0" tIns="12700" rIns="0" bIns="0" rtlCol="0">
            <a:spAutoFit/>
          </a:bodyPr>
          <a:lstStyle/>
          <a:p>
            <a:pPr algn="ctr">
              <a:lnSpc>
                <a:spcPct val="100000"/>
              </a:lnSpc>
              <a:spcBef>
                <a:spcPts val="100"/>
              </a:spcBef>
            </a:pPr>
            <a:r>
              <a:rPr sz="900" b="1" spc="-10" dirty="0">
                <a:solidFill>
                  <a:srgbClr val="FFFFFF"/>
                </a:solidFill>
                <a:latin typeface="Tahoma"/>
                <a:cs typeface="Tahoma"/>
              </a:rPr>
              <a:t>THERAPY</a:t>
            </a:r>
            <a:endParaRPr sz="900">
              <a:latin typeface="Tahoma"/>
              <a:cs typeface="Tahoma"/>
            </a:endParaRPr>
          </a:p>
          <a:p>
            <a:pPr algn="ctr">
              <a:lnSpc>
                <a:spcPct val="100000"/>
              </a:lnSpc>
              <a:spcBef>
                <a:spcPts val="5"/>
              </a:spcBef>
            </a:pPr>
            <a:r>
              <a:rPr sz="900" b="1" spc="-20" dirty="0">
                <a:solidFill>
                  <a:srgbClr val="FFFFFF"/>
                </a:solidFill>
                <a:latin typeface="Tahoma"/>
                <a:cs typeface="Tahoma"/>
              </a:rPr>
              <a:t>PLAN</a:t>
            </a:r>
            <a:endParaRPr sz="900">
              <a:latin typeface="Tahoma"/>
              <a:cs typeface="Tahoma"/>
            </a:endParaRPr>
          </a:p>
        </p:txBody>
      </p:sp>
      <p:sp>
        <p:nvSpPr>
          <p:cNvPr id="51" name="object 46">
            <a:extLst>
              <a:ext uri="{FF2B5EF4-FFF2-40B4-BE49-F238E27FC236}">
                <a16:creationId xmlns:a16="http://schemas.microsoft.com/office/drawing/2014/main" id="{E827419A-A79E-73C9-8643-BC4559340386}"/>
              </a:ext>
            </a:extLst>
          </p:cNvPr>
          <p:cNvSpPr txBox="1"/>
          <p:nvPr/>
        </p:nvSpPr>
        <p:spPr>
          <a:xfrm>
            <a:off x="7702042" y="3784473"/>
            <a:ext cx="749300" cy="151323"/>
          </a:xfrm>
          <a:prstGeom prst="rect">
            <a:avLst/>
          </a:prstGeom>
        </p:spPr>
        <p:txBody>
          <a:bodyPr vert="horz" wrap="square" lIns="0" tIns="12700" rIns="0" bIns="0" rtlCol="0">
            <a:spAutoFit/>
          </a:bodyPr>
          <a:lstStyle/>
          <a:p>
            <a:pPr marL="12700">
              <a:lnSpc>
                <a:spcPct val="100000"/>
              </a:lnSpc>
              <a:spcBef>
                <a:spcPts val="100"/>
              </a:spcBef>
            </a:pPr>
            <a:r>
              <a:rPr sz="900" b="1" spc="-45" dirty="0">
                <a:solidFill>
                  <a:srgbClr val="FFFFFF"/>
                </a:solidFill>
                <a:latin typeface="Tahoma"/>
                <a:cs typeface="Tahoma"/>
              </a:rPr>
              <a:t>RIGHT</a:t>
            </a:r>
            <a:r>
              <a:rPr sz="900" b="1" spc="-20" dirty="0">
                <a:solidFill>
                  <a:srgbClr val="FFFFFF"/>
                </a:solidFill>
                <a:latin typeface="Tahoma"/>
                <a:cs typeface="Tahoma"/>
              </a:rPr>
              <a:t> DRUG</a:t>
            </a:r>
            <a:endParaRPr sz="900">
              <a:latin typeface="Tahoma"/>
              <a:cs typeface="Tahoma"/>
            </a:endParaRPr>
          </a:p>
        </p:txBody>
      </p:sp>
      <p:sp>
        <p:nvSpPr>
          <p:cNvPr id="52" name="object 47">
            <a:extLst>
              <a:ext uri="{FF2B5EF4-FFF2-40B4-BE49-F238E27FC236}">
                <a16:creationId xmlns:a16="http://schemas.microsoft.com/office/drawing/2014/main" id="{D792D6BE-06E1-CDB5-980E-7AC364930212}"/>
              </a:ext>
            </a:extLst>
          </p:cNvPr>
          <p:cNvSpPr txBox="1"/>
          <p:nvPr/>
        </p:nvSpPr>
        <p:spPr>
          <a:xfrm>
            <a:off x="3201416" y="4836058"/>
            <a:ext cx="5217160" cy="391160"/>
          </a:xfrm>
          <a:prstGeom prst="rect">
            <a:avLst/>
          </a:prstGeom>
        </p:spPr>
        <p:txBody>
          <a:bodyPr vert="horz" wrap="square" lIns="0" tIns="12700" rIns="0" bIns="0" rtlCol="0">
            <a:spAutoFit/>
          </a:bodyPr>
          <a:lstStyle/>
          <a:p>
            <a:pPr marL="875030" marR="5080" indent="-862965">
              <a:lnSpc>
                <a:spcPct val="100000"/>
              </a:lnSpc>
              <a:spcBef>
                <a:spcPts val="100"/>
              </a:spcBef>
            </a:pPr>
            <a:r>
              <a:rPr sz="1200" spc="-75" dirty="0">
                <a:solidFill>
                  <a:srgbClr val="FFFFFF"/>
                </a:solidFill>
                <a:latin typeface="Gill Sans MT"/>
                <a:cs typeface="Gill Sans MT"/>
              </a:rPr>
              <a:t>VIVIO</a:t>
            </a:r>
            <a:r>
              <a:rPr sz="1200" spc="10" dirty="0">
                <a:solidFill>
                  <a:srgbClr val="FFFFFF"/>
                </a:solidFill>
                <a:latin typeface="Gill Sans MT"/>
                <a:cs typeface="Gill Sans MT"/>
              </a:rPr>
              <a:t> </a:t>
            </a:r>
            <a:r>
              <a:rPr sz="1200" dirty="0">
                <a:solidFill>
                  <a:srgbClr val="FFFFFF"/>
                </a:solidFill>
                <a:latin typeface="Gill Sans MT"/>
                <a:cs typeface="Gill Sans MT"/>
              </a:rPr>
              <a:t>Collaborates</a:t>
            </a:r>
            <a:r>
              <a:rPr sz="1200" spc="-15" dirty="0">
                <a:solidFill>
                  <a:srgbClr val="FFFFFF"/>
                </a:solidFill>
                <a:latin typeface="Gill Sans MT"/>
                <a:cs typeface="Gill Sans MT"/>
              </a:rPr>
              <a:t> </a:t>
            </a:r>
            <a:r>
              <a:rPr sz="1200" spc="50" dirty="0">
                <a:solidFill>
                  <a:srgbClr val="FFFFFF"/>
                </a:solidFill>
                <a:latin typeface="Gill Sans MT"/>
                <a:cs typeface="Gill Sans MT"/>
              </a:rPr>
              <a:t>with</a:t>
            </a:r>
            <a:r>
              <a:rPr sz="1200" spc="5" dirty="0">
                <a:solidFill>
                  <a:srgbClr val="FFFFFF"/>
                </a:solidFill>
                <a:latin typeface="Gill Sans MT"/>
                <a:cs typeface="Gill Sans MT"/>
              </a:rPr>
              <a:t> </a:t>
            </a:r>
            <a:r>
              <a:rPr sz="1200" spc="95" dirty="0">
                <a:solidFill>
                  <a:srgbClr val="FFFFFF"/>
                </a:solidFill>
                <a:latin typeface="Gill Sans MT"/>
                <a:cs typeface="Gill Sans MT"/>
              </a:rPr>
              <a:t>physicians</a:t>
            </a:r>
            <a:r>
              <a:rPr sz="1200" spc="10" dirty="0">
                <a:solidFill>
                  <a:srgbClr val="FFFFFF"/>
                </a:solidFill>
                <a:latin typeface="Gill Sans MT"/>
                <a:cs typeface="Gill Sans MT"/>
              </a:rPr>
              <a:t> </a:t>
            </a:r>
            <a:r>
              <a:rPr sz="1200" dirty="0">
                <a:solidFill>
                  <a:srgbClr val="FFFFFF"/>
                </a:solidFill>
                <a:latin typeface="Gill Sans MT"/>
                <a:cs typeface="Gill Sans MT"/>
              </a:rPr>
              <a:t>to</a:t>
            </a:r>
            <a:r>
              <a:rPr sz="1200" spc="15" dirty="0">
                <a:solidFill>
                  <a:srgbClr val="FFFFFF"/>
                </a:solidFill>
                <a:latin typeface="Gill Sans MT"/>
                <a:cs typeface="Gill Sans MT"/>
              </a:rPr>
              <a:t> </a:t>
            </a:r>
            <a:r>
              <a:rPr sz="1200" spc="75" dirty="0">
                <a:solidFill>
                  <a:srgbClr val="FFFFFF"/>
                </a:solidFill>
                <a:latin typeface="Gill Sans MT"/>
                <a:cs typeface="Gill Sans MT"/>
              </a:rPr>
              <a:t>get</a:t>
            </a:r>
            <a:r>
              <a:rPr sz="1200" spc="-35" dirty="0">
                <a:solidFill>
                  <a:srgbClr val="FFFFFF"/>
                </a:solidFill>
                <a:latin typeface="Gill Sans MT"/>
                <a:cs typeface="Gill Sans MT"/>
              </a:rPr>
              <a:t> </a:t>
            </a:r>
            <a:r>
              <a:rPr sz="1200" spc="80" dirty="0">
                <a:solidFill>
                  <a:srgbClr val="FFFFFF"/>
                </a:solidFill>
                <a:latin typeface="Gill Sans MT"/>
                <a:cs typeface="Gill Sans MT"/>
              </a:rPr>
              <a:t>patients</a:t>
            </a:r>
            <a:r>
              <a:rPr sz="1200" spc="-10" dirty="0">
                <a:solidFill>
                  <a:srgbClr val="FFFFFF"/>
                </a:solidFill>
                <a:latin typeface="Gill Sans MT"/>
                <a:cs typeface="Gill Sans MT"/>
              </a:rPr>
              <a:t> </a:t>
            </a:r>
            <a:r>
              <a:rPr sz="1200" dirty="0">
                <a:solidFill>
                  <a:srgbClr val="FFFFFF"/>
                </a:solidFill>
                <a:latin typeface="Gill Sans MT"/>
                <a:cs typeface="Gill Sans MT"/>
              </a:rPr>
              <a:t>on</a:t>
            </a:r>
            <a:r>
              <a:rPr sz="1200" spc="15" dirty="0">
                <a:solidFill>
                  <a:srgbClr val="FFFFFF"/>
                </a:solidFill>
                <a:latin typeface="Gill Sans MT"/>
                <a:cs typeface="Gill Sans MT"/>
              </a:rPr>
              <a:t> </a:t>
            </a:r>
            <a:r>
              <a:rPr sz="1200" spc="55" dirty="0">
                <a:solidFill>
                  <a:srgbClr val="FFFFFF"/>
                </a:solidFill>
                <a:latin typeface="Gill Sans MT"/>
                <a:cs typeface="Gill Sans MT"/>
              </a:rPr>
              <a:t>the</a:t>
            </a:r>
            <a:r>
              <a:rPr sz="1200" spc="-15" dirty="0">
                <a:solidFill>
                  <a:srgbClr val="FFFFFF"/>
                </a:solidFill>
                <a:latin typeface="Gill Sans MT"/>
                <a:cs typeface="Gill Sans MT"/>
              </a:rPr>
              <a:t> </a:t>
            </a:r>
            <a:r>
              <a:rPr sz="1200" spc="60" dirty="0">
                <a:solidFill>
                  <a:srgbClr val="FFFFFF"/>
                </a:solidFill>
                <a:latin typeface="Gill Sans MT"/>
                <a:cs typeface="Gill Sans MT"/>
              </a:rPr>
              <a:t>right</a:t>
            </a:r>
            <a:r>
              <a:rPr sz="1200" spc="-10" dirty="0">
                <a:solidFill>
                  <a:srgbClr val="FFFFFF"/>
                </a:solidFill>
                <a:latin typeface="Gill Sans MT"/>
                <a:cs typeface="Gill Sans MT"/>
              </a:rPr>
              <a:t> </a:t>
            </a:r>
            <a:r>
              <a:rPr sz="1200" spc="45" dirty="0">
                <a:solidFill>
                  <a:srgbClr val="FFFFFF"/>
                </a:solidFill>
                <a:latin typeface="Gill Sans MT"/>
                <a:cs typeface="Gill Sans MT"/>
              </a:rPr>
              <a:t>therapy</a:t>
            </a:r>
            <a:r>
              <a:rPr sz="1200" spc="-20" dirty="0">
                <a:solidFill>
                  <a:srgbClr val="FFFFFF"/>
                </a:solidFill>
                <a:latin typeface="Gill Sans MT"/>
                <a:cs typeface="Gill Sans MT"/>
              </a:rPr>
              <a:t> </a:t>
            </a:r>
            <a:r>
              <a:rPr sz="1200" spc="-10" dirty="0">
                <a:solidFill>
                  <a:srgbClr val="FFFFFF"/>
                </a:solidFill>
                <a:latin typeface="Gill Sans MT"/>
                <a:cs typeface="Gill Sans MT"/>
              </a:rPr>
              <a:t>rather </a:t>
            </a:r>
            <a:r>
              <a:rPr sz="1200" spc="90" dirty="0">
                <a:solidFill>
                  <a:srgbClr val="FFFFFF"/>
                </a:solidFill>
                <a:latin typeface="Gill Sans MT"/>
                <a:cs typeface="Gill Sans MT"/>
              </a:rPr>
              <a:t>than</a:t>
            </a:r>
            <a:r>
              <a:rPr sz="1200" spc="-55" dirty="0">
                <a:solidFill>
                  <a:srgbClr val="FFFFFF"/>
                </a:solidFill>
                <a:latin typeface="Gill Sans MT"/>
                <a:cs typeface="Gill Sans MT"/>
              </a:rPr>
              <a:t> </a:t>
            </a:r>
            <a:r>
              <a:rPr sz="1200" spc="75" dirty="0">
                <a:solidFill>
                  <a:srgbClr val="FFFFFF"/>
                </a:solidFill>
                <a:latin typeface="Gill Sans MT"/>
                <a:cs typeface="Gill Sans MT"/>
              </a:rPr>
              <a:t>excluding</a:t>
            </a:r>
            <a:r>
              <a:rPr sz="1200" spc="-55" dirty="0">
                <a:solidFill>
                  <a:srgbClr val="FFFFFF"/>
                </a:solidFill>
                <a:latin typeface="Gill Sans MT"/>
                <a:cs typeface="Gill Sans MT"/>
              </a:rPr>
              <a:t> </a:t>
            </a:r>
            <a:r>
              <a:rPr sz="1200" spc="-50" dirty="0">
                <a:solidFill>
                  <a:srgbClr val="FFFFFF"/>
                </a:solidFill>
                <a:latin typeface="Gill Sans MT"/>
                <a:cs typeface="Gill Sans MT"/>
              </a:rPr>
              <a:t>or</a:t>
            </a:r>
            <a:r>
              <a:rPr sz="1200" spc="-55" dirty="0">
                <a:solidFill>
                  <a:srgbClr val="FFFFFF"/>
                </a:solidFill>
                <a:latin typeface="Gill Sans MT"/>
                <a:cs typeface="Gill Sans MT"/>
              </a:rPr>
              <a:t> </a:t>
            </a:r>
            <a:r>
              <a:rPr sz="1200" spc="75" dirty="0">
                <a:solidFill>
                  <a:srgbClr val="FFFFFF"/>
                </a:solidFill>
                <a:latin typeface="Gill Sans MT"/>
                <a:cs typeface="Gill Sans MT"/>
              </a:rPr>
              <a:t>denying</a:t>
            </a:r>
            <a:r>
              <a:rPr sz="1200" spc="-55" dirty="0">
                <a:solidFill>
                  <a:srgbClr val="FFFFFF"/>
                </a:solidFill>
                <a:latin typeface="Gill Sans MT"/>
                <a:cs typeface="Gill Sans MT"/>
              </a:rPr>
              <a:t> </a:t>
            </a:r>
            <a:r>
              <a:rPr sz="1200" spc="90" dirty="0">
                <a:solidFill>
                  <a:srgbClr val="FFFFFF"/>
                </a:solidFill>
                <a:latin typeface="Gill Sans MT"/>
                <a:cs typeface="Gill Sans MT"/>
              </a:rPr>
              <a:t>drugs</a:t>
            </a:r>
            <a:r>
              <a:rPr sz="1200" spc="-60" dirty="0">
                <a:solidFill>
                  <a:srgbClr val="FFFFFF"/>
                </a:solidFill>
                <a:latin typeface="Gill Sans MT"/>
                <a:cs typeface="Gill Sans MT"/>
              </a:rPr>
              <a:t> </a:t>
            </a:r>
            <a:r>
              <a:rPr sz="1200" spc="114" dirty="0">
                <a:solidFill>
                  <a:srgbClr val="FFFFFF"/>
                </a:solidFill>
                <a:latin typeface="Gill Sans MT"/>
                <a:cs typeface="Gill Sans MT"/>
              </a:rPr>
              <a:t>using</a:t>
            </a:r>
            <a:r>
              <a:rPr sz="1200" spc="-55" dirty="0">
                <a:solidFill>
                  <a:srgbClr val="FFFFFF"/>
                </a:solidFill>
                <a:latin typeface="Gill Sans MT"/>
                <a:cs typeface="Gill Sans MT"/>
              </a:rPr>
              <a:t> </a:t>
            </a:r>
            <a:r>
              <a:rPr sz="1200" spc="120" dirty="0">
                <a:solidFill>
                  <a:srgbClr val="FFFFFF"/>
                </a:solidFill>
                <a:latin typeface="Gill Sans MT"/>
                <a:cs typeface="Gill Sans MT"/>
              </a:rPr>
              <a:t>a</a:t>
            </a:r>
            <a:r>
              <a:rPr sz="1200" spc="-50" dirty="0">
                <a:solidFill>
                  <a:srgbClr val="FFFFFF"/>
                </a:solidFill>
                <a:latin typeface="Gill Sans MT"/>
                <a:cs typeface="Gill Sans MT"/>
              </a:rPr>
              <a:t> </a:t>
            </a:r>
            <a:r>
              <a:rPr sz="1200" spc="-10" dirty="0">
                <a:solidFill>
                  <a:srgbClr val="FFFFFF"/>
                </a:solidFill>
                <a:latin typeface="Gill Sans MT"/>
                <a:cs typeface="Gill Sans MT"/>
              </a:rPr>
              <a:t>Formulary</a:t>
            </a:r>
            <a:endParaRPr sz="1200" dirty="0">
              <a:latin typeface="Gill Sans MT"/>
              <a:cs typeface="Gill Sans MT"/>
            </a:endParaRPr>
          </a:p>
        </p:txBody>
      </p:sp>
    </p:spTree>
    <p:extLst>
      <p:ext uri="{BB962C8B-B14F-4D97-AF65-F5344CB8AC3E}">
        <p14:creationId xmlns:p14="http://schemas.microsoft.com/office/powerpoint/2010/main" val="1740910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8498D-6BE1-1683-1512-6F201BBD725C}"/>
              </a:ext>
            </a:extLst>
          </p:cNvPr>
          <p:cNvSpPr>
            <a:spLocks noGrp="1"/>
          </p:cNvSpPr>
          <p:nvPr>
            <p:ph type="title"/>
          </p:nvPr>
        </p:nvSpPr>
        <p:spPr/>
        <p:txBody>
          <a:bodyPr/>
          <a:lstStyle/>
          <a:p>
            <a:r>
              <a:rPr lang="en-US" dirty="0"/>
              <a:t>Results</a:t>
            </a:r>
          </a:p>
        </p:txBody>
      </p:sp>
      <p:sp>
        <p:nvSpPr>
          <p:cNvPr id="3" name="Footer Placeholder 2">
            <a:extLst>
              <a:ext uri="{FF2B5EF4-FFF2-40B4-BE49-F238E27FC236}">
                <a16:creationId xmlns:a16="http://schemas.microsoft.com/office/drawing/2014/main" id="{C7126D9C-36C3-9CA9-D9B1-3C37A50A8D2D}"/>
              </a:ext>
            </a:extLst>
          </p:cNvPr>
          <p:cNvSpPr>
            <a:spLocks noGrp="1"/>
          </p:cNvSpPr>
          <p:nvPr>
            <p:ph type="ftr" sz="quarter" idx="3"/>
          </p:nvPr>
        </p:nvSpPr>
        <p:spPr/>
        <p:txBody>
          <a:bodyPr/>
          <a:lstStyle/>
          <a:p>
            <a:r>
              <a:rPr lang="en-US">
                <a:cs typeface="Arial" panose="020B0604020202020204" pitchFamily="34" charset="0"/>
              </a:rPr>
              <a:t>©2024 ARTHUR J. GALLAGHER &amp; CO.</a:t>
            </a:r>
          </a:p>
        </p:txBody>
      </p:sp>
      <p:sp>
        <p:nvSpPr>
          <p:cNvPr id="4" name="Slide Number Placeholder 3">
            <a:extLst>
              <a:ext uri="{FF2B5EF4-FFF2-40B4-BE49-F238E27FC236}">
                <a16:creationId xmlns:a16="http://schemas.microsoft.com/office/drawing/2014/main" id="{21911E14-B81B-787A-1ACA-1FDFA5829AD9}"/>
              </a:ext>
            </a:extLst>
          </p:cNvPr>
          <p:cNvSpPr>
            <a:spLocks noGrp="1"/>
          </p:cNvSpPr>
          <p:nvPr>
            <p:ph type="sldNum" sz="quarter" idx="4"/>
          </p:nvPr>
        </p:nvSpPr>
        <p:spPr/>
        <p:txBody>
          <a:bodyPr/>
          <a:lstStyle/>
          <a:p>
            <a:fld id="{40AA5F45-CDE6-4EA8-991E-B18CC5F21F47}" type="slidenum">
              <a:rPr lang="en-US" smtClean="0"/>
              <a:pPr/>
              <a:t>14</a:t>
            </a:fld>
            <a:endParaRPr lang="en-US"/>
          </a:p>
        </p:txBody>
      </p:sp>
      <p:graphicFrame>
        <p:nvGraphicFramePr>
          <p:cNvPr id="5" name="Object 4">
            <a:extLst>
              <a:ext uri="{FF2B5EF4-FFF2-40B4-BE49-F238E27FC236}">
                <a16:creationId xmlns:a16="http://schemas.microsoft.com/office/drawing/2014/main" id="{512B0901-2F45-CAE8-4477-5BA7E06479CB}"/>
              </a:ext>
            </a:extLst>
          </p:cNvPr>
          <p:cNvGraphicFramePr>
            <a:graphicFrameLocks noChangeAspect="1"/>
          </p:cNvGraphicFramePr>
          <p:nvPr>
            <p:extLst>
              <p:ext uri="{D42A27DB-BD31-4B8C-83A1-F6EECF244321}">
                <p14:modId xmlns:p14="http://schemas.microsoft.com/office/powerpoint/2010/main" val="2242199191"/>
              </p:ext>
            </p:extLst>
          </p:nvPr>
        </p:nvGraphicFramePr>
        <p:xfrm>
          <a:off x="445810" y="1579308"/>
          <a:ext cx="10816677" cy="3065843"/>
        </p:xfrm>
        <a:graphic>
          <a:graphicData uri="http://schemas.openxmlformats.org/presentationml/2006/ole">
            <mc:AlternateContent xmlns:mc="http://schemas.openxmlformats.org/markup-compatibility/2006">
              <mc:Choice xmlns:v="urn:schemas-microsoft-com:vml" Requires="v">
                <p:oleObj name="Worksheet" r:id="rId2" imgW="7168977" imgH="2031865" progId="Excel.Sheet.12">
                  <p:embed/>
                </p:oleObj>
              </mc:Choice>
              <mc:Fallback>
                <p:oleObj name="Worksheet" r:id="rId2" imgW="7168977" imgH="2031865" progId="Excel.Sheet.12">
                  <p:embed/>
                  <p:pic>
                    <p:nvPicPr>
                      <p:cNvPr id="0" name=""/>
                      <p:cNvPicPr/>
                      <p:nvPr/>
                    </p:nvPicPr>
                    <p:blipFill>
                      <a:blip r:embed="rId3"/>
                      <a:stretch>
                        <a:fillRect/>
                      </a:stretch>
                    </p:blipFill>
                    <p:spPr>
                      <a:xfrm>
                        <a:off x="445810" y="1579308"/>
                        <a:ext cx="10816677" cy="3065843"/>
                      </a:xfrm>
                      <a:prstGeom prst="rect">
                        <a:avLst/>
                      </a:prstGeom>
                    </p:spPr>
                  </p:pic>
                </p:oleObj>
              </mc:Fallback>
            </mc:AlternateContent>
          </a:graphicData>
        </a:graphic>
      </p:graphicFrame>
      <p:sp>
        <p:nvSpPr>
          <p:cNvPr id="6" name="Oval 5">
            <a:extLst>
              <a:ext uri="{FF2B5EF4-FFF2-40B4-BE49-F238E27FC236}">
                <a16:creationId xmlns:a16="http://schemas.microsoft.com/office/drawing/2014/main" id="{37AD6B85-2C4F-5A13-036F-F8863383EC00}"/>
              </a:ext>
            </a:extLst>
          </p:cNvPr>
          <p:cNvSpPr/>
          <p:nvPr/>
        </p:nvSpPr>
        <p:spPr>
          <a:xfrm>
            <a:off x="9089136" y="4361688"/>
            <a:ext cx="2404872" cy="28346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66DE84C-E64F-2BE1-59EF-34A3E0F2D524}"/>
              </a:ext>
            </a:extLst>
          </p:cNvPr>
          <p:cNvSpPr txBox="1"/>
          <p:nvPr/>
        </p:nvSpPr>
        <p:spPr>
          <a:xfrm>
            <a:off x="1185862" y="5278692"/>
            <a:ext cx="9820275" cy="369332"/>
          </a:xfrm>
          <a:prstGeom prst="rect">
            <a:avLst/>
          </a:prstGeom>
          <a:noFill/>
          <a:ln>
            <a:solidFill>
              <a:schemeClr val="accent2"/>
            </a:solidFill>
          </a:ln>
        </p:spPr>
        <p:txBody>
          <a:bodyPr wrap="square" rtlCol="0">
            <a:spAutoFit/>
          </a:bodyPr>
          <a:lstStyle/>
          <a:p>
            <a:pPr algn="ctr"/>
            <a:r>
              <a:rPr lang="en-US" dirty="0"/>
              <a:t>Claims are lower than they were in the 2022/2023 time period! </a:t>
            </a:r>
          </a:p>
        </p:txBody>
      </p:sp>
    </p:spTree>
    <p:extLst>
      <p:ext uri="{BB962C8B-B14F-4D97-AF65-F5344CB8AC3E}">
        <p14:creationId xmlns:p14="http://schemas.microsoft.com/office/powerpoint/2010/main" val="441253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1BD8369-AC9E-DC07-B7B0-39FEA5D03E9D}"/>
              </a:ext>
            </a:extLst>
          </p:cNvPr>
          <p:cNvSpPr>
            <a:spLocks noGrp="1"/>
          </p:cNvSpPr>
          <p:nvPr>
            <p:ph type="body" sz="quarter" idx="19"/>
          </p:nvPr>
        </p:nvSpPr>
        <p:spPr>
          <a:xfrm>
            <a:off x="2729798" y="1688505"/>
            <a:ext cx="2551836" cy="984885"/>
          </a:xfrm>
        </p:spPr>
        <p:txBody>
          <a:bodyPr/>
          <a:lstStyle/>
          <a:p>
            <a:pPr algn="ctr"/>
            <a:r>
              <a:rPr lang="en-US" sz="1800" dirty="0">
                <a:solidFill>
                  <a:schemeClr val="accent2"/>
                </a:solidFill>
              </a:rPr>
              <a:t>Therapy Plan</a:t>
            </a:r>
          </a:p>
          <a:p>
            <a:pPr marL="171450" indent="-171450" algn="ctr">
              <a:buFont typeface="Arial" panose="020B0604020202020204" pitchFamily="34" charset="0"/>
              <a:buChar char="•"/>
            </a:pPr>
            <a:r>
              <a:rPr lang="en-US" b="0" dirty="0"/>
              <a:t>Full clinical notes required for all specialty medications and GLP’s</a:t>
            </a:r>
          </a:p>
          <a:p>
            <a:pPr marL="171450" indent="-171450" algn="ctr">
              <a:buFont typeface="Arial" panose="020B0604020202020204" pitchFamily="34" charset="0"/>
              <a:buChar char="•"/>
            </a:pPr>
            <a:endParaRPr lang="en-US" dirty="0"/>
          </a:p>
        </p:txBody>
      </p:sp>
      <p:sp>
        <p:nvSpPr>
          <p:cNvPr id="9" name="Text Placeholder 8">
            <a:extLst>
              <a:ext uri="{FF2B5EF4-FFF2-40B4-BE49-F238E27FC236}">
                <a16:creationId xmlns:a16="http://schemas.microsoft.com/office/drawing/2014/main" id="{295A96E4-FAF3-5EA1-489D-F9A946368BD0}"/>
              </a:ext>
            </a:extLst>
          </p:cNvPr>
          <p:cNvSpPr>
            <a:spLocks noGrp="1"/>
          </p:cNvSpPr>
          <p:nvPr>
            <p:ph type="body" sz="quarter" idx="26"/>
          </p:nvPr>
        </p:nvSpPr>
        <p:spPr>
          <a:xfrm rot="10800000" flipV="1">
            <a:off x="4516624" y="4106653"/>
            <a:ext cx="3204000" cy="0"/>
          </a:xfrm>
        </p:spPr>
        <p:txBody>
          <a:bodyPr>
            <a:normAutofit fontScale="25000" lnSpcReduction="20000"/>
          </a:bodyPr>
          <a:lstStyle/>
          <a:p>
            <a:endParaRPr lang="en-US"/>
          </a:p>
        </p:txBody>
      </p:sp>
      <p:sp>
        <p:nvSpPr>
          <p:cNvPr id="11" name="Text Placeholder 10">
            <a:extLst>
              <a:ext uri="{FF2B5EF4-FFF2-40B4-BE49-F238E27FC236}">
                <a16:creationId xmlns:a16="http://schemas.microsoft.com/office/drawing/2014/main" id="{467F1F13-6D09-1DF3-29F3-3913557E60C0}"/>
              </a:ext>
            </a:extLst>
          </p:cNvPr>
          <p:cNvSpPr>
            <a:spLocks noGrp="1"/>
          </p:cNvSpPr>
          <p:nvPr>
            <p:ph type="body" sz="quarter" idx="38"/>
          </p:nvPr>
        </p:nvSpPr>
        <p:spPr>
          <a:xfrm>
            <a:off x="7220381" y="1592284"/>
            <a:ext cx="2062163" cy="1815882"/>
          </a:xfrm>
        </p:spPr>
        <p:txBody>
          <a:bodyPr/>
          <a:lstStyle/>
          <a:p>
            <a:r>
              <a:rPr lang="en-US" sz="1800" dirty="0">
                <a:solidFill>
                  <a:schemeClr val="accent2"/>
                </a:solidFill>
              </a:rPr>
              <a:t>Biosimilar Strategy</a:t>
            </a:r>
          </a:p>
          <a:p>
            <a:pPr marL="285750" indent="-285750" algn="l">
              <a:buFont typeface="Arial" panose="020B0604020202020204" pitchFamily="34" charset="0"/>
              <a:buChar char="•"/>
            </a:pPr>
            <a:r>
              <a:rPr lang="en-US" b="0" dirty="0"/>
              <a:t>January – All Humira claims moved to Yusimry - $30k in savings per drug (net of rebates)</a:t>
            </a:r>
          </a:p>
          <a:p>
            <a:pPr marL="285750" indent="-285750" algn="l">
              <a:buFont typeface="Arial" panose="020B0604020202020204" pitchFamily="34" charset="0"/>
              <a:buChar char="•"/>
            </a:pPr>
            <a:r>
              <a:rPr lang="en-US" b="0" dirty="0"/>
              <a:t>July – All Stelara claims moving to Biosimilar</a:t>
            </a:r>
          </a:p>
        </p:txBody>
      </p:sp>
      <p:sp>
        <p:nvSpPr>
          <p:cNvPr id="5" name="Text Placeholder 4">
            <a:extLst>
              <a:ext uri="{FF2B5EF4-FFF2-40B4-BE49-F238E27FC236}">
                <a16:creationId xmlns:a16="http://schemas.microsoft.com/office/drawing/2014/main" id="{104F9900-898E-4C4B-6FAC-DAE04FB3BAEF}"/>
              </a:ext>
            </a:extLst>
          </p:cNvPr>
          <p:cNvSpPr>
            <a:spLocks noGrp="1"/>
          </p:cNvSpPr>
          <p:nvPr>
            <p:ph type="body" sz="quarter" idx="10"/>
          </p:nvPr>
        </p:nvSpPr>
        <p:spPr>
          <a:xfrm>
            <a:off x="3424527" y="3575167"/>
            <a:ext cx="1062980" cy="1062978"/>
          </a:xfrm>
        </p:spPr>
        <p:txBody>
          <a:bodyPr/>
          <a:lstStyle/>
          <a:p>
            <a:r>
              <a:rPr lang="en-US" dirty="0"/>
              <a:t>1</a:t>
            </a:r>
          </a:p>
        </p:txBody>
      </p:sp>
      <p:sp>
        <p:nvSpPr>
          <p:cNvPr id="13" name="Text Placeholder 12">
            <a:extLst>
              <a:ext uri="{FF2B5EF4-FFF2-40B4-BE49-F238E27FC236}">
                <a16:creationId xmlns:a16="http://schemas.microsoft.com/office/drawing/2014/main" id="{3FCE5684-27E0-068B-2874-F7C198D8064F}"/>
              </a:ext>
            </a:extLst>
          </p:cNvPr>
          <p:cNvSpPr>
            <a:spLocks noGrp="1"/>
          </p:cNvSpPr>
          <p:nvPr>
            <p:ph type="body" sz="quarter" idx="44"/>
          </p:nvPr>
        </p:nvSpPr>
        <p:spPr>
          <a:xfrm>
            <a:off x="7911125" y="3575163"/>
            <a:ext cx="1062980" cy="1062978"/>
          </a:xfrm>
        </p:spPr>
        <p:txBody>
          <a:bodyPr/>
          <a:lstStyle/>
          <a:p>
            <a:r>
              <a:rPr lang="en-US" dirty="0"/>
              <a:t>2</a:t>
            </a:r>
          </a:p>
        </p:txBody>
      </p:sp>
      <p:sp>
        <p:nvSpPr>
          <p:cNvPr id="2" name="Title 1">
            <a:extLst>
              <a:ext uri="{FF2B5EF4-FFF2-40B4-BE49-F238E27FC236}">
                <a16:creationId xmlns:a16="http://schemas.microsoft.com/office/drawing/2014/main" id="{B64498CE-D663-BF22-5611-338D7DC47D41}"/>
              </a:ext>
            </a:extLst>
          </p:cNvPr>
          <p:cNvSpPr>
            <a:spLocks noGrp="1"/>
          </p:cNvSpPr>
          <p:nvPr>
            <p:ph type="title"/>
          </p:nvPr>
        </p:nvSpPr>
        <p:spPr/>
        <p:txBody>
          <a:bodyPr/>
          <a:lstStyle/>
          <a:p>
            <a:r>
              <a:rPr lang="en-US" dirty="0"/>
              <a:t>Savings Drivers</a:t>
            </a:r>
          </a:p>
        </p:txBody>
      </p:sp>
      <p:sp>
        <p:nvSpPr>
          <p:cNvPr id="6" name="Text Placeholder 5">
            <a:extLst>
              <a:ext uri="{FF2B5EF4-FFF2-40B4-BE49-F238E27FC236}">
                <a16:creationId xmlns:a16="http://schemas.microsoft.com/office/drawing/2014/main" id="{B2942429-D507-FDDF-7FF6-3F77EB51FD8B}"/>
              </a:ext>
            </a:extLst>
          </p:cNvPr>
          <p:cNvSpPr>
            <a:spLocks noGrp="1"/>
          </p:cNvSpPr>
          <p:nvPr>
            <p:ph type="body" sz="quarter" idx="13"/>
          </p:nvPr>
        </p:nvSpPr>
        <p:spPr/>
        <p:txBody>
          <a:bodyPr/>
          <a:lstStyle/>
          <a:p>
            <a:endParaRPr lang="en-US"/>
          </a:p>
        </p:txBody>
      </p:sp>
      <p:sp>
        <p:nvSpPr>
          <p:cNvPr id="3" name="Footer Placeholder 2">
            <a:extLst>
              <a:ext uri="{FF2B5EF4-FFF2-40B4-BE49-F238E27FC236}">
                <a16:creationId xmlns:a16="http://schemas.microsoft.com/office/drawing/2014/main" id="{586E1359-E94E-608D-6490-0B50E2BF8229}"/>
              </a:ext>
            </a:extLst>
          </p:cNvPr>
          <p:cNvSpPr>
            <a:spLocks noGrp="1"/>
          </p:cNvSpPr>
          <p:nvPr>
            <p:ph type="ftr" sz="quarter" idx="3"/>
          </p:nvPr>
        </p:nvSpPr>
        <p:spPr/>
        <p:txBody>
          <a:bodyPr/>
          <a:lstStyle/>
          <a:p>
            <a:r>
              <a:rPr lang="en-US">
                <a:cs typeface="Arial" panose="020B0604020202020204" pitchFamily="34" charset="0"/>
              </a:rPr>
              <a:t>©2024 ARTHUR J. GALLAGHER &amp; CO.</a:t>
            </a:r>
          </a:p>
        </p:txBody>
      </p:sp>
      <p:sp>
        <p:nvSpPr>
          <p:cNvPr id="4" name="Slide Number Placeholder 3">
            <a:extLst>
              <a:ext uri="{FF2B5EF4-FFF2-40B4-BE49-F238E27FC236}">
                <a16:creationId xmlns:a16="http://schemas.microsoft.com/office/drawing/2014/main" id="{E1D7070D-07A7-8242-B555-32B82D1F8416}"/>
              </a:ext>
            </a:extLst>
          </p:cNvPr>
          <p:cNvSpPr>
            <a:spLocks noGrp="1"/>
          </p:cNvSpPr>
          <p:nvPr>
            <p:ph type="sldNum" sz="quarter" idx="4"/>
          </p:nvPr>
        </p:nvSpPr>
        <p:spPr/>
        <p:txBody>
          <a:bodyPr/>
          <a:lstStyle/>
          <a:p>
            <a:fld id="{40AA5F45-CDE6-4EA8-991E-B18CC5F21F47}" type="slidenum">
              <a:rPr lang="en-US" smtClean="0"/>
              <a:pPr/>
              <a:t>15</a:t>
            </a:fld>
            <a:endParaRPr lang="en-US"/>
          </a:p>
        </p:txBody>
      </p:sp>
    </p:spTree>
    <p:extLst>
      <p:ext uri="{BB962C8B-B14F-4D97-AF65-F5344CB8AC3E}">
        <p14:creationId xmlns:p14="http://schemas.microsoft.com/office/powerpoint/2010/main" val="849481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B4AC68F2-3406-F1D1-E1B5-8CD84E659792}"/>
              </a:ext>
            </a:extLst>
          </p:cNvPr>
          <p:cNvSpPr>
            <a:spLocks noGrp="1"/>
          </p:cNvSpPr>
          <p:nvPr>
            <p:ph type="title"/>
          </p:nvPr>
        </p:nvSpPr>
        <p:spPr/>
        <p:txBody>
          <a:bodyPr/>
          <a:lstStyle/>
          <a:p>
            <a:r>
              <a:rPr lang="en-US" dirty="0"/>
              <a:t>Savings Drivers	</a:t>
            </a:r>
          </a:p>
        </p:txBody>
      </p:sp>
      <p:sp>
        <p:nvSpPr>
          <p:cNvPr id="16" name="Text Placeholder 15">
            <a:extLst>
              <a:ext uri="{FF2B5EF4-FFF2-40B4-BE49-F238E27FC236}">
                <a16:creationId xmlns:a16="http://schemas.microsoft.com/office/drawing/2014/main" id="{02F8E63F-4940-574B-E255-8E8463B34D88}"/>
              </a:ext>
            </a:extLst>
          </p:cNvPr>
          <p:cNvSpPr>
            <a:spLocks noGrp="1"/>
          </p:cNvSpPr>
          <p:nvPr>
            <p:ph type="body" sz="quarter" idx="15"/>
          </p:nvPr>
        </p:nvSpPr>
        <p:spPr/>
        <p:txBody>
          <a:bodyPr/>
          <a:lstStyle/>
          <a:p>
            <a:r>
              <a:rPr lang="en-US" dirty="0"/>
              <a:t>GLP-1 Appeals in Focus</a:t>
            </a:r>
          </a:p>
        </p:txBody>
      </p:sp>
      <p:sp>
        <p:nvSpPr>
          <p:cNvPr id="13" name="Footer Placeholder 12">
            <a:extLst>
              <a:ext uri="{FF2B5EF4-FFF2-40B4-BE49-F238E27FC236}">
                <a16:creationId xmlns:a16="http://schemas.microsoft.com/office/drawing/2014/main" id="{996CF562-5E9C-1C46-F259-B0C627ADB642}"/>
              </a:ext>
            </a:extLst>
          </p:cNvPr>
          <p:cNvSpPr>
            <a:spLocks noGrp="1"/>
          </p:cNvSpPr>
          <p:nvPr>
            <p:ph type="ftr" sz="quarter" idx="3"/>
          </p:nvPr>
        </p:nvSpPr>
        <p:spPr/>
        <p:txBody>
          <a:bodyPr/>
          <a:lstStyle/>
          <a:p>
            <a:r>
              <a:rPr lang="en-US">
                <a:cs typeface="Arial" panose="020B0604020202020204" pitchFamily="34" charset="0"/>
              </a:rPr>
              <a:t>©2024 ARTHUR J. GALLAGHER &amp; CO.</a:t>
            </a:r>
          </a:p>
        </p:txBody>
      </p:sp>
      <p:sp>
        <p:nvSpPr>
          <p:cNvPr id="14" name="Slide Number Placeholder 13">
            <a:extLst>
              <a:ext uri="{FF2B5EF4-FFF2-40B4-BE49-F238E27FC236}">
                <a16:creationId xmlns:a16="http://schemas.microsoft.com/office/drawing/2014/main" id="{3379959D-DBCF-6243-11CE-791A0C9B8B49}"/>
              </a:ext>
            </a:extLst>
          </p:cNvPr>
          <p:cNvSpPr>
            <a:spLocks noGrp="1"/>
          </p:cNvSpPr>
          <p:nvPr>
            <p:ph type="sldNum" sz="quarter" idx="4"/>
          </p:nvPr>
        </p:nvSpPr>
        <p:spPr/>
        <p:txBody>
          <a:bodyPr/>
          <a:lstStyle/>
          <a:p>
            <a:fld id="{40AA5F45-CDE6-4EA8-991E-B18CC5F21F47}" type="slidenum">
              <a:rPr lang="en-US" smtClean="0"/>
              <a:pPr/>
              <a:t>16</a:t>
            </a:fld>
            <a:endParaRPr lang="en-US"/>
          </a:p>
        </p:txBody>
      </p:sp>
      <p:graphicFrame>
        <p:nvGraphicFramePr>
          <p:cNvPr id="17" name="Table 16">
            <a:extLst>
              <a:ext uri="{FF2B5EF4-FFF2-40B4-BE49-F238E27FC236}">
                <a16:creationId xmlns:a16="http://schemas.microsoft.com/office/drawing/2014/main" id="{8AFC696E-9866-1F66-79F9-04FE0CFBFD50}"/>
              </a:ext>
            </a:extLst>
          </p:cNvPr>
          <p:cNvGraphicFramePr>
            <a:graphicFrameLocks noGrp="1"/>
          </p:cNvGraphicFramePr>
          <p:nvPr>
            <p:extLst>
              <p:ext uri="{D42A27DB-BD31-4B8C-83A1-F6EECF244321}">
                <p14:modId xmlns:p14="http://schemas.microsoft.com/office/powerpoint/2010/main" val="1996449596"/>
              </p:ext>
            </p:extLst>
          </p:nvPr>
        </p:nvGraphicFramePr>
        <p:xfrm>
          <a:off x="1762123" y="1774923"/>
          <a:ext cx="8191068" cy="4179576"/>
        </p:xfrm>
        <a:graphic>
          <a:graphicData uri="http://schemas.openxmlformats.org/drawingml/2006/table">
            <a:tbl>
              <a:tblPr firstRow="1" firstCol="1" bandRow="1">
                <a:tableStyleId>{5C22544A-7EE6-4342-B048-85BDC9FD1C3A}</a:tableStyleId>
              </a:tblPr>
              <a:tblGrid>
                <a:gridCol w="2047767">
                  <a:extLst>
                    <a:ext uri="{9D8B030D-6E8A-4147-A177-3AD203B41FA5}">
                      <a16:colId xmlns:a16="http://schemas.microsoft.com/office/drawing/2014/main" val="2183422901"/>
                    </a:ext>
                  </a:extLst>
                </a:gridCol>
                <a:gridCol w="2047767">
                  <a:extLst>
                    <a:ext uri="{9D8B030D-6E8A-4147-A177-3AD203B41FA5}">
                      <a16:colId xmlns:a16="http://schemas.microsoft.com/office/drawing/2014/main" val="2643376394"/>
                    </a:ext>
                  </a:extLst>
                </a:gridCol>
                <a:gridCol w="2047767">
                  <a:extLst>
                    <a:ext uri="{9D8B030D-6E8A-4147-A177-3AD203B41FA5}">
                      <a16:colId xmlns:a16="http://schemas.microsoft.com/office/drawing/2014/main" val="1352474243"/>
                    </a:ext>
                  </a:extLst>
                </a:gridCol>
                <a:gridCol w="2047767">
                  <a:extLst>
                    <a:ext uri="{9D8B030D-6E8A-4147-A177-3AD203B41FA5}">
                      <a16:colId xmlns:a16="http://schemas.microsoft.com/office/drawing/2014/main" val="1876537737"/>
                    </a:ext>
                  </a:extLst>
                </a:gridCol>
              </a:tblGrid>
              <a:tr h="1044894">
                <a:tc>
                  <a:txBody>
                    <a:bodyPr/>
                    <a:lstStyle/>
                    <a:p>
                      <a:pPr marL="0" marR="0">
                        <a:buNone/>
                      </a:pPr>
                      <a:br>
                        <a:rPr lang="en-US" sz="1200">
                          <a:effectLst/>
                        </a:rPr>
                      </a:br>
                      <a:r>
                        <a:rPr lang="en-US" sz="1200">
                          <a:effectLst/>
                        </a:rPr>
                        <a:t>Upheld</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9525" marR="9525" marT="9525" marB="9525" anchor="ctr"/>
                </a:tc>
                <a:tc>
                  <a:txBody>
                    <a:bodyPr/>
                    <a:lstStyle/>
                    <a:p>
                      <a:pPr marL="0" marR="0">
                        <a:buNone/>
                      </a:pPr>
                      <a:r>
                        <a:rPr lang="en-US" sz="1200">
                          <a:effectLst/>
                        </a:rPr>
                        <a:t>Upheld</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9525" marR="9525" marT="9525" marB="9525" anchor="ctr"/>
                </a:tc>
                <a:tc>
                  <a:txBody>
                    <a:bodyPr/>
                    <a:lstStyle/>
                    <a:p>
                      <a:pPr marL="0" marR="0">
                        <a:buNone/>
                      </a:pPr>
                      <a:r>
                        <a:rPr lang="en-US" sz="1200">
                          <a:effectLst/>
                        </a:rPr>
                        <a:t>Overturned</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9525" marR="9525" marT="9525" marB="9525" anchor="ctr"/>
                </a:tc>
                <a:tc>
                  <a:txBody>
                    <a:bodyPr/>
                    <a:lstStyle/>
                    <a:p>
                      <a:pPr marL="0" marR="0">
                        <a:buNone/>
                      </a:pPr>
                      <a:r>
                        <a:rPr lang="en-US" sz="1200" dirty="0">
                          <a:effectLst/>
                        </a:rPr>
                        <a:t>Total</a:t>
                      </a:r>
                      <a:endParaRPr lang="en-US" sz="1200" dirty="0">
                        <a:effectLst/>
                        <a:latin typeface="Aptos" panose="020B0004020202020204" pitchFamily="34" charset="0"/>
                        <a:ea typeface="Aptos" panose="020B0004020202020204" pitchFamily="34" charset="0"/>
                        <a:cs typeface="Aptos" panose="020B0004020202020204" pitchFamily="34" charset="0"/>
                      </a:endParaRPr>
                    </a:p>
                  </a:txBody>
                  <a:tcPr marL="9525" marR="9525" marT="9525" marB="9525" anchor="ctr"/>
                </a:tc>
                <a:extLst>
                  <a:ext uri="{0D108BD9-81ED-4DB2-BD59-A6C34878D82A}">
                    <a16:rowId xmlns:a16="http://schemas.microsoft.com/office/drawing/2014/main" val="334286032"/>
                  </a:ext>
                </a:extLst>
              </a:tr>
              <a:tr h="1044894">
                <a:tc>
                  <a:txBody>
                    <a:bodyPr/>
                    <a:lstStyle/>
                    <a:p>
                      <a:pPr marL="0" marR="0">
                        <a:buNone/>
                      </a:pPr>
                      <a:r>
                        <a:rPr lang="en-US" sz="1200">
                          <a:effectLst/>
                        </a:rPr>
                        <a:t>1st level appeal</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9525" marR="9525" marT="9525" marB="9525" anchor="ctr"/>
                </a:tc>
                <a:tc>
                  <a:txBody>
                    <a:bodyPr/>
                    <a:lstStyle/>
                    <a:p>
                      <a:pPr marL="0" marR="0">
                        <a:buNone/>
                      </a:pPr>
                      <a:r>
                        <a:rPr lang="en-US" sz="1200">
                          <a:effectLst/>
                        </a:rPr>
                        <a:t>59</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9525" marR="9525" marT="9525" marB="9525" anchor="ctr"/>
                </a:tc>
                <a:tc>
                  <a:txBody>
                    <a:bodyPr/>
                    <a:lstStyle/>
                    <a:p>
                      <a:pPr marL="0" marR="0">
                        <a:buNone/>
                      </a:pPr>
                      <a:r>
                        <a:rPr lang="en-US" sz="1200">
                          <a:effectLst/>
                        </a:rPr>
                        <a:t>1</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9525" marR="9525" marT="9525" marB="9525" anchor="ctr"/>
                </a:tc>
                <a:tc>
                  <a:txBody>
                    <a:bodyPr/>
                    <a:lstStyle/>
                    <a:p>
                      <a:pPr marL="0" marR="0">
                        <a:buNone/>
                      </a:pPr>
                      <a:r>
                        <a:rPr lang="en-US" sz="1200">
                          <a:effectLst/>
                        </a:rPr>
                        <a:t>60</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9525" marR="9525" marT="9525" marB="9525" anchor="ctr"/>
                </a:tc>
                <a:extLst>
                  <a:ext uri="{0D108BD9-81ED-4DB2-BD59-A6C34878D82A}">
                    <a16:rowId xmlns:a16="http://schemas.microsoft.com/office/drawing/2014/main" val="925864239"/>
                  </a:ext>
                </a:extLst>
              </a:tr>
              <a:tr h="1044894">
                <a:tc>
                  <a:txBody>
                    <a:bodyPr/>
                    <a:lstStyle/>
                    <a:p>
                      <a:pPr marL="0" marR="0">
                        <a:buNone/>
                      </a:pPr>
                      <a:r>
                        <a:rPr lang="en-US" sz="1200">
                          <a:effectLst/>
                        </a:rPr>
                        <a:t>2nd level appeal</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9525" marR="9525" marT="9525" marB="9525" anchor="ctr"/>
                </a:tc>
                <a:tc>
                  <a:txBody>
                    <a:bodyPr/>
                    <a:lstStyle/>
                    <a:p>
                      <a:pPr marL="0" marR="0">
                        <a:buNone/>
                      </a:pPr>
                      <a:r>
                        <a:rPr lang="en-US" sz="1200">
                          <a:effectLst/>
                        </a:rPr>
                        <a:t>35</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9525" marR="9525" marT="9525" marB="9525" anchor="ctr"/>
                </a:tc>
                <a:tc>
                  <a:txBody>
                    <a:bodyPr/>
                    <a:lstStyle/>
                    <a:p>
                      <a:pPr marL="0" marR="0">
                        <a:buNone/>
                      </a:pPr>
                      <a:r>
                        <a:rPr lang="en-US" sz="1200">
                          <a:effectLst/>
                        </a:rPr>
                        <a:t>3</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9525" marR="9525" marT="9525" marB="9525" anchor="ctr"/>
                </a:tc>
                <a:tc>
                  <a:txBody>
                    <a:bodyPr/>
                    <a:lstStyle/>
                    <a:p>
                      <a:pPr marL="0" marR="0">
                        <a:buNone/>
                      </a:pPr>
                      <a:r>
                        <a:rPr lang="en-US" sz="1200">
                          <a:effectLst/>
                        </a:rPr>
                        <a:t>38</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9525" marR="9525" marT="9525" marB="9525" anchor="ctr"/>
                </a:tc>
                <a:extLst>
                  <a:ext uri="{0D108BD9-81ED-4DB2-BD59-A6C34878D82A}">
                    <a16:rowId xmlns:a16="http://schemas.microsoft.com/office/drawing/2014/main" val="1920020206"/>
                  </a:ext>
                </a:extLst>
              </a:tr>
              <a:tr h="1044894">
                <a:tc>
                  <a:txBody>
                    <a:bodyPr/>
                    <a:lstStyle/>
                    <a:p>
                      <a:pPr marL="0" marR="0">
                        <a:buNone/>
                      </a:pPr>
                      <a:r>
                        <a:rPr lang="en-US" sz="1200" dirty="0">
                          <a:effectLst/>
                        </a:rPr>
                        <a:t>External appeal</a:t>
                      </a:r>
                      <a:endParaRPr lang="en-US" sz="1200" dirty="0">
                        <a:effectLst/>
                        <a:latin typeface="Aptos" panose="020B0004020202020204" pitchFamily="34" charset="0"/>
                        <a:ea typeface="Aptos" panose="020B0004020202020204" pitchFamily="34" charset="0"/>
                        <a:cs typeface="Aptos" panose="020B0004020202020204" pitchFamily="34" charset="0"/>
                      </a:endParaRPr>
                    </a:p>
                  </a:txBody>
                  <a:tcPr marL="9525" marR="9525" marT="9525" marB="9525" anchor="ctr"/>
                </a:tc>
                <a:tc>
                  <a:txBody>
                    <a:bodyPr/>
                    <a:lstStyle/>
                    <a:p>
                      <a:pPr marL="0" marR="0">
                        <a:buNone/>
                      </a:pPr>
                      <a:r>
                        <a:rPr lang="en-US" sz="1200">
                          <a:effectLst/>
                        </a:rPr>
                        <a:t>21</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9525" marR="9525" marT="9525" marB="9525" anchor="ctr"/>
                </a:tc>
                <a:tc>
                  <a:txBody>
                    <a:bodyPr/>
                    <a:lstStyle/>
                    <a:p>
                      <a:pPr marL="0" marR="0">
                        <a:buNone/>
                      </a:pPr>
                      <a:r>
                        <a:rPr lang="en-US" sz="1200">
                          <a:effectLst/>
                        </a:rPr>
                        <a:t>7</a:t>
                      </a:r>
                      <a:endParaRPr lang="en-US" sz="1200">
                        <a:effectLst/>
                        <a:latin typeface="Aptos" panose="020B0004020202020204" pitchFamily="34" charset="0"/>
                        <a:ea typeface="Aptos" panose="020B0004020202020204" pitchFamily="34" charset="0"/>
                        <a:cs typeface="Aptos" panose="020B0004020202020204" pitchFamily="34" charset="0"/>
                      </a:endParaRPr>
                    </a:p>
                  </a:txBody>
                  <a:tcPr marL="9525" marR="9525" marT="9525" marB="9525" anchor="ctr"/>
                </a:tc>
                <a:tc>
                  <a:txBody>
                    <a:bodyPr/>
                    <a:lstStyle/>
                    <a:p>
                      <a:pPr marL="0" marR="0">
                        <a:buNone/>
                      </a:pPr>
                      <a:r>
                        <a:rPr lang="en-US" sz="1200" dirty="0">
                          <a:effectLst/>
                        </a:rPr>
                        <a:t>28</a:t>
                      </a:r>
                      <a:endParaRPr lang="en-US" sz="1200" dirty="0">
                        <a:effectLst/>
                        <a:latin typeface="Aptos" panose="020B0004020202020204" pitchFamily="34" charset="0"/>
                        <a:ea typeface="Aptos" panose="020B0004020202020204" pitchFamily="34" charset="0"/>
                        <a:cs typeface="Aptos" panose="020B0004020202020204" pitchFamily="34" charset="0"/>
                      </a:endParaRPr>
                    </a:p>
                  </a:txBody>
                  <a:tcPr marL="9525" marR="9525" marT="9525" marB="9525" anchor="ctr"/>
                </a:tc>
                <a:extLst>
                  <a:ext uri="{0D108BD9-81ED-4DB2-BD59-A6C34878D82A}">
                    <a16:rowId xmlns:a16="http://schemas.microsoft.com/office/drawing/2014/main" val="3528528126"/>
                  </a:ext>
                </a:extLst>
              </a:tr>
            </a:tbl>
          </a:graphicData>
        </a:graphic>
      </p:graphicFrame>
    </p:spTree>
    <p:extLst>
      <p:ext uri="{BB962C8B-B14F-4D97-AF65-F5344CB8AC3E}">
        <p14:creationId xmlns:p14="http://schemas.microsoft.com/office/powerpoint/2010/main" val="1810222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87C0F-A3C7-ACCA-43F7-8C9FC2C7CA8D}"/>
              </a:ext>
            </a:extLst>
          </p:cNvPr>
          <p:cNvSpPr>
            <a:spLocks noGrp="1"/>
          </p:cNvSpPr>
          <p:nvPr>
            <p:ph type="title"/>
          </p:nvPr>
        </p:nvSpPr>
        <p:spPr/>
        <p:txBody>
          <a:bodyPr/>
          <a:lstStyle/>
          <a:p>
            <a:r>
              <a:rPr lang="en-US" dirty="0"/>
              <a:t>Example Clinical Determinations</a:t>
            </a:r>
          </a:p>
        </p:txBody>
      </p:sp>
      <p:sp>
        <p:nvSpPr>
          <p:cNvPr id="5" name="Text Placeholder 4">
            <a:extLst>
              <a:ext uri="{FF2B5EF4-FFF2-40B4-BE49-F238E27FC236}">
                <a16:creationId xmlns:a16="http://schemas.microsoft.com/office/drawing/2014/main" id="{2565E851-16F8-4394-3023-B3BEA183D8CE}"/>
              </a:ext>
            </a:extLst>
          </p:cNvPr>
          <p:cNvSpPr>
            <a:spLocks noGrp="1"/>
          </p:cNvSpPr>
          <p:nvPr>
            <p:ph type="body" sz="quarter" idx="13"/>
          </p:nvPr>
        </p:nvSpPr>
        <p:spPr/>
        <p:txBody>
          <a:bodyPr/>
          <a:lstStyle/>
          <a:p>
            <a:endParaRPr lang="en-US"/>
          </a:p>
        </p:txBody>
      </p:sp>
      <p:sp>
        <p:nvSpPr>
          <p:cNvPr id="7" name="Slide Number Placeholder 6">
            <a:extLst>
              <a:ext uri="{FF2B5EF4-FFF2-40B4-BE49-F238E27FC236}">
                <a16:creationId xmlns:a16="http://schemas.microsoft.com/office/drawing/2014/main" id="{74A9A5B8-EAB7-04B1-E7A4-9B3B53A68151}"/>
              </a:ext>
            </a:extLst>
          </p:cNvPr>
          <p:cNvSpPr>
            <a:spLocks noGrp="1"/>
          </p:cNvSpPr>
          <p:nvPr>
            <p:ph type="sldNum" sz="quarter" idx="4"/>
          </p:nvPr>
        </p:nvSpPr>
        <p:spPr/>
        <p:txBody>
          <a:bodyPr/>
          <a:lstStyle/>
          <a:p>
            <a:fld id="{40AA5F45-CDE6-4EA8-991E-B18CC5F21F47}" type="slidenum">
              <a:rPr lang="en-US" smtClean="0"/>
              <a:pPr/>
              <a:t>17</a:t>
            </a:fld>
            <a:endParaRPr lang="en-US"/>
          </a:p>
        </p:txBody>
      </p:sp>
      <p:grpSp>
        <p:nvGrpSpPr>
          <p:cNvPr id="8" name="object 2">
            <a:extLst>
              <a:ext uri="{FF2B5EF4-FFF2-40B4-BE49-F238E27FC236}">
                <a16:creationId xmlns:a16="http://schemas.microsoft.com/office/drawing/2014/main" id="{F68ED6BE-7CCC-3511-D4A7-8A390A796881}"/>
              </a:ext>
            </a:extLst>
          </p:cNvPr>
          <p:cNvGrpSpPr/>
          <p:nvPr/>
        </p:nvGrpSpPr>
        <p:grpSpPr>
          <a:xfrm>
            <a:off x="611190" y="1470746"/>
            <a:ext cx="9732263" cy="4029075"/>
            <a:chOff x="167639" y="1848040"/>
            <a:chExt cx="9732263" cy="4029075"/>
          </a:xfrm>
        </p:grpSpPr>
        <p:pic>
          <p:nvPicPr>
            <p:cNvPr id="18" name="object 12">
              <a:extLst>
                <a:ext uri="{FF2B5EF4-FFF2-40B4-BE49-F238E27FC236}">
                  <a16:creationId xmlns:a16="http://schemas.microsoft.com/office/drawing/2014/main" id="{60B53FDA-417A-EF58-F76C-A9C332EE7607}"/>
                </a:ext>
              </a:extLst>
            </p:cNvPr>
            <p:cNvPicPr/>
            <p:nvPr/>
          </p:nvPicPr>
          <p:blipFill>
            <a:blip r:embed="rId2" cstate="print"/>
            <a:stretch>
              <a:fillRect/>
            </a:stretch>
          </p:blipFill>
          <p:spPr>
            <a:xfrm>
              <a:off x="167639" y="2426208"/>
              <a:ext cx="9732263" cy="722375"/>
            </a:xfrm>
            <a:prstGeom prst="rect">
              <a:avLst/>
            </a:prstGeom>
          </p:spPr>
        </p:pic>
        <p:pic>
          <p:nvPicPr>
            <p:cNvPr id="19" name="object 13">
              <a:extLst>
                <a:ext uri="{FF2B5EF4-FFF2-40B4-BE49-F238E27FC236}">
                  <a16:creationId xmlns:a16="http://schemas.microsoft.com/office/drawing/2014/main" id="{316E4729-B02D-2CAD-E573-1E1F653FBE2E}"/>
                </a:ext>
              </a:extLst>
            </p:cNvPr>
            <p:cNvPicPr/>
            <p:nvPr/>
          </p:nvPicPr>
          <p:blipFill>
            <a:blip r:embed="rId3" cstate="print"/>
            <a:stretch>
              <a:fillRect/>
            </a:stretch>
          </p:blipFill>
          <p:spPr>
            <a:xfrm>
              <a:off x="167639" y="3433572"/>
              <a:ext cx="9732263" cy="286511"/>
            </a:xfrm>
            <a:prstGeom prst="rect">
              <a:avLst/>
            </a:prstGeom>
          </p:spPr>
        </p:pic>
        <p:pic>
          <p:nvPicPr>
            <p:cNvPr id="20" name="object 14">
              <a:extLst>
                <a:ext uri="{FF2B5EF4-FFF2-40B4-BE49-F238E27FC236}">
                  <a16:creationId xmlns:a16="http://schemas.microsoft.com/office/drawing/2014/main" id="{4A2771AC-368A-76BE-AECD-C1ECBF4C8143}"/>
                </a:ext>
              </a:extLst>
            </p:cNvPr>
            <p:cNvPicPr/>
            <p:nvPr/>
          </p:nvPicPr>
          <p:blipFill>
            <a:blip r:embed="rId4" cstate="print"/>
            <a:stretch>
              <a:fillRect/>
            </a:stretch>
          </p:blipFill>
          <p:spPr>
            <a:xfrm>
              <a:off x="167639" y="4227576"/>
              <a:ext cx="9732263" cy="635508"/>
            </a:xfrm>
            <a:prstGeom prst="rect">
              <a:avLst/>
            </a:prstGeom>
          </p:spPr>
        </p:pic>
        <p:pic>
          <p:nvPicPr>
            <p:cNvPr id="21" name="object 15">
              <a:extLst>
                <a:ext uri="{FF2B5EF4-FFF2-40B4-BE49-F238E27FC236}">
                  <a16:creationId xmlns:a16="http://schemas.microsoft.com/office/drawing/2014/main" id="{CE2E5ADC-73B7-A841-0B17-47FDA372C0F7}"/>
                </a:ext>
              </a:extLst>
            </p:cNvPr>
            <p:cNvPicPr/>
            <p:nvPr/>
          </p:nvPicPr>
          <p:blipFill>
            <a:blip r:embed="rId5" cstate="print"/>
            <a:stretch>
              <a:fillRect/>
            </a:stretch>
          </p:blipFill>
          <p:spPr>
            <a:xfrm>
              <a:off x="167639" y="5369052"/>
              <a:ext cx="9732263" cy="507491"/>
            </a:xfrm>
            <a:prstGeom prst="rect">
              <a:avLst/>
            </a:prstGeom>
          </p:spPr>
        </p:pic>
        <p:sp>
          <p:nvSpPr>
            <p:cNvPr id="22" name="object 16">
              <a:extLst>
                <a:ext uri="{FF2B5EF4-FFF2-40B4-BE49-F238E27FC236}">
                  <a16:creationId xmlns:a16="http://schemas.microsoft.com/office/drawing/2014/main" id="{E3A0BF0F-E4FA-5793-DD08-FB2DD0A65CC7}"/>
                </a:ext>
              </a:extLst>
            </p:cNvPr>
            <p:cNvSpPr/>
            <p:nvPr/>
          </p:nvSpPr>
          <p:spPr>
            <a:xfrm>
              <a:off x="169259" y="1848040"/>
              <a:ext cx="9730105" cy="4029075"/>
            </a:xfrm>
            <a:custGeom>
              <a:avLst/>
              <a:gdLst/>
              <a:ahLst/>
              <a:cxnLst/>
              <a:rect l="l" t="t" r="r" b="b"/>
              <a:pathLst>
                <a:path w="9730105" h="4029075">
                  <a:moveTo>
                    <a:pt x="0" y="578358"/>
                  </a:moveTo>
                  <a:lnTo>
                    <a:pt x="9729978" y="578358"/>
                  </a:lnTo>
                </a:path>
                <a:path w="9730105" h="4029075">
                  <a:moveTo>
                    <a:pt x="0" y="0"/>
                  </a:moveTo>
                  <a:lnTo>
                    <a:pt x="9729978" y="0"/>
                  </a:lnTo>
                </a:path>
                <a:path w="9730105" h="4029075">
                  <a:moveTo>
                    <a:pt x="0" y="4028693"/>
                  </a:moveTo>
                  <a:lnTo>
                    <a:pt x="9729978" y="4028693"/>
                  </a:lnTo>
                </a:path>
              </a:pathLst>
            </a:custGeom>
            <a:ln w="15249">
              <a:solidFill>
                <a:srgbClr val="4472C3"/>
              </a:solidFill>
            </a:ln>
          </p:spPr>
          <p:txBody>
            <a:bodyPr wrap="square" lIns="0" tIns="0" rIns="0" bIns="0" rtlCol="0"/>
            <a:lstStyle/>
            <a:p>
              <a:endParaRPr/>
            </a:p>
          </p:txBody>
        </p:sp>
        <p:pic>
          <p:nvPicPr>
            <p:cNvPr id="23" name="object 17">
              <a:extLst>
                <a:ext uri="{FF2B5EF4-FFF2-40B4-BE49-F238E27FC236}">
                  <a16:creationId xmlns:a16="http://schemas.microsoft.com/office/drawing/2014/main" id="{878E61CA-E72C-3464-E694-EFE502199533}"/>
                </a:ext>
              </a:extLst>
            </p:cNvPr>
            <p:cNvPicPr/>
            <p:nvPr/>
          </p:nvPicPr>
          <p:blipFill>
            <a:blip r:embed="rId6" cstate="print"/>
            <a:stretch>
              <a:fillRect/>
            </a:stretch>
          </p:blipFill>
          <p:spPr>
            <a:xfrm>
              <a:off x="437673" y="2128837"/>
              <a:ext cx="269938" cy="111442"/>
            </a:xfrm>
            <a:prstGeom prst="rect">
              <a:avLst/>
            </a:prstGeom>
          </p:spPr>
        </p:pic>
        <p:pic>
          <p:nvPicPr>
            <p:cNvPr id="24" name="object 18">
              <a:extLst>
                <a:ext uri="{FF2B5EF4-FFF2-40B4-BE49-F238E27FC236}">
                  <a16:creationId xmlns:a16="http://schemas.microsoft.com/office/drawing/2014/main" id="{66A21948-6852-B5B5-7FC4-7604E1C7E0CF}"/>
                </a:ext>
              </a:extLst>
            </p:cNvPr>
            <p:cNvPicPr/>
            <p:nvPr/>
          </p:nvPicPr>
          <p:blipFill>
            <a:blip r:embed="rId7" cstate="print"/>
            <a:stretch>
              <a:fillRect/>
            </a:stretch>
          </p:blipFill>
          <p:spPr>
            <a:xfrm>
              <a:off x="1476279" y="2127313"/>
              <a:ext cx="503300" cy="112966"/>
            </a:xfrm>
            <a:prstGeom prst="rect">
              <a:avLst/>
            </a:prstGeom>
          </p:spPr>
        </p:pic>
        <p:pic>
          <p:nvPicPr>
            <p:cNvPr id="25" name="object 19">
              <a:extLst>
                <a:ext uri="{FF2B5EF4-FFF2-40B4-BE49-F238E27FC236}">
                  <a16:creationId xmlns:a16="http://schemas.microsoft.com/office/drawing/2014/main" id="{01586C37-6878-ABEA-7440-05E98C8EBD83}"/>
                </a:ext>
              </a:extLst>
            </p:cNvPr>
            <p:cNvPicPr/>
            <p:nvPr/>
          </p:nvPicPr>
          <p:blipFill>
            <a:blip r:embed="rId8" cstate="print"/>
            <a:stretch>
              <a:fillRect/>
            </a:stretch>
          </p:blipFill>
          <p:spPr>
            <a:xfrm>
              <a:off x="3054762" y="2127313"/>
              <a:ext cx="419385" cy="90106"/>
            </a:xfrm>
            <a:prstGeom prst="rect">
              <a:avLst/>
            </a:prstGeom>
          </p:spPr>
        </p:pic>
        <p:pic>
          <p:nvPicPr>
            <p:cNvPr id="26" name="object 20">
              <a:extLst>
                <a:ext uri="{FF2B5EF4-FFF2-40B4-BE49-F238E27FC236}">
                  <a16:creationId xmlns:a16="http://schemas.microsoft.com/office/drawing/2014/main" id="{2F409AD1-BA64-6BAA-7322-93AB3BD6A611}"/>
                </a:ext>
              </a:extLst>
            </p:cNvPr>
            <p:cNvPicPr/>
            <p:nvPr/>
          </p:nvPicPr>
          <p:blipFill>
            <a:blip r:embed="rId9" cstate="print"/>
            <a:stretch>
              <a:fillRect/>
            </a:stretch>
          </p:blipFill>
          <p:spPr>
            <a:xfrm>
              <a:off x="4245768" y="2122741"/>
              <a:ext cx="896779" cy="117538"/>
            </a:xfrm>
            <a:prstGeom prst="rect">
              <a:avLst/>
            </a:prstGeom>
          </p:spPr>
        </p:pic>
        <p:pic>
          <p:nvPicPr>
            <p:cNvPr id="27" name="object 21">
              <a:extLst>
                <a:ext uri="{FF2B5EF4-FFF2-40B4-BE49-F238E27FC236}">
                  <a16:creationId xmlns:a16="http://schemas.microsoft.com/office/drawing/2014/main" id="{7BCA805D-2069-71AD-AAAF-1AA04FEF0ED1}"/>
                </a:ext>
              </a:extLst>
            </p:cNvPr>
            <p:cNvPicPr/>
            <p:nvPr/>
          </p:nvPicPr>
          <p:blipFill>
            <a:blip r:embed="rId10" cstate="print"/>
            <a:stretch>
              <a:fillRect/>
            </a:stretch>
          </p:blipFill>
          <p:spPr>
            <a:xfrm>
              <a:off x="5931026" y="2122741"/>
              <a:ext cx="857059" cy="117538"/>
            </a:xfrm>
            <a:prstGeom prst="rect">
              <a:avLst/>
            </a:prstGeom>
          </p:spPr>
        </p:pic>
        <p:pic>
          <p:nvPicPr>
            <p:cNvPr id="28" name="object 22">
              <a:extLst>
                <a:ext uri="{FF2B5EF4-FFF2-40B4-BE49-F238E27FC236}">
                  <a16:creationId xmlns:a16="http://schemas.microsoft.com/office/drawing/2014/main" id="{E556ACF2-8FAB-0D2D-4071-0970AEAA88C3}"/>
                </a:ext>
              </a:extLst>
            </p:cNvPr>
            <p:cNvPicPr/>
            <p:nvPr/>
          </p:nvPicPr>
          <p:blipFill>
            <a:blip r:embed="rId11" cstate="print"/>
            <a:stretch>
              <a:fillRect/>
            </a:stretch>
          </p:blipFill>
          <p:spPr>
            <a:xfrm>
              <a:off x="7546085" y="2000726"/>
              <a:ext cx="805243" cy="90011"/>
            </a:xfrm>
            <a:prstGeom prst="rect">
              <a:avLst/>
            </a:prstGeom>
          </p:spPr>
        </p:pic>
        <p:pic>
          <p:nvPicPr>
            <p:cNvPr id="29" name="object 23">
              <a:extLst>
                <a:ext uri="{FF2B5EF4-FFF2-40B4-BE49-F238E27FC236}">
                  <a16:creationId xmlns:a16="http://schemas.microsoft.com/office/drawing/2014/main" id="{0A247453-C358-0453-2BDF-AD3C1676BF84}"/>
                </a:ext>
              </a:extLst>
            </p:cNvPr>
            <p:cNvPicPr/>
            <p:nvPr/>
          </p:nvPicPr>
          <p:blipFill>
            <a:blip r:embed="rId12" cstate="print"/>
            <a:stretch>
              <a:fillRect/>
            </a:stretch>
          </p:blipFill>
          <p:spPr>
            <a:xfrm>
              <a:off x="7814500" y="2255519"/>
              <a:ext cx="269938" cy="109918"/>
            </a:xfrm>
            <a:prstGeom prst="rect">
              <a:avLst/>
            </a:prstGeom>
          </p:spPr>
        </p:pic>
        <p:pic>
          <p:nvPicPr>
            <p:cNvPr id="30" name="object 24">
              <a:extLst>
                <a:ext uri="{FF2B5EF4-FFF2-40B4-BE49-F238E27FC236}">
                  <a16:creationId xmlns:a16="http://schemas.microsoft.com/office/drawing/2014/main" id="{E001F856-90E9-03D4-BC32-080DD9FAC334}"/>
                </a:ext>
              </a:extLst>
            </p:cNvPr>
            <p:cNvPicPr/>
            <p:nvPr/>
          </p:nvPicPr>
          <p:blipFill>
            <a:blip r:embed="rId13" cstate="print"/>
            <a:stretch>
              <a:fillRect/>
            </a:stretch>
          </p:blipFill>
          <p:spPr>
            <a:xfrm>
              <a:off x="8734138" y="1996154"/>
              <a:ext cx="922686" cy="117443"/>
            </a:xfrm>
            <a:prstGeom prst="rect">
              <a:avLst/>
            </a:prstGeom>
          </p:spPr>
        </p:pic>
        <p:sp>
          <p:nvSpPr>
            <p:cNvPr id="31" name="object 25">
              <a:extLst>
                <a:ext uri="{FF2B5EF4-FFF2-40B4-BE49-F238E27FC236}">
                  <a16:creationId xmlns:a16="http://schemas.microsoft.com/office/drawing/2014/main" id="{29250D0F-67C7-CFD4-148A-3E028DD62B4C}"/>
                </a:ext>
              </a:extLst>
            </p:cNvPr>
            <p:cNvSpPr/>
            <p:nvPr/>
          </p:nvSpPr>
          <p:spPr>
            <a:xfrm>
              <a:off x="9675114" y="1996249"/>
              <a:ext cx="10795" cy="92710"/>
            </a:xfrm>
            <a:custGeom>
              <a:avLst/>
              <a:gdLst/>
              <a:ahLst/>
              <a:cxnLst/>
              <a:rect l="l" t="t" r="r" b="b"/>
              <a:pathLst>
                <a:path w="10795" h="92710">
                  <a:moveTo>
                    <a:pt x="10668" y="1270"/>
                  </a:moveTo>
                  <a:lnTo>
                    <a:pt x="9867" y="1270"/>
                  </a:lnTo>
                  <a:lnTo>
                    <a:pt x="9867" y="0"/>
                  </a:lnTo>
                  <a:lnTo>
                    <a:pt x="0" y="0"/>
                  </a:lnTo>
                  <a:lnTo>
                    <a:pt x="0" y="1270"/>
                  </a:lnTo>
                  <a:lnTo>
                    <a:pt x="0" y="92710"/>
                  </a:lnTo>
                  <a:lnTo>
                    <a:pt x="10668" y="92710"/>
                  </a:lnTo>
                  <a:lnTo>
                    <a:pt x="10668" y="1270"/>
                  </a:lnTo>
                  <a:close/>
                </a:path>
              </a:pathLst>
            </a:custGeom>
            <a:solidFill>
              <a:srgbClr val="000000"/>
            </a:solidFill>
          </p:spPr>
          <p:txBody>
            <a:bodyPr wrap="square" lIns="0" tIns="0" rIns="0" bIns="0" rtlCol="0"/>
            <a:lstStyle/>
            <a:p>
              <a:endParaRPr/>
            </a:p>
          </p:txBody>
        </p:sp>
        <p:pic>
          <p:nvPicPr>
            <p:cNvPr id="32" name="object 26">
              <a:extLst>
                <a:ext uri="{FF2B5EF4-FFF2-40B4-BE49-F238E27FC236}">
                  <a16:creationId xmlns:a16="http://schemas.microsoft.com/office/drawing/2014/main" id="{072C1179-26CC-D94A-B4F6-97FDAA8A8DC1}"/>
                </a:ext>
              </a:extLst>
            </p:cNvPr>
            <p:cNvPicPr/>
            <p:nvPr/>
          </p:nvPicPr>
          <p:blipFill>
            <a:blip r:embed="rId14" cstate="print"/>
            <a:stretch>
              <a:fillRect/>
            </a:stretch>
          </p:blipFill>
          <p:spPr>
            <a:xfrm>
              <a:off x="9005601" y="2252472"/>
              <a:ext cx="410241" cy="112966"/>
            </a:xfrm>
            <a:prstGeom prst="rect">
              <a:avLst/>
            </a:prstGeom>
          </p:spPr>
        </p:pic>
        <p:sp>
          <p:nvSpPr>
            <p:cNvPr id="33" name="object 27">
              <a:extLst>
                <a:ext uri="{FF2B5EF4-FFF2-40B4-BE49-F238E27FC236}">
                  <a16:creationId xmlns:a16="http://schemas.microsoft.com/office/drawing/2014/main" id="{82F8065E-5014-A7D4-3E51-610FC177B0C0}"/>
                </a:ext>
              </a:extLst>
            </p:cNvPr>
            <p:cNvSpPr/>
            <p:nvPr/>
          </p:nvSpPr>
          <p:spPr>
            <a:xfrm>
              <a:off x="529196" y="2791116"/>
              <a:ext cx="94615" cy="58419"/>
            </a:xfrm>
            <a:custGeom>
              <a:avLst/>
              <a:gdLst/>
              <a:ahLst/>
              <a:cxnLst/>
              <a:rect l="l" t="t" r="r" b="b"/>
              <a:pathLst>
                <a:path w="94615" h="58419">
                  <a:moveTo>
                    <a:pt x="39624" y="13804"/>
                  </a:moveTo>
                  <a:lnTo>
                    <a:pt x="36576" y="7708"/>
                  </a:lnTo>
                  <a:lnTo>
                    <a:pt x="35052" y="6184"/>
                  </a:lnTo>
                  <a:lnTo>
                    <a:pt x="33528" y="3136"/>
                  </a:lnTo>
                  <a:lnTo>
                    <a:pt x="30480" y="1612"/>
                  </a:lnTo>
                  <a:lnTo>
                    <a:pt x="30480" y="10756"/>
                  </a:lnTo>
                  <a:lnTo>
                    <a:pt x="30480" y="22948"/>
                  </a:lnTo>
                  <a:lnTo>
                    <a:pt x="25908" y="27520"/>
                  </a:lnTo>
                  <a:lnTo>
                    <a:pt x="22860" y="29044"/>
                  </a:lnTo>
                  <a:lnTo>
                    <a:pt x="7620" y="29044"/>
                  </a:lnTo>
                  <a:lnTo>
                    <a:pt x="7620" y="6184"/>
                  </a:lnTo>
                  <a:lnTo>
                    <a:pt x="22860" y="6184"/>
                  </a:lnTo>
                  <a:lnTo>
                    <a:pt x="25908" y="7708"/>
                  </a:lnTo>
                  <a:lnTo>
                    <a:pt x="27432" y="9232"/>
                  </a:lnTo>
                  <a:lnTo>
                    <a:pt x="30480" y="10756"/>
                  </a:lnTo>
                  <a:lnTo>
                    <a:pt x="30480" y="1612"/>
                  </a:lnTo>
                  <a:lnTo>
                    <a:pt x="27432" y="0"/>
                  </a:lnTo>
                  <a:lnTo>
                    <a:pt x="0" y="0"/>
                  </a:lnTo>
                  <a:lnTo>
                    <a:pt x="0" y="58000"/>
                  </a:lnTo>
                  <a:lnTo>
                    <a:pt x="7620" y="58000"/>
                  </a:lnTo>
                  <a:lnTo>
                    <a:pt x="7620" y="35140"/>
                  </a:lnTo>
                  <a:lnTo>
                    <a:pt x="16764" y="35140"/>
                  </a:lnTo>
                  <a:lnTo>
                    <a:pt x="30480" y="58000"/>
                  </a:lnTo>
                  <a:lnTo>
                    <a:pt x="39624" y="58000"/>
                  </a:lnTo>
                  <a:lnTo>
                    <a:pt x="25336" y="35140"/>
                  </a:lnTo>
                  <a:lnTo>
                    <a:pt x="24384" y="33616"/>
                  </a:lnTo>
                  <a:lnTo>
                    <a:pt x="30480" y="33616"/>
                  </a:lnTo>
                  <a:lnTo>
                    <a:pt x="33528" y="30568"/>
                  </a:lnTo>
                  <a:lnTo>
                    <a:pt x="34290" y="29044"/>
                  </a:lnTo>
                  <a:lnTo>
                    <a:pt x="35052" y="27520"/>
                  </a:lnTo>
                  <a:lnTo>
                    <a:pt x="38100" y="24472"/>
                  </a:lnTo>
                  <a:lnTo>
                    <a:pt x="39624" y="21424"/>
                  </a:lnTo>
                  <a:lnTo>
                    <a:pt x="39624" y="13804"/>
                  </a:lnTo>
                  <a:close/>
                </a:path>
                <a:path w="94615" h="58419">
                  <a:moveTo>
                    <a:pt x="94589" y="0"/>
                  </a:moveTo>
                  <a:lnTo>
                    <a:pt x="85445" y="0"/>
                  </a:lnTo>
                  <a:lnTo>
                    <a:pt x="71640" y="22948"/>
                  </a:lnTo>
                  <a:lnTo>
                    <a:pt x="57924" y="0"/>
                  </a:lnTo>
                  <a:lnTo>
                    <a:pt x="48780" y="0"/>
                  </a:lnTo>
                  <a:lnTo>
                    <a:pt x="67068" y="29044"/>
                  </a:lnTo>
                  <a:lnTo>
                    <a:pt x="50304" y="58000"/>
                  </a:lnTo>
                  <a:lnTo>
                    <a:pt x="57924" y="58000"/>
                  </a:lnTo>
                  <a:lnTo>
                    <a:pt x="71640" y="35140"/>
                  </a:lnTo>
                  <a:lnTo>
                    <a:pt x="85445" y="58000"/>
                  </a:lnTo>
                  <a:lnTo>
                    <a:pt x="94589" y="58000"/>
                  </a:lnTo>
                  <a:lnTo>
                    <a:pt x="76212" y="29044"/>
                  </a:lnTo>
                  <a:lnTo>
                    <a:pt x="94589" y="0"/>
                  </a:lnTo>
                  <a:close/>
                </a:path>
              </a:pathLst>
            </a:custGeom>
            <a:solidFill>
              <a:srgbClr val="000000"/>
            </a:solidFill>
          </p:spPr>
          <p:txBody>
            <a:bodyPr wrap="square" lIns="0" tIns="0" rIns="0" bIns="0" rtlCol="0"/>
            <a:lstStyle/>
            <a:p>
              <a:endParaRPr/>
            </a:p>
          </p:txBody>
        </p:sp>
        <p:pic>
          <p:nvPicPr>
            <p:cNvPr id="34" name="object 28">
              <a:extLst>
                <a:ext uri="{FF2B5EF4-FFF2-40B4-BE49-F238E27FC236}">
                  <a16:creationId xmlns:a16="http://schemas.microsoft.com/office/drawing/2014/main" id="{C01E4ED9-FA2A-7F22-62B9-CE7A92DA0E9C}"/>
                </a:ext>
              </a:extLst>
            </p:cNvPr>
            <p:cNvPicPr/>
            <p:nvPr/>
          </p:nvPicPr>
          <p:blipFill>
            <a:blip r:embed="rId15" cstate="print"/>
            <a:stretch>
              <a:fillRect/>
            </a:stretch>
          </p:blipFill>
          <p:spPr>
            <a:xfrm>
              <a:off x="1371028" y="2788062"/>
              <a:ext cx="704564" cy="62579"/>
            </a:xfrm>
            <a:prstGeom prst="rect">
              <a:avLst/>
            </a:prstGeom>
          </p:spPr>
        </p:pic>
        <p:pic>
          <p:nvPicPr>
            <p:cNvPr id="35" name="object 29">
              <a:extLst>
                <a:ext uri="{FF2B5EF4-FFF2-40B4-BE49-F238E27FC236}">
                  <a16:creationId xmlns:a16="http://schemas.microsoft.com/office/drawing/2014/main" id="{8DF70F15-8D1B-013F-6BD5-663627423991}"/>
                </a:ext>
              </a:extLst>
            </p:cNvPr>
            <p:cNvPicPr/>
            <p:nvPr/>
          </p:nvPicPr>
          <p:blipFill>
            <a:blip r:embed="rId16" cstate="print"/>
            <a:stretch>
              <a:fillRect/>
            </a:stretch>
          </p:blipFill>
          <p:spPr>
            <a:xfrm>
              <a:off x="2915983" y="2772822"/>
              <a:ext cx="698468" cy="86963"/>
            </a:xfrm>
            <a:prstGeom prst="rect">
              <a:avLst/>
            </a:prstGeom>
          </p:spPr>
        </p:pic>
        <p:pic>
          <p:nvPicPr>
            <p:cNvPr id="36" name="object 30">
              <a:extLst>
                <a:ext uri="{FF2B5EF4-FFF2-40B4-BE49-F238E27FC236}">
                  <a16:creationId xmlns:a16="http://schemas.microsoft.com/office/drawing/2014/main" id="{0F2D998E-CB4C-7778-5604-71CC63997BD9}"/>
                </a:ext>
              </a:extLst>
            </p:cNvPr>
            <p:cNvPicPr/>
            <p:nvPr/>
          </p:nvPicPr>
          <p:blipFill>
            <a:blip r:embed="rId17" cstate="print"/>
            <a:stretch>
              <a:fillRect/>
            </a:stretch>
          </p:blipFill>
          <p:spPr>
            <a:xfrm>
              <a:off x="4462367" y="2785014"/>
              <a:ext cx="460533" cy="87058"/>
            </a:xfrm>
            <a:prstGeom prst="rect">
              <a:avLst/>
            </a:prstGeom>
          </p:spPr>
        </p:pic>
        <p:sp>
          <p:nvSpPr>
            <p:cNvPr id="37" name="object 31">
              <a:extLst>
                <a:ext uri="{FF2B5EF4-FFF2-40B4-BE49-F238E27FC236}">
                  <a16:creationId xmlns:a16="http://schemas.microsoft.com/office/drawing/2014/main" id="{F8FFCB10-0627-9251-306F-B4941EB16B03}"/>
                </a:ext>
              </a:extLst>
            </p:cNvPr>
            <p:cNvSpPr/>
            <p:nvPr/>
          </p:nvSpPr>
          <p:spPr>
            <a:xfrm>
              <a:off x="6138380" y="2791116"/>
              <a:ext cx="139065" cy="59690"/>
            </a:xfrm>
            <a:custGeom>
              <a:avLst/>
              <a:gdLst/>
              <a:ahLst/>
              <a:cxnLst/>
              <a:rect l="l" t="t" r="r" b="b"/>
              <a:pathLst>
                <a:path w="139064" h="59689">
                  <a:moveTo>
                    <a:pt x="58013" y="18376"/>
                  </a:moveTo>
                  <a:lnTo>
                    <a:pt x="51917" y="9232"/>
                  </a:lnTo>
                  <a:lnTo>
                    <a:pt x="50393" y="7708"/>
                  </a:lnTo>
                  <a:lnTo>
                    <a:pt x="50393" y="19900"/>
                  </a:lnTo>
                  <a:lnTo>
                    <a:pt x="50393" y="38188"/>
                  </a:lnTo>
                  <a:lnTo>
                    <a:pt x="47345" y="41236"/>
                  </a:lnTo>
                  <a:lnTo>
                    <a:pt x="45821" y="45808"/>
                  </a:lnTo>
                  <a:lnTo>
                    <a:pt x="42773" y="47332"/>
                  </a:lnTo>
                  <a:lnTo>
                    <a:pt x="39725" y="50380"/>
                  </a:lnTo>
                  <a:lnTo>
                    <a:pt x="36677" y="51904"/>
                  </a:lnTo>
                  <a:lnTo>
                    <a:pt x="21424" y="51904"/>
                  </a:lnTo>
                  <a:lnTo>
                    <a:pt x="18376" y="50380"/>
                  </a:lnTo>
                  <a:lnTo>
                    <a:pt x="15328" y="47332"/>
                  </a:lnTo>
                  <a:lnTo>
                    <a:pt x="12280" y="45808"/>
                  </a:lnTo>
                  <a:lnTo>
                    <a:pt x="10756" y="41236"/>
                  </a:lnTo>
                  <a:lnTo>
                    <a:pt x="7708" y="38188"/>
                  </a:lnTo>
                  <a:lnTo>
                    <a:pt x="7708" y="19900"/>
                  </a:lnTo>
                  <a:lnTo>
                    <a:pt x="10756" y="16852"/>
                  </a:lnTo>
                  <a:lnTo>
                    <a:pt x="12280" y="13804"/>
                  </a:lnTo>
                  <a:lnTo>
                    <a:pt x="15328" y="10756"/>
                  </a:lnTo>
                  <a:lnTo>
                    <a:pt x="24472" y="6184"/>
                  </a:lnTo>
                  <a:lnTo>
                    <a:pt x="33629" y="6184"/>
                  </a:lnTo>
                  <a:lnTo>
                    <a:pt x="42773" y="10756"/>
                  </a:lnTo>
                  <a:lnTo>
                    <a:pt x="45821" y="13804"/>
                  </a:lnTo>
                  <a:lnTo>
                    <a:pt x="47345" y="16852"/>
                  </a:lnTo>
                  <a:lnTo>
                    <a:pt x="50393" y="19900"/>
                  </a:lnTo>
                  <a:lnTo>
                    <a:pt x="50393" y="7708"/>
                  </a:lnTo>
                  <a:lnTo>
                    <a:pt x="48869" y="6184"/>
                  </a:lnTo>
                  <a:lnTo>
                    <a:pt x="44297" y="3136"/>
                  </a:lnTo>
                  <a:lnTo>
                    <a:pt x="39725" y="0"/>
                  </a:lnTo>
                  <a:lnTo>
                    <a:pt x="18376" y="0"/>
                  </a:lnTo>
                  <a:lnTo>
                    <a:pt x="13804" y="3136"/>
                  </a:lnTo>
                  <a:lnTo>
                    <a:pt x="9232" y="6184"/>
                  </a:lnTo>
                  <a:lnTo>
                    <a:pt x="6096" y="9232"/>
                  </a:lnTo>
                  <a:lnTo>
                    <a:pt x="3048" y="13804"/>
                  </a:lnTo>
                  <a:lnTo>
                    <a:pt x="0" y="22948"/>
                  </a:lnTo>
                  <a:lnTo>
                    <a:pt x="0" y="35140"/>
                  </a:lnTo>
                  <a:lnTo>
                    <a:pt x="3048" y="44284"/>
                  </a:lnTo>
                  <a:lnTo>
                    <a:pt x="6096" y="48856"/>
                  </a:lnTo>
                  <a:lnTo>
                    <a:pt x="9232" y="53428"/>
                  </a:lnTo>
                  <a:lnTo>
                    <a:pt x="13804" y="54952"/>
                  </a:lnTo>
                  <a:lnTo>
                    <a:pt x="18376" y="58000"/>
                  </a:lnTo>
                  <a:lnTo>
                    <a:pt x="22948" y="59524"/>
                  </a:lnTo>
                  <a:lnTo>
                    <a:pt x="35153" y="59524"/>
                  </a:lnTo>
                  <a:lnTo>
                    <a:pt x="39725" y="58000"/>
                  </a:lnTo>
                  <a:lnTo>
                    <a:pt x="44297" y="54952"/>
                  </a:lnTo>
                  <a:lnTo>
                    <a:pt x="48869" y="53428"/>
                  </a:lnTo>
                  <a:lnTo>
                    <a:pt x="49885" y="51904"/>
                  </a:lnTo>
                  <a:lnTo>
                    <a:pt x="58013" y="39712"/>
                  </a:lnTo>
                  <a:lnTo>
                    <a:pt x="58013" y="18376"/>
                  </a:lnTo>
                  <a:close/>
                </a:path>
                <a:path w="139064" h="59689">
                  <a:moveTo>
                    <a:pt x="138772" y="22961"/>
                  </a:moveTo>
                  <a:lnTo>
                    <a:pt x="137248" y="21437"/>
                  </a:lnTo>
                  <a:lnTo>
                    <a:pt x="135724" y="18389"/>
                  </a:lnTo>
                  <a:lnTo>
                    <a:pt x="131152" y="13817"/>
                  </a:lnTo>
                  <a:lnTo>
                    <a:pt x="128104" y="12293"/>
                  </a:lnTo>
                  <a:lnTo>
                    <a:pt x="120484" y="12293"/>
                  </a:lnTo>
                  <a:lnTo>
                    <a:pt x="114388" y="12293"/>
                  </a:lnTo>
                  <a:lnTo>
                    <a:pt x="111340" y="13817"/>
                  </a:lnTo>
                  <a:lnTo>
                    <a:pt x="108292" y="16865"/>
                  </a:lnTo>
                  <a:lnTo>
                    <a:pt x="105244" y="18389"/>
                  </a:lnTo>
                  <a:lnTo>
                    <a:pt x="105244" y="21437"/>
                  </a:lnTo>
                  <a:lnTo>
                    <a:pt x="103720" y="18389"/>
                  </a:lnTo>
                  <a:lnTo>
                    <a:pt x="100672" y="15341"/>
                  </a:lnTo>
                  <a:lnTo>
                    <a:pt x="94576" y="12293"/>
                  </a:lnTo>
                  <a:lnTo>
                    <a:pt x="82384" y="12293"/>
                  </a:lnTo>
                  <a:lnTo>
                    <a:pt x="76288" y="15341"/>
                  </a:lnTo>
                  <a:lnTo>
                    <a:pt x="74764" y="16865"/>
                  </a:lnTo>
                  <a:lnTo>
                    <a:pt x="73240" y="19913"/>
                  </a:lnTo>
                  <a:lnTo>
                    <a:pt x="73240" y="12293"/>
                  </a:lnTo>
                  <a:lnTo>
                    <a:pt x="65620" y="12293"/>
                  </a:lnTo>
                  <a:lnTo>
                    <a:pt x="65620" y="58013"/>
                  </a:lnTo>
                  <a:lnTo>
                    <a:pt x="73240" y="58013"/>
                  </a:lnTo>
                  <a:lnTo>
                    <a:pt x="73240" y="29057"/>
                  </a:lnTo>
                  <a:lnTo>
                    <a:pt x="74764" y="24485"/>
                  </a:lnTo>
                  <a:lnTo>
                    <a:pt x="79336" y="19913"/>
                  </a:lnTo>
                  <a:lnTo>
                    <a:pt x="82384" y="18389"/>
                  </a:lnTo>
                  <a:lnTo>
                    <a:pt x="90004" y="18389"/>
                  </a:lnTo>
                  <a:lnTo>
                    <a:pt x="93052" y="19913"/>
                  </a:lnTo>
                  <a:lnTo>
                    <a:pt x="97624" y="24485"/>
                  </a:lnTo>
                  <a:lnTo>
                    <a:pt x="99148" y="27533"/>
                  </a:lnTo>
                  <a:lnTo>
                    <a:pt x="99148" y="58013"/>
                  </a:lnTo>
                  <a:lnTo>
                    <a:pt x="106768" y="58013"/>
                  </a:lnTo>
                  <a:lnTo>
                    <a:pt x="106768" y="24485"/>
                  </a:lnTo>
                  <a:lnTo>
                    <a:pt x="109816" y="22961"/>
                  </a:lnTo>
                  <a:lnTo>
                    <a:pt x="112864" y="19913"/>
                  </a:lnTo>
                  <a:lnTo>
                    <a:pt x="115912" y="18389"/>
                  </a:lnTo>
                  <a:lnTo>
                    <a:pt x="123532" y="18389"/>
                  </a:lnTo>
                  <a:lnTo>
                    <a:pt x="126580" y="19913"/>
                  </a:lnTo>
                  <a:lnTo>
                    <a:pt x="131152" y="24485"/>
                  </a:lnTo>
                  <a:lnTo>
                    <a:pt x="132676" y="27533"/>
                  </a:lnTo>
                  <a:lnTo>
                    <a:pt x="132676" y="58013"/>
                  </a:lnTo>
                  <a:lnTo>
                    <a:pt x="138772" y="58013"/>
                  </a:lnTo>
                  <a:lnTo>
                    <a:pt x="138772" y="22961"/>
                  </a:lnTo>
                  <a:close/>
                </a:path>
              </a:pathLst>
            </a:custGeom>
            <a:solidFill>
              <a:srgbClr val="000000"/>
            </a:solidFill>
          </p:spPr>
          <p:txBody>
            <a:bodyPr wrap="square" lIns="0" tIns="0" rIns="0" bIns="0" rtlCol="0"/>
            <a:lstStyle/>
            <a:p>
              <a:endParaRPr/>
            </a:p>
          </p:txBody>
        </p:sp>
        <p:pic>
          <p:nvPicPr>
            <p:cNvPr id="38" name="object 32">
              <a:extLst>
                <a:ext uri="{FF2B5EF4-FFF2-40B4-BE49-F238E27FC236}">
                  <a16:creationId xmlns:a16="http://schemas.microsoft.com/office/drawing/2014/main" id="{D948CBBE-7F70-3FA5-41FB-29EB777DF26C}"/>
                </a:ext>
              </a:extLst>
            </p:cNvPr>
            <p:cNvPicPr/>
            <p:nvPr/>
          </p:nvPicPr>
          <p:blipFill>
            <a:blip r:embed="rId18" cstate="print"/>
            <a:stretch>
              <a:fillRect/>
            </a:stretch>
          </p:blipFill>
          <p:spPr>
            <a:xfrm>
              <a:off x="6298596" y="2785014"/>
              <a:ext cx="282130" cy="87058"/>
            </a:xfrm>
            <a:prstGeom prst="rect">
              <a:avLst/>
            </a:prstGeom>
          </p:spPr>
        </p:pic>
        <p:pic>
          <p:nvPicPr>
            <p:cNvPr id="39" name="object 33">
              <a:extLst>
                <a:ext uri="{FF2B5EF4-FFF2-40B4-BE49-F238E27FC236}">
                  <a16:creationId xmlns:a16="http://schemas.microsoft.com/office/drawing/2014/main" id="{C0A184D9-FABB-ABA5-58BC-910909C5E6DD}"/>
                </a:ext>
              </a:extLst>
            </p:cNvPr>
            <p:cNvPicPr/>
            <p:nvPr/>
          </p:nvPicPr>
          <p:blipFill>
            <a:blip r:embed="rId19" cstate="print"/>
            <a:stretch>
              <a:fillRect/>
            </a:stretch>
          </p:blipFill>
          <p:spPr>
            <a:xfrm>
              <a:off x="7819072" y="2785014"/>
              <a:ext cx="262318" cy="65627"/>
            </a:xfrm>
            <a:prstGeom prst="rect">
              <a:avLst/>
            </a:prstGeom>
          </p:spPr>
        </p:pic>
        <p:pic>
          <p:nvPicPr>
            <p:cNvPr id="40" name="object 34">
              <a:extLst>
                <a:ext uri="{FF2B5EF4-FFF2-40B4-BE49-F238E27FC236}">
                  <a16:creationId xmlns:a16="http://schemas.microsoft.com/office/drawing/2014/main" id="{8682A5F8-BF79-BC9D-5D9B-38B57B1136A3}"/>
                </a:ext>
              </a:extLst>
            </p:cNvPr>
            <p:cNvPicPr/>
            <p:nvPr/>
          </p:nvPicPr>
          <p:blipFill>
            <a:blip r:embed="rId20" cstate="print"/>
            <a:stretch>
              <a:fillRect/>
            </a:stretch>
          </p:blipFill>
          <p:spPr>
            <a:xfrm>
              <a:off x="9037605" y="2783490"/>
              <a:ext cx="346138" cy="77819"/>
            </a:xfrm>
            <a:prstGeom prst="rect">
              <a:avLst/>
            </a:prstGeom>
          </p:spPr>
        </p:pic>
        <p:sp>
          <p:nvSpPr>
            <p:cNvPr id="41" name="object 35">
              <a:extLst>
                <a:ext uri="{FF2B5EF4-FFF2-40B4-BE49-F238E27FC236}">
                  <a16:creationId xmlns:a16="http://schemas.microsoft.com/office/drawing/2014/main" id="{C8172EB5-0FF3-7085-2DC1-1E88119B69C2}"/>
                </a:ext>
              </a:extLst>
            </p:cNvPr>
            <p:cNvSpPr/>
            <p:nvPr/>
          </p:nvSpPr>
          <p:spPr>
            <a:xfrm>
              <a:off x="529196" y="3296221"/>
              <a:ext cx="94615" cy="58419"/>
            </a:xfrm>
            <a:custGeom>
              <a:avLst/>
              <a:gdLst/>
              <a:ahLst/>
              <a:cxnLst/>
              <a:rect l="l" t="t" r="r" b="b"/>
              <a:pathLst>
                <a:path w="94615" h="58420">
                  <a:moveTo>
                    <a:pt x="39624" y="13817"/>
                  </a:moveTo>
                  <a:lnTo>
                    <a:pt x="36576" y="7721"/>
                  </a:lnTo>
                  <a:lnTo>
                    <a:pt x="35052" y="6197"/>
                  </a:lnTo>
                  <a:lnTo>
                    <a:pt x="33528" y="3048"/>
                  </a:lnTo>
                  <a:lnTo>
                    <a:pt x="30480" y="1524"/>
                  </a:lnTo>
                  <a:lnTo>
                    <a:pt x="30480" y="10769"/>
                  </a:lnTo>
                  <a:lnTo>
                    <a:pt x="30480" y="22961"/>
                  </a:lnTo>
                  <a:lnTo>
                    <a:pt x="27432" y="24485"/>
                  </a:lnTo>
                  <a:lnTo>
                    <a:pt x="25908" y="27533"/>
                  </a:lnTo>
                  <a:lnTo>
                    <a:pt x="7620" y="27533"/>
                  </a:lnTo>
                  <a:lnTo>
                    <a:pt x="7620" y="6197"/>
                  </a:lnTo>
                  <a:lnTo>
                    <a:pt x="25908" y="6197"/>
                  </a:lnTo>
                  <a:lnTo>
                    <a:pt x="27432" y="9245"/>
                  </a:lnTo>
                  <a:lnTo>
                    <a:pt x="30480" y="10769"/>
                  </a:lnTo>
                  <a:lnTo>
                    <a:pt x="30480" y="1524"/>
                  </a:lnTo>
                  <a:lnTo>
                    <a:pt x="27432" y="0"/>
                  </a:lnTo>
                  <a:lnTo>
                    <a:pt x="0" y="0"/>
                  </a:lnTo>
                  <a:lnTo>
                    <a:pt x="0" y="58013"/>
                  </a:lnTo>
                  <a:lnTo>
                    <a:pt x="7620" y="58013"/>
                  </a:lnTo>
                  <a:lnTo>
                    <a:pt x="7620" y="33629"/>
                  </a:lnTo>
                  <a:lnTo>
                    <a:pt x="16764" y="33629"/>
                  </a:lnTo>
                  <a:lnTo>
                    <a:pt x="30480" y="58013"/>
                  </a:lnTo>
                  <a:lnTo>
                    <a:pt x="39624" y="58013"/>
                  </a:lnTo>
                  <a:lnTo>
                    <a:pt x="24384" y="33629"/>
                  </a:lnTo>
                  <a:lnTo>
                    <a:pt x="30480" y="32105"/>
                  </a:lnTo>
                  <a:lnTo>
                    <a:pt x="33528" y="30581"/>
                  </a:lnTo>
                  <a:lnTo>
                    <a:pt x="35052" y="27533"/>
                  </a:lnTo>
                  <a:lnTo>
                    <a:pt x="38100" y="24485"/>
                  </a:lnTo>
                  <a:lnTo>
                    <a:pt x="39624" y="21437"/>
                  </a:lnTo>
                  <a:lnTo>
                    <a:pt x="39624" y="13817"/>
                  </a:lnTo>
                  <a:close/>
                </a:path>
                <a:path w="94615" h="58420">
                  <a:moveTo>
                    <a:pt x="94589" y="0"/>
                  </a:moveTo>
                  <a:lnTo>
                    <a:pt x="85445" y="0"/>
                  </a:lnTo>
                  <a:lnTo>
                    <a:pt x="71640" y="22961"/>
                  </a:lnTo>
                  <a:lnTo>
                    <a:pt x="57924" y="0"/>
                  </a:lnTo>
                  <a:lnTo>
                    <a:pt x="48780" y="0"/>
                  </a:lnTo>
                  <a:lnTo>
                    <a:pt x="67068" y="29057"/>
                  </a:lnTo>
                  <a:lnTo>
                    <a:pt x="50304" y="58013"/>
                  </a:lnTo>
                  <a:lnTo>
                    <a:pt x="57924" y="58013"/>
                  </a:lnTo>
                  <a:lnTo>
                    <a:pt x="71640" y="35153"/>
                  </a:lnTo>
                  <a:lnTo>
                    <a:pt x="85445" y="58013"/>
                  </a:lnTo>
                  <a:lnTo>
                    <a:pt x="94589" y="58013"/>
                  </a:lnTo>
                  <a:lnTo>
                    <a:pt x="76212" y="29057"/>
                  </a:lnTo>
                  <a:lnTo>
                    <a:pt x="94589" y="0"/>
                  </a:lnTo>
                  <a:close/>
                </a:path>
              </a:pathLst>
            </a:custGeom>
            <a:solidFill>
              <a:srgbClr val="000000"/>
            </a:solidFill>
          </p:spPr>
          <p:txBody>
            <a:bodyPr wrap="square" lIns="0" tIns="0" rIns="0" bIns="0" rtlCol="0"/>
            <a:lstStyle/>
            <a:p>
              <a:endParaRPr/>
            </a:p>
          </p:txBody>
        </p:sp>
        <p:pic>
          <p:nvPicPr>
            <p:cNvPr id="42" name="object 36">
              <a:extLst>
                <a:ext uri="{FF2B5EF4-FFF2-40B4-BE49-F238E27FC236}">
                  <a16:creationId xmlns:a16="http://schemas.microsoft.com/office/drawing/2014/main" id="{BA6B57CE-787B-04ED-BCAB-963D3B1CB341}"/>
                </a:ext>
              </a:extLst>
            </p:cNvPr>
            <p:cNvPicPr/>
            <p:nvPr/>
          </p:nvPicPr>
          <p:blipFill>
            <a:blip r:embed="rId21" cstate="print"/>
            <a:stretch>
              <a:fillRect/>
            </a:stretch>
          </p:blipFill>
          <p:spPr>
            <a:xfrm>
              <a:off x="1371028" y="3291649"/>
              <a:ext cx="704564" cy="64103"/>
            </a:xfrm>
            <a:prstGeom prst="rect">
              <a:avLst/>
            </a:prstGeom>
          </p:spPr>
        </p:pic>
        <p:pic>
          <p:nvPicPr>
            <p:cNvPr id="43" name="object 37">
              <a:extLst>
                <a:ext uri="{FF2B5EF4-FFF2-40B4-BE49-F238E27FC236}">
                  <a16:creationId xmlns:a16="http://schemas.microsoft.com/office/drawing/2014/main" id="{9DF9DAE5-E37E-5C53-3B76-0583C6543BA2}"/>
                </a:ext>
              </a:extLst>
            </p:cNvPr>
            <p:cNvPicPr/>
            <p:nvPr/>
          </p:nvPicPr>
          <p:blipFill>
            <a:blip r:embed="rId22" cstate="print"/>
            <a:stretch>
              <a:fillRect/>
            </a:stretch>
          </p:blipFill>
          <p:spPr>
            <a:xfrm>
              <a:off x="2915983" y="3290125"/>
              <a:ext cx="698468" cy="86963"/>
            </a:xfrm>
            <a:prstGeom prst="rect">
              <a:avLst/>
            </a:prstGeom>
          </p:spPr>
        </p:pic>
        <p:pic>
          <p:nvPicPr>
            <p:cNvPr id="44" name="object 38">
              <a:extLst>
                <a:ext uri="{FF2B5EF4-FFF2-40B4-BE49-F238E27FC236}">
                  <a16:creationId xmlns:a16="http://schemas.microsoft.com/office/drawing/2014/main" id="{BC0ACACB-0E9B-97FD-64B3-1F397FB1B41A}"/>
                </a:ext>
              </a:extLst>
            </p:cNvPr>
            <p:cNvPicPr/>
            <p:nvPr/>
          </p:nvPicPr>
          <p:blipFill>
            <a:blip r:embed="rId23" cstate="print"/>
            <a:stretch>
              <a:fillRect/>
            </a:stretch>
          </p:blipFill>
          <p:spPr>
            <a:xfrm>
              <a:off x="4462367" y="3290125"/>
              <a:ext cx="460533" cy="87058"/>
            </a:xfrm>
            <a:prstGeom prst="rect">
              <a:avLst/>
            </a:prstGeom>
          </p:spPr>
        </p:pic>
        <p:sp>
          <p:nvSpPr>
            <p:cNvPr id="45" name="object 39">
              <a:extLst>
                <a:ext uri="{FF2B5EF4-FFF2-40B4-BE49-F238E27FC236}">
                  <a16:creationId xmlns:a16="http://schemas.microsoft.com/office/drawing/2014/main" id="{68D5453A-65F1-4762-150F-25B6F4DF4BDF}"/>
                </a:ext>
              </a:extLst>
            </p:cNvPr>
            <p:cNvSpPr/>
            <p:nvPr/>
          </p:nvSpPr>
          <p:spPr>
            <a:xfrm>
              <a:off x="6138380" y="3294697"/>
              <a:ext cx="139065" cy="61594"/>
            </a:xfrm>
            <a:custGeom>
              <a:avLst/>
              <a:gdLst/>
              <a:ahLst/>
              <a:cxnLst/>
              <a:rect l="l" t="t" r="r" b="b"/>
              <a:pathLst>
                <a:path w="139064" h="61595">
                  <a:moveTo>
                    <a:pt x="58013" y="19913"/>
                  </a:moveTo>
                  <a:lnTo>
                    <a:pt x="50393" y="8483"/>
                  </a:lnTo>
                  <a:lnTo>
                    <a:pt x="50393" y="21437"/>
                  </a:lnTo>
                  <a:lnTo>
                    <a:pt x="50393" y="39725"/>
                  </a:lnTo>
                  <a:lnTo>
                    <a:pt x="47345" y="42773"/>
                  </a:lnTo>
                  <a:lnTo>
                    <a:pt x="45821" y="45821"/>
                  </a:lnTo>
                  <a:lnTo>
                    <a:pt x="42773" y="48869"/>
                  </a:lnTo>
                  <a:lnTo>
                    <a:pt x="39725" y="50393"/>
                  </a:lnTo>
                  <a:lnTo>
                    <a:pt x="36677" y="53441"/>
                  </a:lnTo>
                  <a:lnTo>
                    <a:pt x="21424" y="53441"/>
                  </a:lnTo>
                  <a:lnTo>
                    <a:pt x="18376" y="50393"/>
                  </a:lnTo>
                  <a:lnTo>
                    <a:pt x="15328" y="48869"/>
                  </a:lnTo>
                  <a:lnTo>
                    <a:pt x="12280" y="45821"/>
                  </a:lnTo>
                  <a:lnTo>
                    <a:pt x="10756" y="42773"/>
                  </a:lnTo>
                  <a:lnTo>
                    <a:pt x="7708" y="39725"/>
                  </a:lnTo>
                  <a:lnTo>
                    <a:pt x="7708" y="21437"/>
                  </a:lnTo>
                  <a:lnTo>
                    <a:pt x="10756" y="18389"/>
                  </a:lnTo>
                  <a:lnTo>
                    <a:pt x="12280" y="15341"/>
                  </a:lnTo>
                  <a:lnTo>
                    <a:pt x="18376" y="9245"/>
                  </a:lnTo>
                  <a:lnTo>
                    <a:pt x="21424" y="7721"/>
                  </a:lnTo>
                  <a:lnTo>
                    <a:pt x="36677" y="7721"/>
                  </a:lnTo>
                  <a:lnTo>
                    <a:pt x="39725" y="9245"/>
                  </a:lnTo>
                  <a:lnTo>
                    <a:pt x="45821" y="15341"/>
                  </a:lnTo>
                  <a:lnTo>
                    <a:pt x="47345" y="18389"/>
                  </a:lnTo>
                  <a:lnTo>
                    <a:pt x="50393" y="21437"/>
                  </a:lnTo>
                  <a:lnTo>
                    <a:pt x="50393" y="8483"/>
                  </a:lnTo>
                  <a:lnTo>
                    <a:pt x="49885" y="7721"/>
                  </a:lnTo>
                  <a:lnTo>
                    <a:pt x="48869" y="6197"/>
                  </a:lnTo>
                  <a:lnTo>
                    <a:pt x="44297" y="4572"/>
                  </a:lnTo>
                  <a:lnTo>
                    <a:pt x="39725" y="1524"/>
                  </a:lnTo>
                  <a:lnTo>
                    <a:pt x="35153" y="0"/>
                  </a:lnTo>
                  <a:lnTo>
                    <a:pt x="22948" y="0"/>
                  </a:lnTo>
                  <a:lnTo>
                    <a:pt x="18376" y="1524"/>
                  </a:lnTo>
                  <a:lnTo>
                    <a:pt x="13804" y="4572"/>
                  </a:lnTo>
                  <a:lnTo>
                    <a:pt x="9232" y="6197"/>
                  </a:lnTo>
                  <a:lnTo>
                    <a:pt x="6096" y="10769"/>
                  </a:lnTo>
                  <a:lnTo>
                    <a:pt x="3048" y="15341"/>
                  </a:lnTo>
                  <a:lnTo>
                    <a:pt x="0" y="24485"/>
                  </a:lnTo>
                  <a:lnTo>
                    <a:pt x="0" y="36677"/>
                  </a:lnTo>
                  <a:lnTo>
                    <a:pt x="22948" y="61061"/>
                  </a:lnTo>
                  <a:lnTo>
                    <a:pt x="35153" y="61061"/>
                  </a:lnTo>
                  <a:lnTo>
                    <a:pt x="39725" y="59537"/>
                  </a:lnTo>
                  <a:lnTo>
                    <a:pt x="48869" y="53441"/>
                  </a:lnTo>
                  <a:lnTo>
                    <a:pt x="51917" y="50393"/>
                  </a:lnTo>
                  <a:lnTo>
                    <a:pt x="58013" y="41249"/>
                  </a:lnTo>
                  <a:lnTo>
                    <a:pt x="58013" y="19913"/>
                  </a:lnTo>
                  <a:close/>
                </a:path>
                <a:path w="139064" h="61595">
                  <a:moveTo>
                    <a:pt x="138772" y="24485"/>
                  </a:moveTo>
                  <a:lnTo>
                    <a:pt x="135724" y="18389"/>
                  </a:lnTo>
                  <a:lnTo>
                    <a:pt x="132676" y="16865"/>
                  </a:lnTo>
                  <a:lnTo>
                    <a:pt x="131152" y="15341"/>
                  </a:lnTo>
                  <a:lnTo>
                    <a:pt x="125056" y="12293"/>
                  </a:lnTo>
                  <a:lnTo>
                    <a:pt x="120484" y="12293"/>
                  </a:lnTo>
                  <a:lnTo>
                    <a:pt x="117436" y="12293"/>
                  </a:lnTo>
                  <a:lnTo>
                    <a:pt x="108292" y="16865"/>
                  </a:lnTo>
                  <a:lnTo>
                    <a:pt x="105244" y="19913"/>
                  </a:lnTo>
                  <a:lnTo>
                    <a:pt x="105244" y="22961"/>
                  </a:lnTo>
                  <a:lnTo>
                    <a:pt x="103720" y="19913"/>
                  </a:lnTo>
                  <a:lnTo>
                    <a:pt x="100672" y="16865"/>
                  </a:lnTo>
                  <a:lnTo>
                    <a:pt x="91528" y="12293"/>
                  </a:lnTo>
                  <a:lnTo>
                    <a:pt x="83908" y="12293"/>
                  </a:lnTo>
                  <a:lnTo>
                    <a:pt x="82384" y="13817"/>
                  </a:lnTo>
                  <a:lnTo>
                    <a:pt x="79336" y="15341"/>
                  </a:lnTo>
                  <a:lnTo>
                    <a:pt x="76288" y="15341"/>
                  </a:lnTo>
                  <a:lnTo>
                    <a:pt x="74764" y="18389"/>
                  </a:lnTo>
                  <a:lnTo>
                    <a:pt x="73240" y="19913"/>
                  </a:lnTo>
                  <a:lnTo>
                    <a:pt x="73240" y="13817"/>
                  </a:lnTo>
                  <a:lnTo>
                    <a:pt x="65620" y="13817"/>
                  </a:lnTo>
                  <a:lnTo>
                    <a:pt x="65620" y="59537"/>
                  </a:lnTo>
                  <a:lnTo>
                    <a:pt x="73240" y="59537"/>
                  </a:lnTo>
                  <a:lnTo>
                    <a:pt x="73240" y="29057"/>
                  </a:lnTo>
                  <a:lnTo>
                    <a:pt x="76288" y="22961"/>
                  </a:lnTo>
                  <a:lnTo>
                    <a:pt x="82384" y="19913"/>
                  </a:lnTo>
                  <a:lnTo>
                    <a:pt x="90004" y="19913"/>
                  </a:lnTo>
                  <a:lnTo>
                    <a:pt x="93052" y="21437"/>
                  </a:lnTo>
                  <a:lnTo>
                    <a:pt x="97624" y="26009"/>
                  </a:lnTo>
                  <a:lnTo>
                    <a:pt x="99148" y="29057"/>
                  </a:lnTo>
                  <a:lnTo>
                    <a:pt x="99148" y="59537"/>
                  </a:lnTo>
                  <a:lnTo>
                    <a:pt x="106768" y="59537"/>
                  </a:lnTo>
                  <a:lnTo>
                    <a:pt x="106768" y="26009"/>
                  </a:lnTo>
                  <a:lnTo>
                    <a:pt x="109816" y="22961"/>
                  </a:lnTo>
                  <a:lnTo>
                    <a:pt x="115912" y="19913"/>
                  </a:lnTo>
                  <a:lnTo>
                    <a:pt x="123532" y="19913"/>
                  </a:lnTo>
                  <a:lnTo>
                    <a:pt x="126580" y="21437"/>
                  </a:lnTo>
                  <a:lnTo>
                    <a:pt x="131152" y="26009"/>
                  </a:lnTo>
                  <a:lnTo>
                    <a:pt x="132676" y="29057"/>
                  </a:lnTo>
                  <a:lnTo>
                    <a:pt x="132676" y="59537"/>
                  </a:lnTo>
                  <a:lnTo>
                    <a:pt x="138772" y="59537"/>
                  </a:lnTo>
                  <a:lnTo>
                    <a:pt x="138772" y="24485"/>
                  </a:lnTo>
                  <a:close/>
                </a:path>
              </a:pathLst>
            </a:custGeom>
            <a:solidFill>
              <a:srgbClr val="000000"/>
            </a:solidFill>
          </p:spPr>
          <p:txBody>
            <a:bodyPr wrap="square" lIns="0" tIns="0" rIns="0" bIns="0" rtlCol="0"/>
            <a:lstStyle/>
            <a:p>
              <a:endParaRPr/>
            </a:p>
          </p:txBody>
        </p:sp>
        <p:pic>
          <p:nvPicPr>
            <p:cNvPr id="46" name="object 40">
              <a:extLst>
                <a:ext uri="{FF2B5EF4-FFF2-40B4-BE49-F238E27FC236}">
                  <a16:creationId xmlns:a16="http://schemas.microsoft.com/office/drawing/2014/main" id="{F6B6206D-28DA-9DBC-3576-3EE0E746DC89}"/>
                </a:ext>
              </a:extLst>
            </p:cNvPr>
            <p:cNvPicPr/>
            <p:nvPr/>
          </p:nvPicPr>
          <p:blipFill>
            <a:blip r:embed="rId24" cstate="print"/>
            <a:stretch>
              <a:fillRect/>
            </a:stretch>
          </p:blipFill>
          <p:spPr>
            <a:xfrm>
              <a:off x="6298596" y="3290125"/>
              <a:ext cx="282130" cy="87058"/>
            </a:xfrm>
            <a:prstGeom prst="rect">
              <a:avLst/>
            </a:prstGeom>
          </p:spPr>
        </p:pic>
        <p:pic>
          <p:nvPicPr>
            <p:cNvPr id="47" name="object 41">
              <a:extLst>
                <a:ext uri="{FF2B5EF4-FFF2-40B4-BE49-F238E27FC236}">
                  <a16:creationId xmlns:a16="http://schemas.microsoft.com/office/drawing/2014/main" id="{18B741C4-3840-B2E9-5A9E-0EFA6A841CEE}"/>
                </a:ext>
              </a:extLst>
            </p:cNvPr>
            <p:cNvPicPr/>
            <p:nvPr/>
          </p:nvPicPr>
          <p:blipFill>
            <a:blip r:embed="rId25" cstate="print"/>
            <a:stretch>
              <a:fillRect/>
            </a:stretch>
          </p:blipFill>
          <p:spPr>
            <a:xfrm>
              <a:off x="7819072" y="3290125"/>
              <a:ext cx="262318" cy="65627"/>
            </a:xfrm>
            <a:prstGeom prst="rect">
              <a:avLst/>
            </a:prstGeom>
          </p:spPr>
        </p:pic>
        <p:pic>
          <p:nvPicPr>
            <p:cNvPr id="48" name="object 42">
              <a:extLst>
                <a:ext uri="{FF2B5EF4-FFF2-40B4-BE49-F238E27FC236}">
                  <a16:creationId xmlns:a16="http://schemas.microsoft.com/office/drawing/2014/main" id="{56159F62-FDE7-C88E-3D2F-CCE9E60928D3}"/>
                </a:ext>
              </a:extLst>
            </p:cNvPr>
            <p:cNvPicPr/>
            <p:nvPr/>
          </p:nvPicPr>
          <p:blipFill>
            <a:blip r:embed="rId26" cstate="print"/>
            <a:stretch>
              <a:fillRect/>
            </a:stretch>
          </p:blipFill>
          <p:spPr>
            <a:xfrm>
              <a:off x="9040653" y="3288601"/>
              <a:ext cx="346233" cy="77819"/>
            </a:xfrm>
            <a:prstGeom prst="rect">
              <a:avLst/>
            </a:prstGeom>
          </p:spPr>
        </p:pic>
        <p:sp>
          <p:nvSpPr>
            <p:cNvPr id="49" name="object 43">
              <a:extLst>
                <a:ext uri="{FF2B5EF4-FFF2-40B4-BE49-F238E27FC236}">
                  <a16:creationId xmlns:a16="http://schemas.microsoft.com/office/drawing/2014/main" id="{C6502988-5825-F198-C96D-E9C047A313C2}"/>
                </a:ext>
              </a:extLst>
            </p:cNvPr>
            <p:cNvSpPr/>
            <p:nvPr/>
          </p:nvSpPr>
          <p:spPr>
            <a:xfrm>
              <a:off x="529196" y="3581399"/>
              <a:ext cx="1176655" cy="60325"/>
            </a:xfrm>
            <a:custGeom>
              <a:avLst/>
              <a:gdLst/>
              <a:ahLst/>
              <a:cxnLst/>
              <a:rect l="l" t="t" r="r" b="b"/>
              <a:pathLst>
                <a:path w="1176655" h="60325">
                  <a:moveTo>
                    <a:pt x="39624" y="15532"/>
                  </a:moveTo>
                  <a:lnTo>
                    <a:pt x="36576" y="9436"/>
                  </a:lnTo>
                  <a:lnTo>
                    <a:pt x="35801" y="7810"/>
                  </a:lnTo>
                  <a:lnTo>
                    <a:pt x="35052" y="6286"/>
                  </a:lnTo>
                  <a:lnTo>
                    <a:pt x="33528" y="4762"/>
                  </a:lnTo>
                  <a:lnTo>
                    <a:pt x="30480" y="3238"/>
                  </a:lnTo>
                  <a:lnTo>
                    <a:pt x="30480" y="12484"/>
                  </a:lnTo>
                  <a:lnTo>
                    <a:pt x="30480" y="24676"/>
                  </a:lnTo>
                  <a:lnTo>
                    <a:pt x="27432" y="26200"/>
                  </a:lnTo>
                  <a:lnTo>
                    <a:pt x="25908" y="29248"/>
                  </a:lnTo>
                  <a:lnTo>
                    <a:pt x="7620" y="29248"/>
                  </a:lnTo>
                  <a:lnTo>
                    <a:pt x="7620" y="7810"/>
                  </a:lnTo>
                  <a:lnTo>
                    <a:pt x="25908" y="7810"/>
                  </a:lnTo>
                  <a:lnTo>
                    <a:pt x="27432" y="10960"/>
                  </a:lnTo>
                  <a:lnTo>
                    <a:pt x="30480" y="12484"/>
                  </a:lnTo>
                  <a:lnTo>
                    <a:pt x="30480" y="3238"/>
                  </a:lnTo>
                  <a:lnTo>
                    <a:pt x="27432" y="1714"/>
                  </a:lnTo>
                  <a:lnTo>
                    <a:pt x="0" y="1714"/>
                  </a:lnTo>
                  <a:lnTo>
                    <a:pt x="0" y="59728"/>
                  </a:lnTo>
                  <a:lnTo>
                    <a:pt x="7620" y="59728"/>
                  </a:lnTo>
                  <a:lnTo>
                    <a:pt x="7620" y="35344"/>
                  </a:lnTo>
                  <a:lnTo>
                    <a:pt x="16764" y="35344"/>
                  </a:lnTo>
                  <a:lnTo>
                    <a:pt x="30480" y="59728"/>
                  </a:lnTo>
                  <a:lnTo>
                    <a:pt x="39624" y="59728"/>
                  </a:lnTo>
                  <a:lnTo>
                    <a:pt x="24384" y="35344"/>
                  </a:lnTo>
                  <a:lnTo>
                    <a:pt x="33528" y="32296"/>
                  </a:lnTo>
                  <a:lnTo>
                    <a:pt x="35052" y="29248"/>
                  </a:lnTo>
                  <a:lnTo>
                    <a:pt x="38100" y="26200"/>
                  </a:lnTo>
                  <a:lnTo>
                    <a:pt x="39624" y="23152"/>
                  </a:lnTo>
                  <a:lnTo>
                    <a:pt x="39624" y="15532"/>
                  </a:lnTo>
                  <a:close/>
                </a:path>
                <a:path w="1176655" h="60325">
                  <a:moveTo>
                    <a:pt x="94589" y="1727"/>
                  </a:moveTo>
                  <a:lnTo>
                    <a:pt x="85445" y="1727"/>
                  </a:lnTo>
                  <a:lnTo>
                    <a:pt x="71640" y="24676"/>
                  </a:lnTo>
                  <a:lnTo>
                    <a:pt x="57924" y="1727"/>
                  </a:lnTo>
                  <a:lnTo>
                    <a:pt x="48780" y="1727"/>
                  </a:lnTo>
                  <a:lnTo>
                    <a:pt x="67068" y="30772"/>
                  </a:lnTo>
                  <a:lnTo>
                    <a:pt x="50304" y="59728"/>
                  </a:lnTo>
                  <a:lnTo>
                    <a:pt x="57924" y="59728"/>
                  </a:lnTo>
                  <a:lnTo>
                    <a:pt x="71640" y="36868"/>
                  </a:lnTo>
                  <a:lnTo>
                    <a:pt x="85445" y="59728"/>
                  </a:lnTo>
                  <a:lnTo>
                    <a:pt x="94589" y="59728"/>
                  </a:lnTo>
                  <a:lnTo>
                    <a:pt x="76212" y="30772"/>
                  </a:lnTo>
                  <a:lnTo>
                    <a:pt x="94589" y="1727"/>
                  </a:lnTo>
                  <a:close/>
                </a:path>
                <a:path w="1176655" h="60325">
                  <a:moveTo>
                    <a:pt x="1020229" y="1714"/>
                  </a:moveTo>
                  <a:lnTo>
                    <a:pt x="1012609" y="1714"/>
                  </a:lnTo>
                  <a:lnTo>
                    <a:pt x="1012609" y="27724"/>
                  </a:lnTo>
                  <a:lnTo>
                    <a:pt x="982129" y="27724"/>
                  </a:lnTo>
                  <a:lnTo>
                    <a:pt x="982129" y="1714"/>
                  </a:lnTo>
                  <a:lnTo>
                    <a:pt x="974509" y="1714"/>
                  </a:lnTo>
                  <a:lnTo>
                    <a:pt x="974509" y="59728"/>
                  </a:lnTo>
                  <a:lnTo>
                    <a:pt x="982129" y="59728"/>
                  </a:lnTo>
                  <a:lnTo>
                    <a:pt x="982129" y="33820"/>
                  </a:lnTo>
                  <a:lnTo>
                    <a:pt x="1012609" y="33820"/>
                  </a:lnTo>
                  <a:lnTo>
                    <a:pt x="1012609" y="59728"/>
                  </a:lnTo>
                  <a:lnTo>
                    <a:pt x="1020229" y="59728"/>
                  </a:lnTo>
                  <a:lnTo>
                    <a:pt x="1020229" y="1714"/>
                  </a:lnTo>
                  <a:close/>
                </a:path>
                <a:path w="1176655" h="60325">
                  <a:moveTo>
                    <a:pt x="1046619" y="0"/>
                  </a:moveTo>
                  <a:lnTo>
                    <a:pt x="1037463" y="0"/>
                  </a:lnTo>
                  <a:lnTo>
                    <a:pt x="1037463" y="59436"/>
                  </a:lnTo>
                  <a:lnTo>
                    <a:pt x="1046619" y="59436"/>
                  </a:lnTo>
                  <a:lnTo>
                    <a:pt x="1046619" y="0"/>
                  </a:lnTo>
                  <a:close/>
                </a:path>
                <a:path w="1176655" h="60325">
                  <a:moveTo>
                    <a:pt x="1107198" y="1714"/>
                  </a:moveTo>
                  <a:lnTo>
                    <a:pt x="1099578" y="1714"/>
                  </a:lnTo>
                  <a:lnTo>
                    <a:pt x="1081290" y="52108"/>
                  </a:lnTo>
                  <a:lnTo>
                    <a:pt x="1063002" y="1714"/>
                  </a:lnTo>
                  <a:lnTo>
                    <a:pt x="1053858" y="1714"/>
                  </a:lnTo>
                  <a:lnTo>
                    <a:pt x="1076718" y="59728"/>
                  </a:lnTo>
                  <a:lnTo>
                    <a:pt x="1085862" y="59728"/>
                  </a:lnTo>
                  <a:lnTo>
                    <a:pt x="1107198" y="1714"/>
                  </a:lnTo>
                  <a:close/>
                </a:path>
                <a:path w="1176655" h="60325">
                  <a:moveTo>
                    <a:pt x="1176147" y="24384"/>
                  </a:moveTo>
                  <a:lnTo>
                    <a:pt x="1131951" y="24384"/>
                  </a:lnTo>
                  <a:lnTo>
                    <a:pt x="1131951" y="32004"/>
                  </a:lnTo>
                  <a:lnTo>
                    <a:pt x="1176147" y="32004"/>
                  </a:lnTo>
                  <a:lnTo>
                    <a:pt x="1176147" y="24384"/>
                  </a:lnTo>
                  <a:close/>
                </a:path>
              </a:pathLst>
            </a:custGeom>
            <a:solidFill>
              <a:srgbClr val="000000"/>
            </a:solidFill>
          </p:spPr>
          <p:txBody>
            <a:bodyPr wrap="square" lIns="0" tIns="0" rIns="0" bIns="0" rtlCol="0"/>
            <a:lstStyle/>
            <a:p>
              <a:endParaRPr/>
            </a:p>
          </p:txBody>
        </p:sp>
        <p:pic>
          <p:nvPicPr>
            <p:cNvPr id="50" name="object 44">
              <a:extLst>
                <a:ext uri="{FF2B5EF4-FFF2-40B4-BE49-F238E27FC236}">
                  <a16:creationId xmlns:a16="http://schemas.microsoft.com/office/drawing/2014/main" id="{C6BC0AE5-68A1-5F3B-0CC4-F3C98DEF1003}"/>
                </a:ext>
              </a:extLst>
            </p:cNvPr>
            <p:cNvPicPr/>
            <p:nvPr/>
          </p:nvPicPr>
          <p:blipFill>
            <a:blip r:embed="rId27" cstate="print"/>
            <a:stretch>
              <a:fillRect/>
            </a:stretch>
          </p:blipFill>
          <p:spPr>
            <a:xfrm>
              <a:off x="1737074" y="3578351"/>
              <a:ext cx="214979" cy="64293"/>
            </a:xfrm>
            <a:prstGeom prst="rect">
              <a:avLst/>
            </a:prstGeom>
          </p:spPr>
        </p:pic>
        <p:pic>
          <p:nvPicPr>
            <p:cNvPr id="51" name="object 45">
              <a:extLst>
                <a:ext uri="{FF2B5EF4-FFF2-40B4-BE49-F238E27FC236}">
                  <a16:creationId xmlns:a16="http://schemas.microsoft.com/office/drawing/2014/main" id="{0E900315-A297-261F-6F62-368CA13ADCEB}"/>
                </a:ext>
              </a:extLst>
            </p:cNvPr>
            <p:cNvPicPr/>
            <p:nvPr/>
          </p:nvPicPr>
          <p:blipFill>
            <a:blip r:embed="rId28" cstate="print"/>
            <a:stretch>
              <a:fillRect/>
            </a:stretch>
          </p:blipFill>
          <p:spPr>
            <a:xfrm>
              <a:off x="3024282" y="3576923"/>
              <a:ext cx="472725" cy="65722"/>
            </a:xfrm>
            <a:prstGeom prst="rect">
              <a:avLst/>
            </a:prstGeom>
          </p:spPr>
        </p:pic>
        <p:pic>
          <p:nvPicPr>
            <p:cNvPr id="52" name="object 46">
              <a:extLst>
                <a:ext uri="{FF2B5EF4-FFF2-40B4-BE49-F238E27FC236}">
                  <a16:creationId xmlns:a16="http://schemas.microsoft.com/office/drawing/2014/main" id="{F0A97B2C-D955-8D1D-DDD1-072CBDE6D419}"/>
                </a:ext>
              </a:extLst>
            </p:cNvPr>
            <p:cNvPicPr/>
            <p:nvPr/>
          </p:nvPicPr>
          <p:blipFill>
            <a:blip r:embed="rId29" cstate="print"/>
            <a:stretch>
              <a:fillRect/>
            </a:stretch>
          </p:blipFill>
          <p:spPr>
            <a:xfrm>
              <a:off x="4515707" y="3581590"/>
              <a:ext cx="349281" cy="80962"/>
            </a:xfrm>
            <a:prstGeom prst="rect">
              <a:avLst/>
            </a:prstGeom>
          </p:spPr>
        </p:pic>
        <p:pic>
          <p:nvPicPr>
            <p:cNvPr id="53" name="object 47">
              <a:extLst>
                <a:ext uri="{FF2B5EF4-FFF2-40B4-BE49-F238E27FC236}">
                  <a16:creationId xmlns:a16="http://schemas.microsoft.com/office/drawing/2014/main" id="{8D6BFE50-CF98-6795-CEC7-B95B0F7D0E09}"/>
                </a:ext>
              </a:extLst>
            </p:cNvPr>
            <p:cNvPicPr/>
            <p:nvPr/>
          </p:nvPicPr>
          <p:blipFill>
            <a:blip r:embed="rId30" cstate="print"/>
            <a:stretch>
              <a:fillRect/>
            </a:stretch>
          </p:blipFill>
          <p:spPr>
            <a:xfrm>
              <a:off x="6188773" y="3583114"/>
              <a:ext cx="343090" cy="79438"/>
            </a:xfrm>
            <a:prstGeom prst="rect">
              <a:avLst/>
            </a:prstGeom>
          </p:spPr>
        </p:pic>
        <p:pic>
          <p:nvPicPr>
            <p:cNvPr id="54" name="object 48">
              <a:extLst>
                <a:ext uri="{FF2B5EF4-FFF2-40B4-BE49-F238E27FC236}">
                  <a16:creationId xmlns:a16="http://schemas.microsoft.com/office/drawing/2014/main" id="{958EDB70-347E-4EDB-C5C8-8F2D4FEF3BD7}"/>
                </a:ext>
              </a:extLst>
            </p:cNvPr>
            <p:cNvPicPr/>
            <p:nvPr/>
          </p:nvPicPr>
          <p:blipFill>
            <a:blip r:embed="rId31" cstate="print"/>
            <a:stretch>
              <a:fillRect/>
            </a:stretch>
          </p:blipFill>
          <p:spPr>
            <a:xfrm>
              <a:off x="7819072" y="3577018"/>
              <a:ext cx="262318" cy="65627"/>
            </a:xfrm>
            <a:prstGeom prst="rect">
              <a:avLst/>
            </a:prstGeom>
          </p:spPr>
        </p:pic>
        <p:pic>
          <p:nvPicPr>
            <p:cNvPr id="55" name="object 49">
              <a:extLst>
                <a:ext uri="{FF2B5EF4-FFF2-40B4-BE49-F238E27FC236}">
                  <a16:creationId xmlns:a16="http://schemas.microsoft.com/office/drawing/2014/main" id="{946010C1-04A9-3B19-1BF4-4C69A14673BB}"/>
                </a:ext>
              </a:extLst>
            </p:cNvPr>
            <p:cNvPicPr/>
            <p:nvPr/>
          </p:nvPicPr>
          <p:blipFill>
            <a:blip r:embed="rId32" cstate="print"/>
            <a:stretch>
              <a:fillRect/>
            </a:stretch>
          </p:blipFill>
          <p:spPr>
            <a:xfrm>
              <a:off x="9065037" y="3575494"/>
              <a:ext cx="286702" cy="77819"/>
            </a:xfrm>
            <a:prstGeom prst="rect">
              <a:avLst/>
            </a:prstGeom>
          </p:spPr>
        </p:pic>
        <p:sp>
          <p:nvSpPr>
            <p:cNvPr id="56" name="object 50">
              <a:extLst>
                <a:ext uri="{FF2B5EF4-FFF2-40B4-BE49-F238E27FC236}">
                  <a16:creationId xmlns:a16="http://schemas.microsoft.com/office/drawing/2014/main" id="{8C47A4FC-0733-2378-AE78-9BDC02F03EB6}"/>
                </a:ext>
              </a:extLst>
            </p:cNvPr>
            <p:cNvSpPr/>
            <p:nvPr/>
          </p:nvSpPr>
          <p:spPr>
            <a:xfrm>
              <a:off x="529196" y="3976128"/>
              <a:ext cx="1423035" cy="64135"/>
            </a:xfrm>
            <a:custGeom>
              <a:avLst/>
              <a:gdLst/>
              <a:ahLst/>
              <a:cxnLst/>
              <a:rect l="l" t="t" r="r" b="b"/>
              <a:pathLst>
                <a:path w="1423035" h="64135">
                  <a:moveTo>
                    <a:pt x="39624" y="17614"/>
                  </a:moveTo>
                  <a:lnTo>
                    <a:pt x="36576" y="11518"/>
                  </a:lnTo>
                  <a:lnTo>
                    <a:pt x="35052" y="9994"/>
                  </a:lnTo>
                  <a:lnTo>
                    <a:pt x="33528" y="6845"/>
                  </a:lnTo>
                  <a:lnTo>
                    <a:pt x="30480" y="5321"/>
                  </a:lnTo>
                  <a:lnTo>
                    <a:pt x="30480" y="14566"/>
                  </a:lnTo>
                  <a:lnTo>
                    <a:pt x="30480" y="26758"/>
                  </a:lnTo>
                  <a:lnTo>
                    <a:pt x="27432" y="28282"/>
                  </a:lnTo>
                  <a:lnTo>
                    <a:pt x="25908" y="31330"/>
                  </a:lnTo>
                  <a:lnTo>
                    <a:pt x="7620" y="31330"/>
                  </a:lnTo>
                  <a:lnTo>
                    <a:pt x="7620" y="9994"/>
                  </a:lnTo>
                  <a:lnTo>
                    <a:pt x="25908" y="9994"/>
                  </a:lnTo>
                  <a:lnTo>
                    <a:pt x="27432" y="13042"/>
                  </a:lnTo>
                  <a:lnTo>
                    <a:pt x="30480" y="14566"/>
                  </a:lnTo>
                  <a:lnTo>
                    <a:pt x="30480" y="5321"/>
                  </a:lnTo>
                  <a:lnTo>
                    <a:pt x="27432" y="3797"/>
                  </a:lnTo>
                  <a:lnTo>
                    <a:pt x="0" y="3797"/>
                  </a:lnTo>
                  <a:lnTo>
                    <a:pt x="0" y="61810"/>
                  </a:lnTo>
                  <a:lnTo>
                    <a:pt x="7620" y="61810"/>
                  </a:lnTo>
                  <a:lnTo>
                    <a:pt x="7620" y="37426"/>
                  </a:lnTo>
                  <a:lnTo>
                    <a:pt x="16764" y="37426"/>
                  </a:lnTo>
                  <a:lnTo>
                    <a:pt x="30480" y="61810"/>
                  </a:lnTo>
                  <a:lnTo>
                    <a:pt x="39624" y="61810"/>
                  </a:lnTo>
                  <a:lnTo>
                    <a:pt x="24384" y="37426"/>
                  </a:lnTo>
                  <a:lnTo>
                    <a:pt x="30480" y="35902"/>
                  </a:lnTo>
                  <a:lnTo>
                    <a:pt x="33528" y="34378"/>
                  </a:lnTo>
                  <a:lnTo>
                    <a:pt x="35052" y="31330"/>
                  </a:lnTo>
                  <a:lnTo>
                    <a:pt x="38100" y="28282"/>
                  </a:lnTo>
                  <a:lnTo>
                    <a:pt x="39624" y="25234"/>
                  </a:lnTo>
                  <a:lnTo>
                    <a:pt x="39624" y="17614"/>
                  </a:lnTo>
                  <a:close/>
                </a:path>
                <a:path w="1423035" h="64135">
                  <a:moveTo>
                    <a:pt x="94589" y="3708"/>
                  </a:moveTo>
                  <a:lnTo>
                    <a:pt x="85445" y="3708"/>
                  </a:lnTo>
                  <a:lnTo>
                    <a:pt x="71640" y="26670"/>
                  </a:lnTo>
                  <a:lnTo>
                    <a:pt x="57924" y="3708"/>
                  </a:lnTo>
                  <a:lnTo>
                    <a:pt x="48780" y="3708"/>
                  </a:lnTo>
                  <a:lnTo>
                    <a:pt x="67068" y="32766"/>
                  </a:lnTo>
                  <a:lnTo>
                    <a:pt x="50304" y="61722"/>
                  </a:lnTo>
                  <a:lnTo>
                    <a:pt x="57924" y="61722"/>
                  </a:lnTo>
                  <a:lnTo>
                    <a:pt x="71640" y="38862"/>
                  </a:lnTo>
                  <a:lnTo>
                    <a:pt x="85445" y="61722"/>
                  </a:lnTo>
                  <a:lnTo>
                    <a:pt x="94589" y="61722"/>
                  </a:lnTo>
                  <a:lnTo>
                    <a:pt x="76212" y="32766"/>
                  </a:lnTo>
                  <a:lnTo>
                    <a:pt x="94589" y="3708"/>
                  </a:lnTo>
                  <a:close/>
                </a:path>
                <a:path w="1423035" h="64135">
                  <a:moveTo>
                    <a:pt x="1020229" y="3797"/>
                  </a:moveTo>
                  <a:lnTo>
                    <a:pt x="1012609" y="3797"/>
                  </a:lnTo>
                  <a:lnTo>
                    <a:pt x="1012609" y="29806"/>
                  </a:lnTo>
                  <a:lnTo>
                    <a:pt x="982129" y="29806"/>
                  </a:lnTo>
                  <a:lnTo>
                    <a:pt x="982129" y="3797"/>
                  </a:lnTo>
                  <a:lnTo>
                    <a:pt x="974509" y="3797"/>
                  </a:lnTo>
                  <a:lnTo>
                    <a:pt x="974509" y="61810"/>
                  </a:lnTo>
                  <a:lnTo>
                    <a:pt x="982129" y="61810"/>
                  </a:lnTo>
                  <a:lnTo>
                    <a:pt x="982129" y="35902"/>
                  </a:lnTo>
                  <a:lnTo>
                    <a:pt x="1012609" y="35902"/>
                  </a:lnTo>
                  <a:lnTo>
                    <a:pt x="1012609" y="61810"/>
                  </a:lnTo>
                  <a:lnTo>
                    <a:pt x="1020229" y="61810"/>
                  </a:lnTo>
                  <a:lnTo>
                    <a:pt x="1020229" y="3797"/>
                  </a:lnTo>
                  <a:close/>
                </a:path>
                <a:path w="1423035" h="64135">
                  <a:moveTo>
                    <a:pt x="1046619" y="4572"/>
                  </a:moveTo>
                  <a:lnTo>
                    <a:pt x="1037463" y="4572"/>
                  </a:lnTo>
                  <a:lnTo>
                    <a:pt x="1037463" y="64008"/>
                  </a:lnTo>
                  <a:lnTo>
                    <a:pt x="1046619" y="64008"/>
                  </a:lnTo>
                  <a:lnTo>
                    <a:pt x="1046619" y="4572"/>
                  </a:lnTo>
                  <a:close/>
                </a:path>
                <a:path w="1423035" h="64135">
                  <a:moveTo>
                    <a:pt x="1107198" y="3797"/>
                  </a:moveTo>
                  <a:lnTo>
                    <a:pt x="1099578" y="3797"/>
                  </a:lnTo>
                  <a:lnTo>
                    <a:pt x="1081290" y="54190"/>
                  </a:lnTo>
                  <a:lnTo>
                    <a:pt x="1063002" y="3797"/>
                  </a:lnTo>
                  <a:lnTo>
                    <a:pt x="1053858" y="3797"/>
                  </a:lnTo>
                  <a:lnTo>
                    <a:pt x="1076718" y="61810"/>
                  </a:lnTo>
                  <a:lnTo>
                    <a:pt x="1085862" y="61810"/>
                  </a:lnTo>
                  <a:lnTo>
                    <a:pt x="1107198" y="3797"/>
                  </a:lnTo>
                  <a:close/>
                </a:path>
                <a:path w="1423035" h="64135">
                  <a:moveTo>
                    <a:pt x="1177671" y="28956"/>
                  </a:moveTo>
                  <a:lnTo>
                    <a:pt x="1131951" y="28956"/>
                  </a:lnTo>
                  <a:lnTo>
                    <a:pt x="1131951" y="36563"/>
                  </a:lnTo>
                  <a:lnTo>
                    <a:pt x="1177671" y="36563"/>
                  </a:lnTo>
                  <a:lnTo>
                    <a:pt x="1177671" y="28956"/>
                  </a:lnTo>
                  <a:close/>
                </a:path>
                <a:path w="1423035" h="64135">
                  <a:moveTo>
                    <a:pt x="1267307" y="26657"/>
                  </a:moveTo>
                  <a:lnTo>
                    <a:pt x="1265783" y="22085"/>
                  </a:lnTo>
                  <a:lnTo>
                    <a:pt x="1262735" y="17513"/>
                  </a:lnTo>
                  <a:lnTo>
                    <a:pt x="1261211" y="12941"/>
                  </a:lnTo>
                  <a:lnTo>
                    <a:pt x="1259687" y="11925"/>
                  </a:lnTo>
                  <a:lnTo>
                    <a:pt x="1259687" y="28181"/>
                  </a:lnTo>
                  <a:lnTo>
                    <a:pt x="1259687" y="37325"/>
                  </a:lnTo>
                  <a:lnTo>
                    <a:pt x="1258163" y="41897"/>
                  </a:lnTo>
                  <a:lnTo>
                    <a:pt x="1255115" y="47993"/>
                  </a:lnTo>
                  <a:lnTo>
                    <a:pt x="1252067" y="51142"/>
                  </a:lnTo>
                  <a:lnTo>
                    <a:pt x="1249019" y="52666"/>
                  </a:lnTo>
                  <a:lnTo>
                    <a:pt x="1245971" y="55714"/>
                  </a:lnTo>
                  <a:lnTo>
                    <a:pt x="1229207" y="55714"/>
                  </a:lnTo>
                  <a:lnTo>
                    <a:pt x="1226159" y="52666"/>
                  </a:lnTo>
                  <a:lnTo>
                    <a:pt x="1223111" y="51142"/>
                  </a:lnTo>
                  <a:lnTo>
                    <a:pt x="1220063" y="47993"/>
                  </a:lnTo>
                  <a:lnTo>
                    <a:pt x="1217015" y="41897"/>
                  </a:lnTo>
                  <a:lnTo>
                    <a:pt x="1215491" y="37325"/>
                  </a:lnTo>
                  <a:lnTo>
                    <a:pt x="1215491" y="28181"/>
                  </a:lnTo>
                  <a:lnTo>
                    <a:pt x="1217015" y="23609"/>
                  </a:lnTo>
                  <a:lnTo>
                    <a:pt x="1220063" y="17513"/>
                  </a:lnTo>
                  <a:lnTo>
                    <a:pt x="1223111" y="14465"/>
                  </a:lnTo>
                  <a:lnTo>
                    <a:pt x="1226159" y="12941"/>
                  </a:lnTo>
                  <a:lnTo>
                    <a:pt x="1229207" y="9893"/>
                  </a:lnTo>
                  <a:lnTo>
                    <a:pt x="1245971" y="9893"/>
                  </a:lnTo>
                  <a:lnTo>
                    <a:pt x="1249019" y="12941"/>
                  </a:lnTo>
                  <a:lnTo>
                    <a:pt x="1252067" y="14465"/>
                  </a:lnTo>
                  <a:lnTo>
                    <a:pt x="1255115" y="17513"/>
                  </a:lnTo>
                  <a:lnTo>
                    <a:pt x="1258163" y="23609"/>
                  </a:lnTo>
                  <a:lnTo>
                    <a:pt x="1259687" y="28181"/>
                  </a:lnTo>
                  <a:lnTo>
                    <a:pt x="1259687" y="11925"/>
                  </a:lnTo>
                  <a:lnTo>
                    <a:pt x="1256639" y="9893"/>
                  </a:lnTo>
                  <a:lnTo>
                    <a:pt x="1247495" y="3797"/>
                  </a:lnTo>
                  <a:lnTo>
                    <a:pt x="1242923" y="2273"/>
                  </a:lnTo>
                  <a:lnTo>
                    <a:pt x="1232255" y="2273"/>
                  </a:lnTo>
                  <a:lnTo>
                    <a:pt x="1227683" y="3797"/>
                  </a:lnTo>
                  <a:lnTo>
                    <a:pt x="1213967" y="12941"/>
                  </a:lnTo>
                  <a:lnTo>
                    <a:pt x="1212443" y="17513"/>
                  </a:lnTo>
                  <a:lnTo>
                    <a:pt x="1209395" y="22085"/>
                  </a:lnTo>
                  <a:lnTo>
                    <a:pt x="1207871" y="26657"/>
                  </a:lnTo>
                  <a:lnTo>
                    <a:pt x="1207871" y="38849"/>
                  </a:lnTo>
                  <a:lnTo>
                    <a:pt x="1209395" y="43421"/>
                  </a:lnTo>
                  <a:lnTo>
                    <a:pt x="1212443" y="47993"/>
                  </a:lnTo>
                  <a:lnTo>
                    <a:pt x="1215491" y="52666"/>
                  </a:lnTo>
                  <a:lnTo>
                    <a:pt x="1218539" y="57238"/>
                  </a:lnTo>
                  <a:lnTo>
                    <a:pt x="1223111" y="58762"/>
                  </a:lnTo>
                  <a:lnTo>
                    <a:pt x="1227683" y="61810"/>
                  </a:lnTo>
                  <a:lnTo>
                    <a:pt x="1232255" y="63334"/>
                  </a:lnTo>
                  <a:lnTo>
                    <a:pt x="1242923" y="63334"/>
                  </a:lnTo>
                  <a:lnTo>
                    <a:pt x="1247495" y="61810"/>
                  </a:lnTo>
                  <a:lnTo>
                    <a:pt x="1252067" y="58762"/>
                  </a:lnTo>
                  <a:lnTo>
                    <a:pt x="1256639" y="57238"/>
                  </a:lnTo>
                  <a:lnTo>
                    <a:pt x="1258163" y="55714"/>
                  </a:lnTo>
                  <a:lnTo>
                    <a:pt x="1261211" y="52666"/>
                  </a:lnTo>
                  <a:lnTo>
                    <a:pt x="1262735" y="47993"/>
                  </a:lnTo>
                  <a:lnTo>
                    <a:pt x="1265783" y="43421"/>
                  </a:lnTo>
                  <a:lnTo>
                    <a:pt x="1267307" y="38849"/>
                  </a:lnTo>
                  <a:lnTo>
                    <a:pt x="1267307" y="26657"/>
                  </a:lnTo>
                  <a:close/>
                </a:path>
                <a:path w="1423035" h="64135">
                  <a:moveTo>
                    <a:pt x="1296365" y="16002"/>
                  </a:moveTo>
                  <a:lnTo>
                    <a:pt x="1290167" y="16002"/>
                  </a:lnTo>
                  <a:lnTo>
                    <a:pt x="1287119" y="17526"/>
                  </a:lnTo>
                  <a:lnTo>
                    <a:pt x="1285595" y="19050"/>
                  </a:lnTo>
                  <a:lnTo>
                    <a:pt x="1282547" y="20574"/>
                  </a:lnTo>
                  <a:lnTo>
                    <a:pt x="1282547" y="16002"/>
                  </a:lnTo>
                  <a:lnTo>
                    <a:pt x="1274927" y="16002"/>
                  </a:lnTo>
                  <a:lnTo>
                    <a:pt x="1274927" y="61810"/>
                  </a:lnTo>
                  <a:lnTo>
                    <a:pt x="1282547" y="61810"/>
                  </a:lnTo>
                  <a:lnTo>
                    <a:pt x="1282547" y="28194"/>
                  </a:lnTo>
                  <a:lnTo>
                    <a:pt x="1285595" y="23622"/>
                  </a:lnTo>
                  <a:lnTo>
                    <a:pt x="1296365" y="23622"/>
                  </a:lnTo>
                  <a:lnTo>
                    <a:pt x="1296365" y="16002"/>
                  </a:lnTo>
                  <a:close/>
                </a:path>
                <a:path w="1423035" h="64135">
                  <a:moveTo>
                    <a:pt x="1349705" y="15989"/>
                  </a:moveTo>
                  <a:lnTo>
                    <a:pt x="1342085" y="15989"/>
                  </a:lnTo>
                  <a:lnTo>
                    <a:pt x="1342085" y="25133"/>
                  </a:lnTo>
                  <a:lnTo>
                    <a:pt x="1342085" y="32753"/>
                  </a:lnTo>
                  <a:lnTo>
                    <a:pt x="1342085" y="44945"/>
                  </a:lnTo>
                  <a:lnTo>
                    <a:pt x="1340561" y="47993"/>
                  </a:lnTo>
                  <a:lnTo>
                    <a:pt x="1339037" y="51142"/>
                  </a:lnTo>
                  <a:lnTo>
                    <a:pt x="1337513" y="52666"/>
                  </a:lnTo>
                  <a:lnTo>
                    <a:pt x="1331417" y="55714"/>
                  </a:lnTo>
                  <a:lnTo>
                    <a:pt x="1320749" y="55714"/>
                  </a:lnTo>
                  <a:lnTo>
                    <a:pt x="1319225" y="54190"/>
                  </a:lnTo>
                  <a:lnTo>
                    <a:pt x="1316177" y="52666"/>
                  </a:lnTo>
                  <a:lnTo>
                    <a:pt x="1314653" y="51142"/>
                  </a:lnTo>
                  <a:lnTo>
                    <a:pt x="1313129" y="47993"/>
                  </a:lnTo>
                  <a:lnTo>
                    <a:pt x="1311605" y="44945"/>
                  </a:lnTo>
                  <a:lnTo>
                    <a:pt x="1311605" y="32753"/>
                  </a:lnTo>
                  <a:lnTo>
                    <a:pt x="1314653" y="26657"/>
                  </a:lnTo>
                  <a:lnTo>
                    <a:pt x="1316177" y="25133"/>
                  </a:lnTo>
                  <a:lnTo>
                    <a:pt x="1319225" y="23609"/>
                  </a:lnTo>
                  <a:lnTo>
                    <a:pt x="1320749" y="22085"/>
                  </a:lnTo>
                  <a:lnTo>
                    <a:pt x="1331417" y="22085"/>
                  </a:lnTo>
                  <a:lnTo>
                    <a:pt x="1337513" y="25133"/>
                  </a:lnTo>
                  <a:lnTo>
                    <a:pt x="1339037" y="28181"/>
                  </a:lnTo>
                  <a:lnTo>
                    <a:pt x="1340561" y="29705"/>
                  </a:lnTo>
                  <a:lnTo>
                    <a:pt x="1342085" y="32753"/>
                  </a:lnTo>
                  <a:lnTo>
                    <a:pt x="1342085" y="25133"/>
                  </a:lnTo>
                  <a:lnTo>
                    <a:pt x="1340561" y="22085"/>
                  </a:lnTo>
                  <a:lnTo>
                    <a:pt x="1339037" y="19037"/>
                  </a:lnTo>
                  <a:lnTo>
                    <a:pt x="1332941" y="15989"/>
                  </a:lnTo>
                  <a:lnTo>
                    <a:pt x="1317701" y="15989"/>
                  </a:lnTo>
                  <a:lnTo>
                    <a:pt x="1314653" y="19037"/>
                  </a:lnTo>
                  <a:lnTo>
                    <a:pt x="1310081" y="20561"/>
                  </a:lnTo>
                  <a:lnTo>
                    <a:pt x="1308557" y="23609"/>
                  </a:lnTo>
                  <a:lnTo>
                    <a:pt x="1305509" y="26657"/>
                  </a:lnTo>
                  <a:lnTo>
                    <a:pt x="1303985" y="29705"/>
                  </a:lnTo>
                  <a:lnTo>
                    <a:pt x="1303985" y="47993"/>
                  </a:lnTo>
                  <a:lnTo>
                    <a:pt x="1305509" y="51142"/>
                  </a:lnTo>
                  <a:lnTo>
                    <a:pt x="1308557" y="55714"/>
                  </a:lnTo>
                  <a:lnTo>
                    <a:pt x="1310081" y="58762"/>
                  </a:lnTo>
                  <a:lnTo>
                    <a:pt x="1314653" y="60286"/>
                  </a:lnTo>
                  <a:lnTo>
                    <a:pt x="1320749" y="63334"/>
                  </a:lnTo>
                  <a:lnTo>
                    <a:pt x="1328369" y="63334"/>
                  </a:lnTo>
                  <a:lnTo>
                    <a:pt x="1332941" y="61810"/>
                  </a:lnTo>
                  <a:lnTo>
                    <a:pt x="1339037" y="58762"/>
                  </a:lnTo>
                  <a:lnTo>
                    <a:pt x="1340561" y="55714"/>
                  </a:lnTo>
                  <a:lnTo>
                    <a:pt x="1342085" y="54190"/>
                  </a:lnTo>
                  <a:lnTo>
                    <a:pt x="1342085" y="61810"/>
                  </a:lnTo>
                  <a:lnTo>
                    <a:pt x="1349705" y="61810"/>
                  </a:lnTo>
                  <a:lnTo>
                    <a:pt x="1349705" y="54190"/>
                  </a:lnTo>
                  <a:lnTo>
                    <a:pt x="1349705" y="25133"/>
                  </a:lnTo>
                  <a:lnTo>
                    <a:pt x="1349705" y="15989"/>
                  </a:lnTo>
                  <a:close/>
                </a:path>
                <a:path w="1423035" h="64135">
                  <a:moveTo>
                    <a:pt x="1377327" y="0"/>
                  </a:moveTo>
                  <a:lnTo>
                    <a:pt x="1368171" y="0"/>
                  </a:lnTo>
                  <a:lnTo>
                    <a:pt x="1368171" y="62471"/>
                  </a:lnTo>
                  <a:lnTo>
                    <a:pt x="1377327" y="62471"/>
                  </a:lnTo>
                  <a:lnTo>
                    <a:pt x="1377327" y="0"/>
                  </a:lnTo>
                  <a:close/>
                </a:path>
                <a:path w="1423035" h="64135">
                  <a:moveTo>
                    <a:pt x="1422844" y="25133"/>
                  </a:moveTo>
                  <a:lnTo>
                    <a:pt x="1421320" y="22085"/>
                  </a:lnTo>
                  <a:lnTo>
                    <a:pt x="1415224" y="15989"/>
                  </a:lnTo>
                  <a:lnTo>
                    <a:pt x="1399984" y="15989"/>
                  </a:lnTo>
                  <a:lnTo>
                    <a:pt x="1396936" y="17513"/>
                  </a:lnTo>
                  <a:lnTo>
                    <a:pt x="1393888" y="17513"/>
                  </a:lnTo>
                  <a:lnTo>
                    <a:pt x="1392364" y="19037"/>
                  </a:lnTo>
                  <a:lnTo>
                    <a:pt x="1390840" y="22085"/>
                  </a:lnTo>
                  <a:lnTo>
                    <a:pt x="1389316" y="23609"/>
                  </a:lnTo>
                  <a:lnTo>
                    <a:pt x="1389316" y="34277"/>
                  </a:lnTo>
                  <a:lnTo>
                    <a:pt x="1393888" y="38849"/>
                  </a:lnTo>
                  <a:lnTo>
                    <a:pt x="1396936" y="38849"/>
                  </a:lnTo>
                  <a:lnTo>
                    <a:pt x="1398460" y="40373"/>
                  </a:lnTo>
                  <a:lnTo>
                    <a:pt x="1401508" y="41897"/>
                  </a:lnTo>
                  <a:lnTo>
                    <a:pt x="1404556" y="41897"/>
                  </a:lnTo>
                  <a:lnTo>
                    <a:pt x="1409128" y="43421"/>
                  </a:lnTo>
                  <a:lnTo>
                    <a:pt x="1412176" y="44945"/>
                  </a:lnTo>
                  <a:lnTo>
                    <a:pt x="1413700" y="44945"/>
                  </a:lnTo>
                  <a:lnTo>
                    <a:pt x="1416748" y="47993"/>
                  </a:lnTo>
                  <a:lnTo>
                    <a:pt x="1416748" y="51142"/>
                  </a:lnTo>
                  <a:lnTo>
                    <a:pt x="1412176" y="55714"/>
                  </a:lnTo>
                  <a:lnTo>
                    <a:pt x="1409128" y="57238"/>
                  </a:lnTo>
                  <a:lnTo>
                    <a:pt x="1403032" y="57238"/>
                  </a:lnTo>
                  <a:lnTo>
                    <a:pt x="1401508" y="55714"/>
                  </a:lnTo>
                  <a:lnTo>
                    <a:pt x="1398460" y="54190"/>
                  </a:lnTo>
                  <a:lnTo>
                    <a:pt x="1395412" y="51142"/>
                  </a:lnTo>
                  <a:lnTo>
                    <a:pt x="1395412" y="47993"/>
                  </a:lnTo>
                  <a:lnTo>
                    <a:pt x="1387792" y="47993"/>
                  </a:lnTo>
                  <a:lnTo>
                    <a:pt x="1387792" y="51142"/>
                  </a:lnTo>
                  <a:lnTo>
                    <a:pt x="1389316" y="54190"/>
                  </a:lnTo>
                  <a:lnTo>
                    <a:pt x="1390840" y="55714"/>
                  </a:lnTo>
                  <a:lnTo>
                    <a:pt x="1392364" y="58762"/>
                  </a:lnTo>
                  <a:lnTo>
                    <a:pt x="1393888" y="60286"/>
                  </a:lnTo>
                  <a:lnTo>
                    <a:pt x="1396936" y="61810"/>
                  </a:lnTo>
                  <a:lnTo>
                    <a:pt x="1399984" y="61810"/>
                  </a:lnTo>
                  <a:lnTo>
                    <a:pt x="1403032" y="63334"/>
                  </a:lnTo>
                  <a:lnTo>
                    <a:pt x="1410652" y="63334"/>
                  </a:lnTo>
                  <a:lnTo>
                    <a:pt x="1413700" y="61810"/>
                  </a:lnTo>
                  <a:lnTo>
                    <a:pt x="1415224" y="61810"/>
                  </a:lnTo>
                  <a:lnTo>
                    <a:pt x="1418272" y="60286"/>
                  </a:lnTo>
                  <a:lnTo>
                    <a:pt x="1421320" y="57238"/>
                  </a:lnTo>
                  <a:lnTo>
                    <a:pt x="1422844" y="54190"/>
                  </a:lnTo>
                  <a:lnTo>
                    <a:pt x="1422844" y="44945"/>
                  </a:lnTo>
                  <a:lnTo>
                    <a:pt x="1418272" y="40373"/>
                  </a:lnTo>
                  <a:lnTo>
                    <a:pt x="1415224" y="38849"/>
                  </a:lnTo>
                  <a:lnTo>
                    <a:pt x="1413700" y="38849"/>
                  </a:lnTo>
                  <a:lnTo>
                    <a:pt x="1407604" y="35801"/>
                  </a:lnTo>
                  <a:lnTo>
                    <a:pt x="1404556" y="35801"/>
                  </a:lnTo>
                  <a:lnTo>
                    <a:pt x="1403032" y="34277"/>
                  </a:lnTo>
                  <a:lnTo>
                    <a:pt x="1399984" y="34277"/>
                  </a:lnTo>
                  <a:lnTo>
                    <a:pt x="1396936" y="31229"/>
                  </a:lnTo>
                  <a:lnTo>
                    <a:pt x="1396936" y="25133"/>
                  </a:lnTo>
                  <a:lnTo>
                    <a:pt x="1399984" y="22085"/>
                  </a:lnTo>
                  <a:lnTo>
                    <a:pt x="1410652" y="22085"/>
                  </a:lnTo>
                  <a:lnTo>
                    <a:pt x="1413700" y="25133"/>
                  </a:lnTo>
                  <a:lnTo>
                    <a:pt x="1415224" y="28181"/>
                  </a:lnTo>
                  <a:lnTo>
                    <a:pt x="1415224" y="29705"/>
                  </a:lnTo>
                  <a:lnTo>
                    <a:pt x="1422844" y="29705"/>
                  </a:lnTo>
                  <a:lnTo>
                    <a:pt x="1422844" y="25133"/>
                  </a:lnTo>
                  <a:close/>
                </a:path>
              </a:pathLst>
            </a:custGeom>
            <a:solidFill>
              <a:srgbClr val="000000"/>
            </a:solidFill>
          </p:spPr>
          <p:txBody>
            <a:bodyPr wrap="square" lIns="0" tIns="0" rIns="0" bIns="0" rtlCol="0"/>
            <a:lstStyle/>
            <a:p>
              <a:endParaRPr/>
            </a:p>
          </p:txBody>
        </p:sp>
        <p:pic>
          <p:nvPicPr>
            <p:cNvPr id="57" name="object 51">
              <a:extLst>
                <a:ext uri="{FF2B5EF4-FFF2-40B4-BE49-F238E27FC236}">
                  <a16:creationId xmlns:a16="http://schemas.microsoft.com/office/drawing/2014/main" id="{E563657A-2409-0140-3C0C-DA8A716DA44D}"/>
                </a:ext>
              </a:extLst>
            </p:cNvPr>
            <p:cNvPicPr/>
            <p:nvPr/>
          </p:nvPicPr>
          <p:blipFill>
            <a:blip r:embed="rId33" cstate="print"/>
            <a:stretch>
              <a:fillRect/>
            </a:stretch>
          </p:blipFill>
          <p:spPr>
            <a:xfrm>
              <a:off x="3024282" y="3973830"/>
              <a:ext cx="472725" cy="66293"/>
            </a:xfrm>
            <a:prstGeom prst="rect">
              <a:avLst/>
            </a:prstGeom>
          </p:spPr>
        </p:pic>
        <p:pic>
          <p:nvPicPr>
            <p:cNvPr id="58" name="object 52">
              <a:extLst>
                <a:ext uri="{FF2B5EF4-FFF2-40B4-BE49-F238E27FC236}">
                  <a16:creationId xmlns:a16="http://schemas.microsoft.com/office/drawing/2014/main" id="{E65BDEDA-FC7C-3E6C-7363-6111AD5B5CA5}"/>
                </a:ext>
              </a:extLst>
            </p:cNvPr>
            <p:cNvPicPr/>
            <p:nvPr/>
          </p:nvPicPr>
          <p:blipFill>
            <a:blip r:embed="rId34" cstate="print"/>
            <a:stretch>
              <a:fillRect/>
            </a:stretch>
          </p:blipFill>
          <p:spPr>
            <a:xfrm>
              <a:off x="4515707" y="3978401"/>
              <a:ext cx="349281" cy="82391"/>
            </a:xfrm>
            <a:prstGeom prst="rect">
              <a:avLst/>
            </a:prstGeom>
          </p:spPr>
        </p:pic>
        <p:pic>
          <p:nvPicPr>
            <p:cNvPr id="59" name="object 53">
              <a:extLst>
                <a:ext uri="{FF2B5EF4-FFF2-40B4-BE49-F238E27FC236}">
                  <a16:creationId xmlns:a16="http://schemas.microsoft.com/office/drawing/2014/main" id="{A9250CFB-1987-992C-661E-792FBD22FFC2}"/>
                </a:ext>
              </a:extLst>
            </p:cNvPr>
            <p:cNvPicPr/>
            <p:nvPr/>
          </p:nvPicPr>
          <p:blipFill>
            <a:blip r:embed="rId35" cstate="print"/>
            <a:stretch>
              <a:fillRect/>
            </a:stretch>
          </p:blipFill>
          <p:spPr>
            <a:xfrm>
              <a:off x="6168961" y="3973830"/>
              <a:ext cx="388905" cy="65627"/>
            </a:xfrm>
            <a:prstGeom prst="rect">
              <a:avLst/>
            </a:prstGeom>
          </p:spPr>
        </p:pic>
        <p:pic>
          <p:nvPicPr>
            <p:cNvPr id="60" name="object 54">
              <a:extLst>
                <a:ext uri="{FF2B5EF4-FFF2-40B4-BE49-F238E27FC236}">
                  <a16:creationId xmlns:a16="http://schemas.microsoft.com/office/drawing/2014/main" id="{E05CF3CB-8ABA-45B6-8CBC-7D4E9E87AFE0}"/>
                </a:ext>
              </a:extLst>
            </p:cNvPr>
            <p:cNvPicPr/>
            <p:nvPr/>
          </p:nvPicPr>
          <p:blipFill>
            <a:blip r:embed="rId36" cstate="print"/>
            <a:stretch>
              <a:fillRect/>
            </a:stretch>
          </p:blipFill>
          <p:spPr>
            <a:xfrm>
              <a:off x="7819072" y="3973830"/>
              <a:ext cx="262318" cy="65627"/>
            </a:xfrm>
            <a:prstGeom prst="rect">
              <a:avLst/>
            </a:prstGeom>
          </p:spPr>
        </p:pic>
        <p:pic>
          <p:nvPicPr>
            <p:cNvPr id="61" name="object 55">
              <a:extLst>
                <a:ext uri="{FF2B5EF4-FFF2-40B4-BE49-F238E27FC236}">
                  <a16:creationId xmlns:a16="http://schemas.microsoft.com/office/drawing/2014/main" id="{6BCC7CCF-94FA-0CD6-F8F4-7E30EFEF2BC7}"/>
                </a:ext>
              </a:extLst>
            </p:cNvPr>
            <p:cNvPicPr/>
            <p:nvPr/>
          </p:nvPicPr>
          <p:blipFill>
            <a:blip r:embed="rId37" cstate="print"/>
            <a:stretch>
              <a:fillRect/>
            </a:stretch>
          </p:blipFill>
          <p:spPr>
            <a:xfrm>
              <a:off x="9051321" y="3972305"/>
              <a:ext cx="315658" cy="77819"/>
            </a:xfrm>
            <a:prstGeom prst="rect">
              <a:avLst/>
            </a:prstGeom>
          </p:spPr>
        </p:pic>
        <p:sp>
          <p:nvSpPr>
            <p:cNvPr id="62" name="object 56">
              <a:extLst>
                <a:ext uri="{FF2B5EF4-FFF2-40B4-BE49-F238E27FC236}">
                  <a16:creationId xmlns:a16="http://schemas.microsoft.com/office/drawing/2014/main" id="{BD9E1E5F-2752-67FF-7985-7E639A56B917}"/>
                </a:ext>
              </a:extLst>
            </p:cNvPr>
            <p:cNvSpPr/>
            <p:nvPr/>
          </p:nvSpPr>
          <p:spPr>
            <a:xfrm>
              <a:off x="529196" y="4549152"/>
              <a:ext cx="1423035" cy="62865"/>
            </a:xfrm>
            <a:custGeom>
              <a:avLst/>
              <a:gdLst/>
              <a:ahLst/>
              <a:cxnLst/>
              <a:rect l="l" t="t" r="r" b="b"/>
              <a:pathLst>
                <a:path w="1423035" h="62864">
                  <a:moveTo>
                    <a:pt x="39624" y="16764"/>
                  </a:moveTo>
                  <a:lnTo>
                    <a:pt x="38100" y="13716"/>
                  </a:lnTo>
                  <a:lnTo>
                    <a:pt x="36576" y="12192"/>
                  </a:lnTo>
                  <a:lnTo>
                    <a:pt x="35052" y="9144"/>
                  </a:lnTo>
                  <a:lnTo>
                    <a:pt x="33528" y="7620"/>
                  </a:lnTo>
                  <a:lnTo>
                    <a:pt x="30480" y="6096"/>
                  </a:lnTo>
                  <a:lnTo>
                    <a:pt x="30480" y="13716"/>
                  </a:lnTo>
                  <a:lnTo>
                    <a:pt x="30480" y="25908"/>
                  </a:lnTo>
                  <a:lnTo>
                    <a:pt x="25908" y="30480"/>
                  </a:lnTo>
                  <a:lnTo>
                    <a:pt x="22860" y="32004"/>
                  </a:lnTo>
                  <a:lnTo>
                    <a:pt x="7620" y="32004"/>
                  </a:lnTo>
                  <a:lnTo>
                    <a:pt x="7620" y="9144"/>
                  </a:lnTo>
                  <a:lnTo>
                    <a:pt x="22860" y="9144"/>
                  </a:lnTo>
                  <a:lnTo>
                    <a:pt x="25908" y="10668"/>
                  </a:lnTo>
                  <a:lnTo>
                    <a:pt x="27432" y="12192"/>
                  </a:lnTo>
                  <a:lnTo>
                    <a:pt x="30480" y="13716"/>
                  </a:lnTo>
                  <a:lnTo>
                    <a:pt x="30480" y="6096"/>
                  </a:lnTo>
                  <a:lnTo>
                    <a:pt x="27432" y="4572"/>
                  </a:lnTo>
                  <a:lnTo>
                    <a:pt x="22860" y="3048"/>
                  </a:lnTo>
                  <a:lnTo>
                    <a:pt x="0" y="3048"/>
                  </a:lnTo>
                  <a:lnTo>
                    <a:pt x="0" y="62572"/>
                  </a:lnTo>
                  <a:lnTo>
                    <a:pt x="7620" y="62572"/>
                  </a:lnTo>
                  <a:lnTo>
                    <a:pt x="7620" y="38100"/>
                  </a:lnTo>
                  <a:lnTo>
                    <a:pt x="16764" y="38100"/>
                  </a:lnTo>
                  <a:lnTo>
                    <a:pt x="30480" y="62572"/>
                  </a:lnTo>
                  <a:lnTo>
                    <a:pt x="39624" y="62572"/>
                  </a:lnTo>
                  <a:lnTo>
                    <a:pt x="25285" y="38100"/>
                  </a:lnTo>
                  <a:lnTo>
                    <a:pt x="24384" y="36576"/>
                  </a:lnTo>
                  <a:lnTo>
                    <a:pt x="30480" y="36576"/>
                  </a:lnTo>
                  <a:lnTo>
                    <a:pt x="33528" y="33528"/>
                  </a:lnTo>
                  <a:lnTo>
                    <a:pt x="34290" y="32004"/>
                  </a:lnTo>
                  <a:lnTo>
                    <a:pt x="35052" y="30480"/>
                  </a:lnTo>
                  <a:lnTo>
                    <a:pt x="38100" y="27432"/>
                  </a:lnTo>
                  <a:lnTo>
                    <a:pt x="39624" y="24384"/>
                  </a:lnTo>
                  <a:lnTo>
                    <a:pt x="39624" y="16764"/>
                  </a:lnTo>
                  <a:close/>
                </a:path>
                <a:path w="1423035" h="62864">
                  <a:moveTo>
                    <a:pt x="94589" y="3035"/>
                  </a:moveTo>
                  <a:lnTo>
                    <a:pt x="85445" y="3035"/>
                  </a:lnTo>
                  <a:lnTo>
                    <a:pt x="71640" y="25895"/>
                  </a:lnTo>
                  <a:lnTo>
                    <a:pt x="57924" y="3035"/>
                  </a:lnTo>
                  <a:lnTo>
                    <a:pt x="48780" y="3035"/>
                  </a:lnTo>
                  <a:lnTo>
                    <a:pt x="67068" y="31991"/>
                  </a:lnTo>
                  <a:lnTo>
                    <a:pt x="50304" y="62572"/>
                  </a:lnTo>
                  <a:lnTo>
                    <a:pt x="57924" y="62572"/>
                  </a:lnTo>
                  <a:lnTo>
                    <a:pt x="71640" y="39611"/>
                  </a:lnTo>
                  <a:lnTo>
                    <a:pt x="85445" y="62572"/>
                  </a:lnTo>
                  <a:lnTo>
                    <a:pt x="94589" y="62572"/>
                  </a:lnTo>
                  <a:lnTo>
                    <a:pt x="76212" y="31991"/>
                  </a:lnTo>
                  <a:lnTo>
                    <a:pt x="94589" y="3035"/>
                  </a:lnTo>
                  <a:close/>
                </a:path>
                <a:path w="1423035" h="62864">
                  <a:moveTo>
                    <a:pt x="1020229" y="3048"/>
                  </a:moveTo>
                  <a:lnTo>
                    <a:pt x="1012609" y="3048"/>
                  </a:lnTo>
                  <a:lnTo>
                    <a:pt x="1012609" y="28956"/>
                  </a:lnTo>
                  <a:lnTo>
                    <a:pt x="982129" y="28956"/>
                  </a:lnTo>
                  <a:lnTo>
                    <a:pt x="982129" y="3048"/>
                  </a:lnTo>
                  <a:lnTo>
                    <a:pt x="974509" y="3048"/>
                  </a:lnTo>
                  <a:lnTo>
                    <a:pt x="974509" y="62572"/>
                  </a:lnTo>
                  <a:lnTo>
                    <a:pt x="982129" y="62572"/>
                  </a:lnTo>
                  <a:lnTo>
                    <a:pt x="982129" y="35052"/>
                  </a:lnTo>
                  <a:lnTo>
                    <a:pt x="1012609" y="35052"/>
                  </a:lnTo>
                  <a:lnTo>
                    <a:pt x="1012609" y="62572"/>
                  </a:lnTo>
                  <a:lnTo>
                    <a:pt x="1020229" y="62572"/>
                  </a:lnTo>
                  <a:lnTo>
                    <a:pt x="1020229" y="3048"/>
                  </a:lnTo>
                  <a:close/>
                </a:path>
                <a:path w="1423035" h="62864">
                  <a:moveTo>
                    <a:pt x="1046619" y="3048"/>
                  </a:moveTo>
                  <a:lnTo>
                    <a:pt x="1037463" y="3048"/>
                  </a:lnTo>
                  <a:lnTo>
                    <a:pt x="1037463" y="62484"/>
                  </a:lnTo>
                  <a:lnTo>
                    <a:pt x="1046619" y="62484"/>
                  </a:lnTo>
                  <a:lnTo>
                    <a:pt x="1046619" y="3048"/>
                  </a:lnTo>
                  <a:close/>
                </a:path>
                <a:path w="1423035" h="62864">
                  <a:moveTo>
                    <a:pt x="1107198" y="3048"/>
                  </a:moveTo>
                  <a:lnTo>
                    <a:pt x="1099578" y="3048"/>
                  </a:lnTo>
                  <a:lnTo>
                    <a:pt x="1081290" y="53340"/>
                  </a:lnTo>
                  <a:lnTo>
                    <a:pt x="1063002" y="3048"/>
                  </a:lnTo>
                  <a:lnTo>
                    <a:pt x="1053858" y="3048"/>
                  </a:lnTo>
                  <a:lnTo>
                    <a:pt x="1076718" y="62572"/>
                  </a:lnTo>
                  <a:lnTo>
                    <a:pt x="1085862" y="62572"/>
                  </a:lnTo>
                  <a:lnTo>
                    <a:pt x="1107198" y="3048"/>
                  </a:lnTo>
                  <a:close/>
                </a:path>
                <a:path w="1423035" h="62864">
                  <a:moveTo>
                    <a:pt x="1177671" y="27432"/>
                  </a:moveTo>
                  <a:lnTo>
                    <a:pt x="1131951" y="27432"/>
                  </a:lnTo>
                  <a:lnTo>
                    <a:pt x="1131951" y="35039"/>
                  </a:lnTo>
                  <a:lnTo>
                    <a:pt x="1177671" y="35039"/>
                  </a:lnTo>
                  <a:lnTo>
                    <a:pt x="1177671" y="27432"/>
                  </a:lnTo>
                  <a:close/>
                </a:path>
                <a:path w="1423035" h="62864">
                  <a:moveTo>
                    <a:pt x="1267307" y="25908"/>
                  </a:moveTo>
                  <a:lnTo>
                    <a:pt x="1265783" y="21336"/>
                  </a:lnTo>
                  <a:lnTo>
                    <a:pt x="1262735" y="16764"/>
                  </a:lnTo>
                  <a:lnTo>
                    <a:pt x="1261211" y="12192"/>
                  </a:lnTo>
                  <a:lnTo>
                    <a:pt x="1259687" y="11176"/>
                  </a:lnTo>
                  <a:lnTo>
                    <a:pt x="1259687" y="27432"/>
                  </a:lnTo>
                  <a:lnTo>
                    <a:pt x="1259687" y="36576"/>
                  </a:lnTo>
                  <a:lnTo>
                    <a:pt x="1258163" y="41148"/>
                  </a:lnTo>
                  <a:lnTo>
                    <a:pt x="1256639" y="44196"/>
                  </a:lnTo>
                  <a:lnTo>
                    <a:pt x="1255115" y="48768"/>
                  </a:lnTo>
                  <a:lnTo>
                    <a:pt x="1252067" y="50292"/>
                  </a:lnTo>
                  <a:lnTo>
                    <a:pt x="1249019" y="53340"/>
                  </a:lnTo>
                  <a:lnTo>
                    <a:pt x="1245971" y="54864"/>
                  </a:lnTo>
                  <a:lnTo>
                    <a:pt x="1241399" y="56388"/>
                  </a:lnTo>
                  <a:lnTo>
                    <a:pt x="1233779" y="56388"/>
                  </a:lnTo>
                  <a:lnTo>
                    <a:pt x="1229207" y="54864"/>
                  </a:lnTo>
                  <a:lnTo>
                    <a:pt x="1226159" y="53340"/>
                  </a:lnTo>
                  <a:lnTo>
                    <a:pt x="1223111" y="50292"/>
                  </a:lnTo>
                  <a:lnTo>
                    <a:pt x="1220063" y="48768"/>
                  </a:lnTo>
                  <a:lnTo>
                    <a:pt x="1218539" y="44196"/>
                  </a:lnTo>
                  <a:lnTo>
                    <a:pt x="1217015" y="41148"/>
                  </a:lnTo>
                  <a:lnTo>
                    <a:pt x="1215491" y="36576"/>
                  </a:lnTo>
                  <a:lnTo>
                    <a:pt x="1215491" y="27432"/>
                  </a:lnTo>
                  <a:lnTo>
                    <a:pt x="1217015" y="22860"/>
                  </a:lnTo>
                  <a:lnTo>
                    <a:pt x="1220063" y="16764"/>
                  </a:lnTo>
                  <a:lnTo>
                    <a:pt x="1223111" y="13716"/>
                  </a:lnTo>
                  <a:lnTo>
                    <a:pt x="1229207" y="10668"/>
                  </a:lnTo>
                  <a:lnTo>
                    <a:pt x="1233779" y="9144"/>
                  </a:lnTo>
                  <a:lnTo>
                    <a:pt x="1241399" y="9144"/>
                  </a:lnTo>
                  <a:lnTo>
                    <a:pt x="1259687" y="27432"/>
                  </a:lnTo>
                  <a:lnTo>
                    <a:pt x="1259687" y="11176"/>
                  </a:lnTo>
                  <a:lnTo>
                    <a:pt x="1256639" y="9144"/>
                  </a:lnTo>
                  <a:lnTo>
                    <a:pt x="1247495" y="3048"/>
                  </a:lnTo>
                  <a:lnTo>
                    <a:pt x="1227683" y="3048"/>
                  </a:lnTo>
                  <a:lnTo>
                    <a:pt x="1213967" y="12192"/>
                  </a:lnTo>
                  <a:lnTo>
                    <a:pt x="1212443" y="16764"/>
                  </a:lnTo>
                  <a:lnTo>
                    <a:pt x="1209395" y="21336"/>
                  </a:lnTo>
                  <a:lnTo>
                    <a:pt x="1207871" y="27432"/>
                  </a:lnTo>
                  <a:lnTo>
                    <a:pt x="1207871" y="38100"/>
                  </a:lnTo>
                  <a:lnTo>
                    <a:pt x="1209395" y="42672"/>
                  </a:lnTo>
                  <a:lnTo>
                    <a:pt x="1218539" y="56388"/>
                  </a:lnTo>
                  <a:lnTo>
                    <a:pt x="1223111" y="58000"/>
                  </a:lnTo>
                  <a:lnTo>
                    <a:pt x="1227683" y="61048"/>
                  </a:lnTo>
                  <a:lnTo>
                    <a:pt x="1232255" y="62572"/>
                  </a:lnTo>
                  <a:lnTo>
                    <a:pt x="1242923" y="62572"/>
                  </a:lnTo>
                  <a:lnTo>
                    <a:pt x="1247495" y="61048"/>
                  </a:lnTo>
                  <a:lnTo>
                    <a:pt x="1252067" y="58000"/>
                  </a:lnTo>
                  <a:lnTo>
                    <a:pt x="1256639" y="56388"/>
                  </a:lnTo>
                  <a:lnTo>
                    <a:pt x="1261211" y="51816"/>
                  </a:lnTo>
                  <a:lnTo>
                    <a:pt x="1262735" y="47244"/>
                  </a:lnTo>
                  <a:lnTo>
                    <a:pt x="1265783" y="42672"/>
                  </a:lnTo>
                  <a:lnTo>
                    <a:pt x="1267307" y="38100"/>
                  </a:lnTo>
                  <a:lnTo>
                    <a:pt x="1267307" y="25908"/>
                  </a:lnTo>
                  <a:close/>
                </a:path>
                <a:path w="1423035" h="62864">
                  <a:moveTo>
                    <a:pt x="1296365" y="15227"/>
                  </a:moveTo>
                  <a:lnTo>
                    <a:pt x="1290167" y="15227"/>
                  </a:lnTo>
                  <a:lnTo>
                    <a:pt x="1287119" y="16751"/>
                  </a:lnTo>
                  <a:lnTo>
                    <a:pt x="1285595" y="18275"/>
                  </a:lnTo>
                  <a:lnTo>
                    <a:pt x="1282547" y="19799"/>
                  </a:lnTo>
                  <a:lnTo>
                    <a:pt x="1282547" y="15227"/>
                  </a:lnTo>
                  <a:lnTo>
                    <a:pt x="1274927" y="15227"/>
                  </a:lnTo>
                  <a:lnTo>
                    <a:pt x="1274927" y="62572"/>
                  </a:lnTo>
                  <a:lnTo>
                    <a:pt x="1282547" y="62572"/>
                  </a:lnTo>
                  <a:lnTo>
                    <a:pt x="1282547" y="27419"/>
                  </a:lnTo>
                  <a:lnTo>
                    <a:pt x="1285595" y="22847"/>
                  </a:lnTo>
                  <a:lnTo>
                    <a:pt x="1296365" y="22847"/>
                  </a:lnTo>
                  <a:lnTo>
                    <a:pt x="1296365" y="15227"/>
                  </a:lnTo>
                  <a:close/>
                </a:path>
                <a:path w="1423035" h="62864">
                  <a:moveTo>
                    <a:pt x="1349705" y="15240"/>
                  </a:moveTo>
                  <a:lnTo>
                    <a:pt x="1342085" y="15240"/>
                  </a:lnTo>
                  <a:lnTo>
                    <a:pt x="1342085" y="24384"/>
                  </a:lnTo>
                  <a:lnTo>
                    <a:pt x="1342085" y="32004"/>
                  </a:lnTo>
                  <a:lnTo>
                    <a:pt x="1342085" y="45720"/>
                  </a:lnTo>
                  <a:lnTo>
                    <a:pt x="1340561" y="47244"/>
                  </a:lnTo>
                  <a:lnTo>
                    <a:pt x="1339037" y="50292"/>
                  </a:lnTo>
                  <a:lnTo>
                    <a:pt x="1337513" y="51816"/>
                  </a:lnTo>
                  <a:lnTo>
                    <a:pt x="1331417" y="54864"/>
                  </a:lnTo>
                  <a:lnTo>
                    <a:pt x="1329893" y="56388"/>
                  </a:lnTo>
                  <a:lnTo>
                    <a:pt x="1323797" y="56388"/>
                  </a:lnTo>
                  <a:lnTo>
                    <a:pt x="1320749" y="54864"/>
                  </a:lnTo>
                  <a:lnTo>
                    <a:pt x="1319225" y="53340"/>
                  </a:lnTo>
                  <a:lnTo>
                    <a:pt x="1316177" y="51816"/>
                  </a:lnTo>
                  <a:lnTo>
                    <a:pt x="1314653" y="50292"/>
                  </a:lnTo>
                  <a:lnTo>
                    <a:pt x="1313129" y="47244"/>
                  </a:lnTo>
                  <a:lnTo>
                    <a:pt x="1311605" y="45720"/>
                  </a:lnTo>
                  <a:lnTo>
                    <a:pt x="1311605" y="32004"/>
                  </a:lnTo>
                  <a:lnTo>
                    <a:pt x="1313129" y="28956"/>
                  </a:lnTo>
                  <a:lnTo>
                    <a:pt x="1314653" y="27432"/>
                  </a:lnTo>
                  <a:lnTo>
                    <a:pt x="1316177" y="24384"/>
                  </a:lnTo>
                  <a:lnTo>
                    <a:pt x="1319225" y="22860"/>
                  </a:lnTo>
                  <a:lnTo>
                    <a:pt x="1320749" y="22860"/>
                  </a:lnTo>
                  <a:lnTo>
                    <a:pt x="1323797" y="21336"/>
                  </a:lnTo>
                  <a:lnTo>
                    <a:pt x="1329893" y="21336"/>
                  </a:lnTo>
                  <a:lnTo>
                    <a:pt x="1331417" y="22860"/>
                  </a:lnTo>
                  <a:lnTo>
                    <a:pt x="1334465" y="24384"/>
                  </a:lnTo>
                  <a:lnTo>
                    <a:pt x="1337513" y="24384"/>
                  </a:lnTo>
                  <a:lnTo>
                    <a:pt x="1339037" y="27432"/>
                  </a:lnTo>
                  <a:lnTo>
                    <a:pt x="1340561" y="28956"/>
                  </a:lnTo>
                  <a:lnTo>
                    <a:pt x="1342085" y="32004"/>
                  </a:lnTo>
                  <a:lnTo>
                    <a:pt x="1342085" y="24384"/>
                  </a:lnTo>
                  <a:lnTo>
                    <a:pt x="1340561" y="21336"/>
                  </a:lnTo>
                  <a:lnTo>
                    <a:pt x="1335989" y="16764"/>
                  </a:lnTo>
                  <a:lnTo>
                    <a:pt x="1332941" y="15240"/>
                  </a:lnTo>
                  <a:lnTo>
                    <a:pt x="1317701" y="15240"/>
                  </a:lnTo>
                  <a:lnTo>
                    <a:pt x="1314653" y="18288"/>
                  </a:lnTo>
                  <a:lnTo>
                    <a:pt x="1310081" y="19812"/>
                  </a:lnTo>
                  <a:lnTo>
                    <a:pt x="1308557" y="22860"/>
                  </a:lnTo>
                  <a:lnTo>
                    <a:pt x="1305509" y="25908"/>
                  </a:lnTo>
                  <a:lnTo>
                    <a:pt x="1303985" y="28956"/>
                  </a:lnTo>
                  <a:lnTo>
                    <a:pt x="1303985" y="47244"/>
                  </a:lnTo>
                  <a:lnTo>
                    <a:pt x="1305509" y="50292"/>
                  </a:lnTo>
                  <a:lnTo>
                    <a:pt x="1308557" y="54864"/>
                  </a:lnTo>
                  <a:lnTo>
                    <a:pt x="1310081" y="58000"/>
                  </a:lnTo>
                  <a:lnTo>
                    <a:pt x="1314653" y="59524"/>
                  </a:lnTo>
                  <a:lnTo>
                    <a:pt x="1320749" y="62572"/>
                  </a:lnTo>
                  <a:lnTo>
                    <a:pt x="1328369" y="62572"/>
                  </a:lnTo>
                  <a:lnTo>
                    <a:pt x="1332941" y="61048"/>
                  </a:lnTo>
                  <a:lnTo>
                    <a:pt x="1339037" y="58000"/>
                  </a:lnTo>
                  <a:lnTo>
                    <a:pt x="1340561" y="56388"/>
                  </a:lnTo>
                  <a:lnTo>
                    <a:pt x="1342085" y="53340"/>
                  </a:lnTo>
                  <a:lnTo>
                    <a:pt x="1342085" y="62572"/>
                  </a:lnTo>
                  <a:lnTo>
                    <a:pt x="1349705" y="62572"/>
                  </a:lnTo>
                  <a:lnTo>
                    <a:pt x="1349705" y="53340"/>
                  </a:lnTo>
                  <a:lnTo>
                    <a:pt x="1349705" y="15240"/>
                  </a:lnTo>
                  <a:close/>
                </a:path>
                <a:path w="1423035" h="62864">
                  <a:moveTo>
                    <a:pt x="1377327" y="0"/>
                  </a:moveTo>
                  <a:lnTo>
                    <a:pt x="1368171" y="0"/>
                  </a:lnTo>
                  <a:lnTo>
                    <a:pt x="1368171" y="62484"/>
                  </a:lnTo>
                  <a:lnTo>
                    <a:pt x="1377327" y="62484"/>
                  </a:lnTo>
                  <a:lnTo>
                    <a:pt x="1377327" y="0"/>
                  </a:lnTo>
                  <a:close/>
                </a:path>
                <a:path w="1423035" h="62864">
                  <a:moveTo>
                    <a:pt x="1422844" y="24384"/>
                  </a:moveTo>
                  <a:lnTo>
                    <a:pt x="1421320" y="21336"/>
                  </a:lnTo>
                  <a:lnTo>
                    <a:pt x="1418272" y="18288"/>
                  </a:lnTo>
                  <a:lnTo>
                    <a:pt x="1415224" y="16764"/>
                  </a:lnTo>
                  <a:lnTo>
                    <a:pt x="1410652" y="15240"/>
                  </a:lnTo>
                  <a:lnTo>
                    <a:pt x="1399984" y="15240"/>
                  </a:lnTo>
                  <a:lnTo>
                    <a:pt x="1393888" y="18288"/>
                  </a:lnTo>
                  <a:lnTo>
                    <a:pt x="1389316" y="22860"/>
                  </a:lnTo>
                  <a:lnTo>
                    <a:pt x="1389316" y="33528"/>
                  </a:lnTo>
                  <a:lnTo>
                    <a:pt x="1393888" y="38100"/>
                  </a:lnTo>
                  <a:lnTo>
                    <a:pt x="1396936" y="39624"/>
                  </a:lnTo>
                  <a:lnTo>
                    <a:pt x="1398460" y="39624"/>
                  </a:lnTo>
                  <a:lnTo>
                    <a:pt x="1401508" y="41148"/>
                  </a:lnTo>
                  <a:lnTo>
                    <a:pt x="1404556" y="41148"/>
                  </a:lnTo>
                  <a:lnTo>
                    <a:pt x="1409128" y="42672"/>
                  </a:lnTo>
                  <a:lnTo>
                    <a:pt x="1412176" y="44196"/>
                  </a:lnTo>
                  <a:lnTo>
                    <a:pt x="1413700" y="44196"/>
                  </a:lnTo>
                  <a:lnTo>
                    <a:pt x="1416748" y="47244"/>
                  </a:lnTo>
                  <a:lnTo>
                    <a:pt x="1416748" y="51816"/>
                  </a:lnTo>
                  <a:lnTo>
                    <a:pt x="1413700" y="54864"/>
                  </a:lnTo>
                  <a:lnTo>
                    <a:pt x="1412176" y="54864"/>
                  </a:lnTo>
                  <a:lnTo>
                    <a:pt x="1409128" y="56388"/>
                  </a:lnTo>
                  <a:lnTo>
                    <a:pt x="1403032" y="56388"/>
                  </a:lnTo>
                  <a:lnTo>
                    <a:pt x="1401508" y="54864"/>
                  </a:lnTo>
                  <a:lnTo>
                    <a:pt x="1398460" y="53340"/>
                  </a:lnTo>
                  <a:lnTo>
                    <a:pt x="1395412" y="50292"/>
                  </a:lnTo>
                  <a:lnTo>
                    <a:pt x="1395412" y="48768"/>
                  </a:lnTo>
                  <a:lnTo>
                    <a:pt x="1387792" y="48768"/>
                  </a:lnTo>
                  <a:lnTo>
                    <a:pt x="1387792" y="50292"/>
                  </a:lnTo>
                  <a:lnTo>
                    <a:pt x="1390840" y="56388"/>
                  </a:lnTo>
                  <a:lnTo>
                    <a:pt x="1392364" y="58000"/>
                  </a:lnTo>
                  <a:lnTo>
                    <a:pt x="1393888" y="59524"/>
                  </a:lnTo>
                  <a:lnTo>
                    <a:pt x="1399984" y="62572"/>
                  </a:lnTo>
                  <a:lnTo>
                    <a:pt x="1413700" y="62572"/>
                  </a:lnTo>
                  <a:lnTo>
                    <a:pt x="1415224" y="61048"/>
                  </a:lnTo>
                  <a:lnTo>
                    <a:pt x="1418272" y="59524"/>
                  </a:lnTo>
                  <a:lnTo>
                    <a:pt x="1419796" y="58000"/>
                  </a:lnTo>
                  <a:lnTo>
                    <a:pt x="1421320" y="56388"/>
                  </a:lnTo>
                  <a:lnTo>
                    <a:pt x="1422844" y="53340"/>
                  </a:lnTo>
                  <a:lnTo>
                    <a:pt x="1422844" y="44196"/>
                  </a:lnTo>
                  <a:lnTo>
                    <a:pt x="1418272" y="39624"/>
                  </a:lnTo>
                  <a:lnTo>
                    <a:pt x="1415224" y="38100"/>
                  </a:lnTo>
                  <a:lnTo>
                    <a:pt x="1413700" y="38100"/>
                  </a:lnTo>
                  <a:lnTo>
                    <a:pt x="1410652" y="36576"/>
                  </a:lnTo>
                  <a:lnTo>
                    <a:pt x="1407604" y="36576"/>
                  </a:lnTo>
                  <a:lnTo>
                    <a:pt x="1404556" y="35052"/>
                  </a:lnTo>
                  <a:lnTo>
                    <a:pt x="1403032" y="35052"/>
                  </a:lnTo>
                  <a:lnTo>
                    <a:pt x="1401508" y="33528"/>
                  </a:lnTo>
                  <a:lnTo>
                    <a:pt x="1399984" y="33528"/>
                  </a:lnTo>
                  <a:lnTo>
                    <a:pt x="1396936" y="30480"/>
                  </a:lnTo>
                  <a:lnTo>
                    <a:pt x="1396936" y="24384"/>
                  </a:lnTo>
                  <a:lnTo>
                    <a:pt x="1399984" y="21336"/>
                  </a:lnTo>
                  <a:lnTo>
                    <a:pt x="1409128" y="21336"/>
                  </a:lnTo>
                  <a:lnTo>
                    <a:pt x="1410652" y="22860"/>
                  </a:lnTo>
                  <a:lnTo>
                    <a:pt x="1412176" y="22860"/>
                  </a:lnTo>
                  <a:lnTo>
                    <a:pt x="1413700" y="24384"/>
                  </a:lnTo>
                  <a:lnTo>
                    <a:pt x="1415224" y="27432"/>
                  </a:lnTo>
                  <a:lnTo>
                    <a:pt x="1415224" y="28956"/>
                  </a:lnTo>
                  <a:lnTo>
                    <a:pt x="1422844" y="28956"/>
                  </a:lnTo>
                  <a:lnTo>
                    <a:pt x="1422844" y="24384"/>
                  </a:lnTo>
                  <a:close/>
                </a:path>
              </a:pathLst>
            </a:custGeom>
            <a:solidFill>
              <a:srgbClr val="000000"/>
            </a:solidFill>
          </p:spPr>
          <p:txBody>
            <a:bodyPr wrap="square" lIns="0" tIns="0" rIns="0" bIns="0" rtlCol="0"/>
            <a:lstStyle/>
            <a:p>
              <a:endParaRPr/>
            </a:p>
          </p:txBody>
        </p:sp>
        <p:pic>
          <p:nvPicPr>
            <p:cNvPr id="63" name="object 57">
              <a:extLst>
                <a:ext uri="{FF2B5EF4-FFF2-40B4-BE49-F238E27FC236}">
                  <a16:creationId xmlns:a16="http://schemas.microsoft.com/office/drawing/2014/main" id="{82F0B5BC-6C7B-DB10-B5D3-FA6AF3ECCB29}"/>
                </a:ext>
              </a:extLst>
            </p:cNvPr>
            <p:cNvPicPr/>
            <p:nvPr/>
          </p:nvPicPr>
          <p:blipFill>
            <a:blip r:embed="rId38" cstate="print"/>
            <a:stretch>
              <a:fillRect/>
            </a:stretch>
          </p:blipFill>
          <p:spPr>
            <a:xfrm>
              <a:off x="3024282" y="4547615"/>
              <a:ext cx="472725" cy="64103"/>
            </a:xfrm>
            <a:prstGeom prst="rect">
              <a:avLst/>
            </a:prstGeom>
          </p:spPr>
        </p:pic>
        <p:pic>
          <p:nvPicPr>
            <p:cNvPr id="64" name="object 58">
              <a:extLst>
                <a:ext uri="{FF2B5EF4-FFF2-40B4-BE49-F238E27FC236}">
                  <a16:creationId xmlns:a16="http://schemas.microsoft.com/office/drawing/2014/main" id="{5551ACFA-B0FB-4AFE-9376-2DCD91222473}"/>
                </a:ext>
              </a:extLst>
            </p:cNvPr>
            <p:cNvPicPr/>
            <p:nvPr/>
          </p:nvPicPr>
          <p:blipFill>
            <a:blip r:embed="rId39" cstate="print"/>
            <a:stretch>
              <a:fillRect/>
            </a:stretch>
          </p:blipFill>
          <p:spPr>
            <a:xfrm>
              <a:off x="4534090" y="4547615"/>
              <a:ext cx="321754" cy="85439"/>
            </a:xfrm>
            <a:prstGeom prst="rect">
              <a:avLst/>
            </a:prstGeom>
          </p:spPr>
        </p:pic>
        <p:pic>
          <p:nvPicPr>
            <p:cNvPr id="65" name="object 59">
              <a:extLst>
                <a:ext uri="{FF2B5EF4-FFF2-40B4-BE49-F238E27FC236}">
                  <a16:creationId xmlns:a16="http://schemas.microsoft.com/office/drawing/2014/main" id="{024D6D84-B22C-7CCC-F40C-79F77A5DFE77}"/>
                </a:ext>
              </a:extLst>
            </p:cNvPr>
            <p:cNvPicPr/>
            <p:nvPr/>
          </p:nvPicPr>
          <p:blipFill>
            <a:blip r:embed="rId40" cstate="print"/>
            <a:stretch>
              <a:fillRect/>
            </a:stretch>
          </p:blipFill>
          <p:spPr>
            <a:xfrm>
              <a:off x="6217729" y="4547615"/>
              <a:ext cx="285178" cy="85439"/>
            </a:xfrm>
            <a:prstGeom prst="rect">
              <a:avLst/>
            </a:prstGeom>
          </p:spPr>
        </p:pic>
        <p:pic>
          <p:nvPicPr>
            <p:cNvPr id="66" name="object 60">
              <a:extLst>
                <a:ext uri="{FF2B5EF4-FFF2-40B4-BE49-F238E27FC236}">
                  <a16:creationId xmlns:a16="http://schemas.microsoft.com/office/drawing/2014/main" id="{CDB8C644-D828-AFED-F805-CF467D3420C0}"/>
                </a:ext>
              </a:extLst>
            </p:cNvPr>
            <p:cNvPicPr/>
            <p:nvPr/>
          </p:nvPicPr>
          <p:blipFill>
            <a:blip r:embed="rId41" cstate="print"/>
            <a:stretch>
              <a:fillRect/>
            </a:stretch>
          </p:blipFill>
          <p:spPr>
            <a:xfrm>
              <a:off x="7819072" y="4547615"/>
              <a:ext cx="262318" cy="64103"/>
            </a:xfrm>
            <a:prstGeom prst="rect">
              <a:avLst/>
            </a:prstGeom>
          </p:spPr>
        </p:pic>
        <p:pic>
          <p:nvPicPr>
            <p:cNvPr id="67" name="object 61">
              <a:extLst>
                <a:ext uri="{FF2B5EF4-FFF2-40B4-BE49-F238E27FC236}">
                  <a16:creationId xmlns:a16="http://schemas.microsoft.com/office/drawing/2014/main" id="{16C49BDE-29E5-E18F-C030-6FB6CDB6DA06}"/>
                </a:ext>
              </a:extLst>
            </p:cNvPr>
            <p:cNvPicPr/>
            <p:nvPr/>
          </p:nvPicPr>
          <p:blipFill>
            <a:blip r:embed="rId42" cstate="print"/>
            <a:stretch>
              <a:fillRect/>
            </a:stretch>
          </p:blipFill>
          <p:spPr>
            <a:xfrm>
              <a:off x="9055893" y="4544567"/>
              <a:ext cx="314134" cy="77819"/>
            </a:xfrm>
            <a:prstGeom prst="rect">
              <a:avLst/>
            </a:prstGeom>
          </p:spPr>
        </p:pic>
        <p:sp>
          <p:nvSpPr>
            <p:cNvPr id="68" name="object 62">
              <a:extLst>
                <a:ext uri="{FF2B5EF4-FFF2-40B4-BE49-F238E27FC236}">
                  <a16:creationId xmlns:a16="http://schemas.microsoft.com/office/drawing/2014/main" id="{94D8031E-EAE9-1D6A-93DC-8AF3BA2D6305}"/>
                </a:ext>
              </a:extLst>
            </p:cNvPr>
            <p:cNvSpPr/>
            <p:nvPr/>
          </p:nvSpPr>
          <p:spPr>
            <a:xfrm>
              <a:off x="529196" y="5122176"/>
              <a:ext cx="1423035" cy="62865"/>
            </a:xfrm>
            <a:custGeom>
              <a:avLst/>
              <a:gdLst/>
              <a:ahLst/>
              <a:cxnLst/>
              <a:rect l="l" t="t" r="r" b="b"/>
              <a:pathLst>
                <a:path w="1423035" h="62864">
                  <a:moveTo>
                    <a:pt x="39624" y="17513"/>
                  </a:moveTo>
                  <a:lnTo>
                    <a:pt x="35814" y="9893"/>
                  </a:lnTo>
                  <a:lnTo>
                    <a:pt x="35052" y="8369"/>
                  </a:lnTo>
                  <a:lnTo>
                    <a:pt x="33528" y="6845"/>
                  </a:lnTo>
                  <a:lnTo>
                    <a:pt x="30480" y="5321"/>
                  </a:lnTo>
                  <a:lnTo>
                    <a:pt x="30480" y="14465"/>
                  </a:lnTo>
                  <a:lnTo>
                    <a:pt x="30480" y="26657"/>
                  </a:lnTo>
                  <a:lnTo>
                    <a:pt x="27432" y="28181"/>
                  </a:lnTo>
                  <a:lnTo>
                    <a:pt x="25908" y="29705"/>
                  </a:lnTo>
                  <a:lnTo>
                    <a:pt x="22860" y="31229"/>
                  </a:lnTo>
                  <a:lnTo>
                    <a:pt x="7620" y="31229"/>
                  </a:lnTo>
                  <a:lnTo>
                    <a:pt x="7620" y="9893"/>
                  </a:lnTo>
                  <a:lnTo>
                    <a:pt x="25908" y="9893"/>
                  </a:lnTo>
                  <a:lnTo>
                    <a:pt x="30480" y="14465"/>
                  </a:lnTo>
                  <a:lnTo>
                    <a:pt x="30480" y="5321"/>
                  </a:lnTo>
                  <a:lnTo>
                    <a:pt x="27432" y="3797"/>
                  </a:lnTo>
                  <a:lnTo>
                    <a:pt x="22860" y="2273"/>
                  </a:lnTo>
                  <a:lnTo>
                    <a:pt x="0" y="2273"/>
                  </a:lnTo>
                  <a:lnTo>
                    <a:pt x="0" y="61709"/>
                  </a:lnTo>
                  <a:lnTo>
                    <a:pt x="7620" y="61709"/>
                  </a:lnTo>
                  <a:lnTo>
                    <a:pt x="7620" y="37325"/>
                  </a:lnTo>
                  <a:lnTo>
                    <a:pt x="16764" y="37325"/>
                  </a:lnTo>
                  <a:lnTo>
                    <a:pt x="30480" y="61709"/>
                  </a:lnTo>
                  <a:lnTo>
                    <a:pt x="39624" y="61709"/>
                  </a:lnTo>
                  <a:lnTo>
                    <a:pt x="24384" y="37325"/>
                  </a:lnTo>
                  <a:lnTo>
                    <a:pt x="33528" y="34277"/>
                  </a:lnTo>
                  <a:lnTo>
                    <a:pt x="35052" y="31229"/>
                  </a:lnTo>
                  <a:lnTo>
                    <a:pt x="38100" y="28181"/>
                  </a:lnTo>
                  <a:lnTo>
                    <a:pt x="39624" y="23609"/>
                  </a:lnTo>
                  <a:lnTo>
                    <a:pt x="39624" y="17513"/>
                  </a:lnTo>
                  <a:close/>
                </a:path>
                <a:path w="1423035" h="62864">
                  <a:moveTo>
                    <a:pt x="94589" y="2286"/>
                  </a:moveTo>
                  <a:lnTo>
                    <a:pt x="85445" y="2286"/>
                  </a:lnTo>
                  <a:lnTo>
                    <a:pt x="71640" y="25146"/>
                  </a:lnTo>
                  <a:lnTo>
                    <a:pt x="57924" y="2286"/>
                  </a:lnTo>
                  <a:lnTo>
                    <a:pt x="48780" y="2286"/>
                  </a:lnTo>
                  <a:lnTo>
                    <a:pt x="67068" y="32766"/>
                  </a:lnTo>
                  <a:lnTo>
                    <a:pt x="50304" y="61722"/>
                  </a:lnTo>
                  <a:lnTo>
                    <a:pt x="57924" y="61722"/>
                  </a:lnTo>
                  <a:lnTo>
                    <a:pt x="71640" y="38862"/>
                  </a:lnTo>
                  <a:lnTo>
                    <a:pt x="85445" y="61722"/>
                  </a:lnTo>
                  <a:lnTo>
                    <a:pt x="94589" y="61722"/>
                  </a:lnTo>
                  <a:lnTo>
                    <a:pt x="76212" y="32766"/>
                  </a:lnTo>
                  <a:lnTo>
                    <a:pt x="94589" y="2286"/>
                  </a:lnTo>
                  <a:close/>
                </a:path>
                <a:path w="1423035" h="62864">
                  <a:moveTo>
                    <a:pt x="1020229" y="2273"/>
                  </a:moveTo>
                  <a:lnTo>
                    <a:pt x="1012609" y="2273"/>
                  </a:lnTo>
                  <a:lnTo>
                    <a:pt x="1012609" y="28181"/>
                  </a:lnTo>
                  <a:lnTo>
                    <a:pt x="982129" y="28181"/>
                  </a:lnTo>
                  <a:lnTo>
                    <a:pt x="982129" y="2273"/>
                  </a:lnTo>
                  <a:lnTo>
                    <a:pt x="974509" y="2273"/>
                  </a:lnTo>
                  <a:lnTo>
                    <a:pt x="974509" y="61810"/>
                  </a:lnTo>
                  <a:lnTo>
                    <a:pt x="982129" y="61810"/>
                  </a:lnTo>
                  <a:lnTo>
                    <a:pt x="982129" y="34277"/>
                  </a:lnTo>
                  <a:lnTo>
                    <a:pt x="1012609" y="34277"/>
                  </a:lnTo>
                  <a:lnTo>
                    <a:pt x="1012609" y="61810"/>
                  </a:lnTo>
                  <a:lnTo>
                    <a:pt x="1020229" y="61810"/>
                  </a:lnTo>
                  <a:lnTo>
                    <a:pt x="1020229" y="2273"/>
                  </a:lnTo>
                  <a:close/>
                </a:path>
                <a:path w="1423035" h="62864">
                  <a:moveTo>
                    <a:pt x="1046619" y="3048"/>
                  </a:moveTo>
                  <a:lnTo>
                    <a:pt x="1037463" y="3048"/>
                  </a:lnTo>
                  <a:lnTo>
                    <a:pt x="1037463" y="62484"/>
                  </a:lnTo>
                  <a:lnTo>
                    <a:pt x="1046619" y="62484"/>
                  </a:lnTo>
                  <a:lnTo>
                    <a:pt x="1046619" y="3048"/>
                  </a:lnTo>
                  <a:close/>
                </a:path>
                <a:path w="1423035" h="62864">
                  <a:moveTo>
                    <a:pt x="1107198" y="2273"/>
                  </a:moveTo>
                  <a:lnTo>
                    <a:pt x="1099578" y="2273"/>
                  </a:lnTo>
                  <a:lnTo>
                    <a:pt x="1081290" y="52565"/>
                  </a:lnTo>
                  <a:lnTo>
                    <a:pt x="1063002" y="2273"/>
                  </a:lnTo>
                  <a:lnTo>
                    <a:pt x="1053858" y="2273"/>
                  </a:lnTo>
                  <a:lnTo>
                    <a:pt x="1076718" y="61810"/>
                  </a:lnTo>
                  <a:lnTo>
                    <a:pt x="1085862" y="61810"/>
                  </a:lnTo>
                  <a:lnTo>
                    <a:pt x="1107198" y="2273"/>
                  </a:lnTo>
                  <a:close/>
                </a:path>
                <a:path w="1423035" h="62864">
                  <a:moveTo>
                    <a:pt x="1176147" y="27432"/>
                  </a:moveTo>
                  <a:lnTo>
                    <a:pt x="1131951" y="27432"/>
                  </a:lnTo>
                  <a:lnTo>
                    <a:pt x="1131951" y="35052"/>
                  </a:lnTo>
                  <a:lnTo>
                    <a:pt x="1176147" y="35052"/>
                  </a:lnTo>
                  <a:lnTo>
                    <a:pt x="1176147" y="27432"/>
                  </a:lnTo>
                  <a:close/>
                </a:path>
                <a:path w="1423035" h="62864">
                  <a:moveTo>
                    <a:pt x="1267307" y="26657"/>
                  </a:moveTo>
                  <a:lnTo>
                    <a:pt x="1265783" y="20561"/>
                  </a:lnTo>
                  <a:lnTo>
                    <a:pt x="1259687" y="11417"/>
                  </a:lnTo>
                  <a:lnTo>
                    <a:pt x="1259687" y="26657"/>
                  </a:lnTo>
                  <a:lnTo>
                    <a:pt x="1259687" y="37325"/>
                  </a:lnTo>
                  <a:lnTo>
                    <a:pt x="1258163" y="40373"/>
                  </a:lnTo>
                  <a:lnTo>
                    <a:pt x="1256639" y="44945"/>
                  </a:lnTo>
                  <a:lnTo>
                    <a:pt x="1255115" y="47993"/>
                  </a:lnTo>
                  <a:lnTo>
                    <a:pt x="1252067" y="51041"/>
                  </a:lnTo>
                  <a:lnTo>
                    <a:pt x="1245971" y="54089"/>
                  </a:lnTo>
                  <a:lnTo>
                    <a:pt x="1241399" y="55613"/>
                  </a:lnTo>
                  <a:lnTo>
                    <a:pt x="1233779" y="55613"/>
                  </a:lnTo>
                  <a:lnTo>
                    <a:pt x="1217015" y="40373"/>
                  </a:lnTo>
                  <a:lnTo>
                    <a:pt x="1215491" y="37325"/>
                  </a:lnTo>
                  <a:lnTo>
                    <a:pt x="1215491" y="26657"/>
                  </a:lnTo>
                  <a:lnTo>
                    <a:pt x="1217015" y="23609"/>
                  </a:lnTo>
                  <a:lnTo>
                    <a:pt x="1218539" y="19037"/>
                  </a:lnTo>
                  <a:lnTo>
                    <a:pt x="1220063" y="15989"/>
                  </a:lnTo>
                  <a:lnTo>
                    <a:pt x="1223111" y="12941"/>
                  </a:lnTo>
                  <a:lnTo>
                    <a:pt x="1229207" y="9893"/>
                  </a:lnTo>
                  <a:lnTo>
                    <a:pt x="1233779" y="8369"/>
                  </a:lnTo>
                  <a:lnTo>
                    <a:pt x="1241399" y="8369"/>
                  </a:lnTo>
                  <a:lnTo>
                    <a:pt x="1258163" y="23609"/>
                  </a:lnTo>
                  <a:lnTo>
                    <a:pt x="1259687" y="26657"/>
                  </a:lnTo>
                  <a:lnTo>
                    <a:pt x="1259687" y="11417"/>
                  </a:lnTo>
                  <a:lnTo>
                    <a:pt x="1256639" y="8369"/>
                  </a:lnTo>
                  <a:lnTo>
                    <a:pt x="1252067" y="5321"/>
                  </a:lnTo>
                  <a:lnTo>
                    <a:pt x="1242923" y="2273"/>
                  </a:lnTo>
                  <a:lnTo>
                    <a:pt x="1232255" y="2273"/>
                  </a:lnTo>
                  <a:lnTo>
                    <a:pt x="1223111" y="5321"/>
                  </a:lnTo>
                  <a:lnTo>
                    <a:pt x="1213967" y="11417"/>
                  </a:lnTo>
                  <a:lnTo>
                    <a:pt x="1212443" y="15989"/>
                  </a:lnTo>
                  <a:lnTo>
                    <a:pt x="1209395" y="20561"/>
                  </a:lnTo>
                  <a:lnTo>
                    <a:pt x="1207871" y="26657"/>
                  </a:lnTo>
                  <a:lnTo>
                    <a:pt x="1207871" y="37325"/>
                  </a:lnTo>
                  <a:lnTo>
                    <a:pt x="1209395" y="43421"/>
                  </a:lnTo>
                  <a:lnTo>
                    <a:pt x="1212443" y="47993"/>
                  </a:lnTo>
                  <a:lnTo>
                    <a:pt x="1213967" y="52565"/>
                  </a:lnTo>
                  <a:lnTo>
                    <a:pt x="1223111" y="58661"/>
                  </a:lnTo>
                  <a:lnTo>
                    <a:pt x="1232255" y="61709"/>
                  </a:lnTo>
                  <a:lnTo>
                    <a:pt x="1242923" y="61709"/>
                  </a:lnTo>
                  <a:lnTo>
                    <a:pt x="1267307" y="37325"/>
                  </a:lnTo>
                  <a:lnTo>
                    <a:pt x="1267307" y="26657"/>
                  </a:lnTo>
                  <a:close/>
                </a:path>
                <a:path w="1423035" h="62864">
                  <a:moveTo>
                    <a:pt x="1296365" y="14478"/>
                  </a:moveTo>
                  <a:lnTo>
                    <a:pt x="1293215" y="14478"/>
                  </a:lnTo>
                  <a:lnTo>
                    <a:pt x="1290167" y="16002"/>
                  </a:lnTo>
                  <a:lnTo>
                    <a:pt x="1287119" y="16002"/>
                  </a:lnTo>
                  <a:lnTo>
                    <a:pt x="1282547" y="20574"/>
                  </a:lnTo>
                  <a:lnTo>
                    <a:pt x="1282547" y="16002"/>
                  </a:lnTo>
                  <a:lnTo>
                    <a:pt x="1274927" y="16002"/>
                  </a:lnTo>
                  <a:lnTo>
                    <a:pt x="1274927" y="61722"/>
                  </a:lnTo>
                  <a:lnTo>
                    <a:pt x="1282547" y="61722"/>
                  </a:lnTo>
                  <a:lnTo>
                    <a:pt x="1282547" y="26670"/>
                  </a:lnTo>
                  <a:lnTo>
                    <a:pt x="1285595" y="22098"/>
                  </a:lnTo>
                  <a:lnTo>
                    <a:pt x="1296365" y="22098"/>
                  </a:lnTo>
                  <a:lnTo>
                    <a:pt x="1296365" y="14478"/>
                  </a:lnTo>
                  <a:close/>
                </a:path>
                <a:path w="1423035" h="62864">
                  <a:moveTo>
                    <a:pt x="1349705" y="16002"/>
                  </a:moveTo>
                  <a:lnTo>
                    <a:pt x="1342085" y="16002"/>
                  </a:lnTo>
                  <a:lnTo>
                    <a:pt x="1342085" y="23622"/>
                  </a:lnTo>
                  <a:lnTo>
                    <a:pt x="1342085" y="31242"/>
                  </a:lnTo>
                  <a:lnTo>
                    <a:pt x="1342085" y="44958"/>
                  </a:lnTo>
                  <a:lnTo>
                    <a:pt x="1340561" y="48006"/>
                  </a:lnTo>
                  <a:lnTo>
                    <a:pt x="1335989" y="52578"/>
                  </a:lnTo>
                  <a:lnTo>
                    <a:pt x="1334465" y="52578"/>
                  </a:lnTo>
                  <a:lnTo>
                    <a:pt x="1331417" y="54102"/>
                  </a:lnTo>
                  <a:lnTo>
                    <a:pt x="1329893" y="55626"/>
                  </a:lnTo>
                  <a:lnTo>
                    <a:pt x="1323797" y="55626"/>
                  </a:lnTo>
                  <a:lnTo>
                    <a:pt x="1320749" y="54102"/>
                  </a:lnTo>
                  <a:lnTo>
                    <a:pt x="1319225" y="52578"/>
                  </a:lnTo>
                  <a:lnTo>
                    <a:pt x="1316177" y="52578"/>
                  </a:lnTo>
                  <a:lnTo>
                    <a:pt x="1314653" y="49530"/>
                  </a:lnTo>
                  <a:lnTo>
                    <a:pt x="1313129" y="48006"/>
                  </a:lnTo>
                  <a:lnTo>
                    <a:pt x="1311605" y="44958"/>
                  </a:lnTo>
                  <a:lnTo>
                    <a:pt x="1311605" y="31242"/>
                  </a:lnTo>
                  <a:lnTo>
                    <a:pt x="1313129" y="29718"/>
                  </a:lnTo>
                  <a:lnTo>
                    <a:pt x="1314653" y="26670"/>
                  </a:lnTo>
                  <a:lnTo>
                    <a:pt x="1316177" y="25146"/>
                  </a:lnTo>
                  <a:lnTo>
                    <a:pt x="1319225" y="23622"/>
                  </a:lnTo>
                  <a:lnTo>
                    <a:pt x="1320749" y="22098"/>
                  </a:lnTo>
                  <a:lnTo>
                    <a:pt x="1323797" y="20574"/>
                  </a:lnTo>
                  <a:lnTo>
                    <a:pt x="1329893" y="20574"/>
                  </a:lnTo>
                  <a:lnTo>
                    <a:pt x="1331417" y="22098"/>
                  </a:lnTo>
                  <a:lnTo>
                    <a:pt x="1334465" y="23622"/>
                  </a:lnTo>
                  <a:lnTo>
                    <a:pt x="1335989" y="25146"/>
                  </a:lnTo>
                  <a:lnTo>
                    <a:pt x="1339037" y="26670"/>
                  </a:lnTo>
                  <a:lnTo>
                    <a:pt x="1340561" y="29718"/>
                  </a:lnTo>
                  <a:lnTo>
                    <a:pt x="1342085" y="31242"/>
                  </a:lnTo>
                  <a:lnTo>
                    <a:pt x="1342085" y="23622"/>
                  </a:lnTo>
                  <a:lnTo>
                    <a:pt x="1340561" y="20574"/>
                  </a:lnTo>
                  <a:lnTo>
                    <a:pt x="1339037" y="19050"/>
                  </a:lnTo>
                  <a:lnTo>
                    <a:pt x="1332941" y="16002"/>
                  </a:lnTo>
                  <a:lnTo>
                    <a:pt x="1328369" y="14478"/>
                  </a:lnTo>
                  <a:lnTo>
                    <a:pt x="1320749" y="14478"/>
                  </a:lnTo>
                  <a:lnTo>
                    <a:pt x="1317701" y="16002"/>
                  </a:lnTo>
                  <a:lnTo>
                    <a:pt x="1313129" y="17526"/>
                  </a:lnTo>
                  <a:lnTo>
                    <a:pt x="1310081" y="19050"/>
                  </a:lnTo>
                  <a:lnTo>
                    <a:pt x="1308557" y="22098"/>
                  </a:lnTo>
                  <a:lnTo>
                    <a:pt x="1305509" y="25146"/>
                  </a:lnTo>
                  <a:lnTo>
                    <a:pt x="1303985" y="29718"/>
                  </a:lnTo>
                  <a:lnTo>
                    <a:pt x="1302461" y="32766"/>
                  </a:lnTo>
                  <a:lnTo>
                    <a:pt x="1302461" y="43434"/>
                  </a:lnTo>
                  <a:lnTo>
                    <a:pt x="1303985" y="46482"/>
                  </a:lnTo>
                  <a:lnTo>
                    <a:pt x="1305509" y="51054"/>
                  </a:lnTo>
                  <a:lnTo>
                    <a:pt x="1308557" y="54102"/>
                  </a:lnTo>
                  <a:lnTo>
                    <a:pt x="1310081" y="57150"/>
                  </a:lnTo>
                  <a:lnTo>
                    <a:pt x="1313129" y="58674"/>
                  </a:lnTo>
                  <a:lnTo>
                    <a:pt x="1317701" y="61722"/>
                  </a:lnTo>
                  <a:lnTo>
                    <a:pt x="1332941" y="61722"/>
                  </a:lnTo>
                  <a:lnTo>
                    <a:pt x="1335989" y="58674"/>
                  </a:lnTo>
                  <a:lnTo>
                    <a:pt x="1339037" y="57150"/>
                  </a:lnTo>
                  <a:lnTo>
                    <a:pt x="1340561" y="55626"/>
                  </a:lnTo>
                  <a:lnTo>
                    <a:pt x="1342085" y="52578"/>
                  </a:lnTo>
                  <a:lnTo>
                    <a:pt x="1342085" y="61722"/>
                  </a:lnTo>
                  <a:lnTo>
                    <a:pt x="1349705" y="61722"/>
                  </a:lnTo>
                  <a:lnTo>
                    <a:pt x="1349705" y="23622"/>
                  </a:lnTo>
                  <a:lnTo>
                    <a:pt x="1349705" y="16002"/>
                  </a:lnTo>
                  <a:close/>
                </a:path>
                <a:path w="1423035" h="62864">
                  <a:moveTo>
                    <a:pt x="1377327" y="0"/>
                  </a:moveTo>
                  <a:lnTo>
                    <a:pt x="1368171" y="0"/>
                  </a:lnTo>
                  <a:lnTo>
                    <a:pt x="1368171" y="62484"/>
                  </a:lnTo>
                  <a:lnTo>
                    <a:pt x="1377327" y="62484"/>
                  </a:lnTo>
                  <a:lnTo>
                    <a:pt x="1377327" y="0"/>
                  </a:lnTo>
                  <a:close/>
                </a:path>
                <a:path w="1423035" h="62864">
                  <a:moveTo>
                    <a:pt x="1422844" y="25133"/>
                  </a:moveTo>
                  <a:lnTo>
                    <a:pt x="1421320" y="20561"/>
                  </a:lnTo>
                  <a:lnTo>
                    <a:pt x="1418272" y="19037"/>
                  </a:lnTo>
                  <a:lnTo>
                    <a:pt x="1415224" y="15989"/>
                  </a:lnTo>
                  <a:lnTo>
                    <a:pt x="1410652" y="14465"/>
                  </a:lnTo>
                  <a:lnTo>
                    <a:pt x="1399984" y="14465"/>
                  </a:lnTo>
                  <a:lnTo>
                    <a:pt x="1393888" y="17513"/>
                  </a:lnTo>
                  <a:lnTo>
                    <a:pt x="1390840" y="20561"/>
                  </a:lnTo>
                  <a:lnTo>
                    <a:pt x="1389316" y="23609"/>
                  </a:lnTo>
                  <a:lnTo>
                    <a:pt x="1389316" y="32753"/>
                  </a:lnTo>
                  <a:lnTo>
                    <a:pt x="1393888" y="37325"/>
                  </a:lnTo>
                  <a:lnTo>
                    <a:pt x="1396936" y="38849"/>
                  </a:lnTo>
                  <a:lnTo>
                    <a:pt x="1398460" y="40373"/>
                  </a:lnTo>
                  <a:lnTo>
                    <a:pt x="1401508" y="40373"/>
                  </a:lnTo>
                  <a:lnTo>
                    <a:pt x="1404556" y="41897"/>
                  </a:lnTo>
                  <a:lnTo>
                    <a:pt x="1409128" y="41897"/>
                  </a:lnTo>
                  <a:lnTo>
                    <a:pt x="1412176" y="43421"/>
                  </a:lnTo>
                  <a:lnTo>
                    <a:pt x="1413700" y="44945"/>
                  </a:lnTo>
                  <a:lnTo>
                    <a:pt x="1415224" y="44945"/>
                  </a:lnTo>
                  <a:lnTo>
                    <a:pt x="1415224" y="52565"/>
                  </a:lnTo>
                  <a:lnTo>
                    <a:pt x="1412176" y="55613"/>
                  </a:lnTo>
                  <a:lnTo>
                    <a:pt x="1401508" y="55613"/>
                  </a:lnTo>
                  <a:lnTo>
                    <a:pt x="1398460" y="54089"/>
                  </a:lnTo>
                  <a:lnTo>
                    <a:pt x="1396936" y="52565"/>
                  </a:lnTo>
                  <a:lnTo>
                    <a:pt x="1395412" y="49517"/>
                  </a:lnTo>
                  <a:lnTo>
                    <a:pt x="1395412" y="47993"/>
                  </a:lnTo>
                  <a:lnTo>
                    <a:pt x="1387792" y="47993"/>
                  </a:lnTo>
                  <a:lnTo>
                    <a:pt x="1387792" y="51041"/>
                  </a:lnTo>
                  <a:lnTo>
                    <a:pt x="1389316" y="52565"/>
                  </a:lnTo>
                  <a:lnTo>
                    <a:pt x="1390840" y="55613"/>
                  </a:lnTo>
                  <a:lnTo>
                    <a:pt x="1393888" y="58661"/>
                  </a:lnTo>
                  <a:lnTo>
                    <a:pt x="1399984" y="61709"/>
                  </a:lnTo>
                  <a:lnTo>
                    <a:pt x="1412176" y="61709"/>
                  </a:lnTo>
                  <a:lnTo>
                    <a:pt x="1418272" y="58661"/>
                  </a:lnTo>
                  <a:lnTo>
                    <a:pt x="1421320" y="55613"/>
                  </a:lnTo>
                  <a:lnTo>
                    <a:pt x="1422844" y="54089"/>
                  </a:lnTo>
                  <a:lnTo>
                    <a:pt x="1422844" y="43421"/>
                  </a:lnTo>
                  <a:lnTo>
                    <a:pt x="1418272" y="38849"/>
                  </a:lnTo>
                  <a:lnTo>
                    <a:pt x="1415224" y="38849"/>
                  </a:lnTo>
                  <a:lnTo>
                    <a:pt x="1413700" y="37325"/>
                  </a:lnTo>
                  <a:lnTo>
                    <a:pt x="1410652" y="35801"/>
                  </a:lnTo>
                  <a:lnTo>
                    <a:pt x="1407604" y="35801"/>
                  </a:lnTo>
                  <a:lnTo>
                    <a:pt x="1404556" y="34277"/>
                  </a:lnTo>
                  <a:lnTo>
                    <a:pt x="1403032" y="34277"/>
                  </a:lnTo>
                  <a:lnTo>
                    <a:pt x="1401508" y="32753"/>
                  </a:lnTo>
                  <a:lnTo>
                    <a:pt x="1398460" y="32753"/>
                  </a:lnTo>
                  <a:lnTo>
                    <a:pt x="1398460" y="31229"/>
                  </a:lnTo>
                  <a:lnTo>
                    <a:pt x="1396936" y="29705"/>
                  </a:lnTo>
                  <a:lnTo>
                    <a:pt x="1396936" y="23609"/>
                  </a:lnTo>
                  <a:lnTo>
                    <a:pt x="1398460" y="22085"/>
                  </a:lnTo>
                  <a:lnTo>
                    <a:pt x="1399984" y="22085"/>
                  </a:lnTo>
                  <a:lnTo>
                    <a:pt x="1403032" y="20561"/>
                  </a:lnTo>
                  <a:lnTo>
                    <a:pt x="1407604" y="20561"/>
                  </a:lnTo>
                  <a:lnTo>
                    <a:pt x="1410652" y="22085"/>
                  </a:lnTo>
                  <a:lnTo>
                    <a:pt x="1415224" y="26657"/>
                  </a:lnTo>
                  <a:lnTo>
                    <a:pt x="1415224" y="29705"/>
                  </a:lnTo>
                  <a:lnTo>
                    <a:pt x="1422844" y="29705"/>
                  </a:lnTo>
                  <a:lnTo>
                    <a:pt x="1422844" y="25133"/>
                  </a:lnTo>
                  <a:close/>
                </a:path>
              </a:pathLst>
            </a:custGeom>
            <a:solidFill>
              <a:srgbClr val="000000"/>
            </a:solidFill>
          </p:spPr>
          <p:txBody>
            <a:bodyPr wrap="square" lIns="0" tIns="0" rIns="0" bIns="0" rtlCol="0"/>
            <a:lstStyle/>
            <a:p>
              <a:endParaRPr/>
            </a:p>
          </p:txBody>
        </p:sp>
        <p:pic>
          <p:nvPicPr>
            <p:cNvPr id="69" name="object 63">
              <a:extLst>
                <a:ext uri="{FF2B5EF4-FFF2-40B4-BE49-F238E27FC236}">
                  <a16:creationId xmlns:a16="http://schemas.microsoft.com/office/drawing/2014/main" id="{4863EB7D-1EF8-9F6E-F8E9-ECC510C3DB54}"/>
                </a:ext>
              </a:extLst>
            </p:cNvPr>
            <p:cNvPicPr/>
            <p:nvPr/>
          </p:nvPicPr>
          <p:blipFill>
            <a:blip r:embed="rId43" cstate="print"/>
            <a:stretch>
              <a:fillRect/>
            </a:stretch>
          </p:blipFill>
          <p:spPr>
            <a:xfrm>
              <a:off x="3024282" y="5119878"/>
              <a:ext cx="472725" cy="64769"/>
            </a:xfrm>
            <a:prstGeom prst="rect">
              <a:avLst/>
            </a:prstGeom>
          </p:spPr>
        </p:pic>
        <p:pic>
          <p:nvPicPr>
            <p:cNvPr id="70" name="object 64">
              <a:extLst>
                <a:ext uri="{FF2B5EF4-FFF2-40B4-BE49-F238E27FC236}">
                  <a16:creationId xmlns:a16="http://schemas.microsoft.com/office/drawing/2014/main" id="{AEDB1748-9D83-1AFC-9753-316152283D90}"/>
                </a:ext>
              </a:extLst>
            </p:cNvPr>
            <p:cNvPicPr/>
            <p:nvPr/>
          </p:nvPicPr>
          <p:blipFill>
            <a:blip r:embed="rId44" cstate="print"/>
            <a:stretch>
              <a:fillRect/>
            </a:stretch>
          </p:blipFill>
          <p:spPr>
            <a:xfrm>
              <a:off x="4534090" y="5119878"/>
              <a:ext cx="321754" cy="85439"/>
            </a:xfrm>
            <a:prstGeom prst="rect">
              <a:avLst/>
            </a:prstGeom>
          </p:spPr>
        </p:pic>
        <p:pic>
          <p:nvPicPr>
            <p:cNvPr id="71" name="object 65">
              <a:extLst>
                <a:ext uri="{FF2B5EF4-FFF2-40B4-BE49-F238E27FC236}">
                  <a16:creationId xmlns:a16="http://schemas.microsoft.com/office/drawing/2014/main" id="{8C0B8639-DAE1-6EB5-CCE0-C6E29A4CEA1E}"/>
                </a:ext>
              </a:extLst>
            </p:cNvPr>
            <p:cNvPicPr/>
            <p:nvPr/>
          </p:nvPicPr>
          <p:blipFill>
            <a:blip r:embed="rId45" cstate="print"/>
            <a:stretch>
              <a:fillRect/>
            </a:stretch>
          </p:blipFill>
          <p:spPr>
            <a:xfrm>
              <a:off x="6188773" y="5124450"/>
              <a:ext cx="343090" cy="80867"/>
            </a:xfrm>
            <a:prstGeom prst="rect">
              <a:avLst/>
            </a:prstGeom>
          </p:spPr>
        </p:pic>
        <p:pic>
          <p:nvPicPr>
            <p:cNvPr id="72" name="object 66">
              <a:extLst>
                <a:ext uri="{FF2B5EF4-FFF2-40B4-BE49-F238E27FC236}">
                  <a16:creationId xmlns:a16="http://schemas.microsoft.com/office/drawing/2014/main" id="{B0497FFE-BEC6-BFC2-1CD3-D62FA5CAE93C}"/>
                </a:ext>
              </a:extLst>
            </p:cNvPr>
            <p:cNvPicPr/>
            <p:nvPr/>
          </p:nvPicPr>
          <p:blipFill>
            <a:blip r:embed="rId46" cstate="print"/>
            <a:stretch>
              <a:fillRect/>
            </a:stretch>
          </p:blipFill>
          <p:spPr>
            <a:xfrm>
              <a:off x="7819072" y="5119878"/>
              <a:ext cx="262318" cy="64008"/>
            </a:xfrm>
            <a:prstGeom prst="rect">
              <a:avLst/>
            </a:prstGeom>
          </p:spPr>
        </p:pic>
        <p:pic>
          <p:nvPicPr>
            <p:cNvPr id="73" name="object 67">
              <a:extLst>
                <a:ext uri="{FF2B5EF4-FFF2-40B4-BE49-F238E27FC236}">
                  <a16:creationId xmlns:a16="http://schemas.microsoft.com/office/drawing/2014/main" id="{BF044FDB-5AA3-6EFD-DA9B-F4876FA06CF5}"/>
                </a:ext>
              </a:extLst>
            </p:cNvPr>
            <p:cNvPicPr/>
            <p:nvPr/>
          </p:nvPicPr>
          <p:blipFill>
            <a:blip r:embed="rId47" cstate="print"/>
            <a:stretch>
              <a:fillRect/>
            </a:stretch>
          </p:blipFill>
          <p:spPr>
            <a:xfrm>
              <a:off x="9052845" y="5116829"/>
              <a:ext cx="315658" cy="79343"/>
            </a:xfrm>
            <a:prstGeom prst="rect">
              <a:avLst/>
            </a:prstGeom>
          </p:spPr>
        </p:pic>
        <p:sp>
          <p:nvSpPr>
            <p:cNvPr id="74" name="object 68">
              <a:extLst>
                <a:ext uri="{FF2B5EF4-FFF2-40B4-BE49-F238E27FC236}">
                  <a16:creationId xmlns:a16="http://schemas.microsoft.com/office/drawing/2014/main" id="{0A6BA32B-FD32-96B3-6A98-EEB9C70345FF}"/>
                </a:ext>
              </a:extLst>
            </p:cNvPr>
            <p:cNvSpPr/>
            <p:nvPr/>
          </p:nvSpPr>
          <p:spPr>
            <a:xfrm>
              <a:off x="529196" y="5629655"/>
              <a:ext cx="1423035" cy="62865"/>
            </a:xfrm>
            <a:custGeom>
              <a:avLst/>
              <a:gdLst/>
              <a:ahLst/>
              <a:cxnLst/>
              <a:rect l="l" t="t" r="r" b="b"/>
              <a:pathLst>
                <a:path w="1423035" h="62864">
                  <a:moveTo>
                    <a:pt x="39624" y="16675"/>
                  </a:moveTo>
                  <a:lnTo>
                    <a:pt x="36576" y="10579"/>
                  </a:lnTo>
                  <a:lnTo>
                    <a:pt x="35052" y="9055"/>
                  </a:lnTo>
                  <a:lnTo>
                    <a:pt x="33528" y="6007"/>
                  </a:lnTo>
                  <a:lnTo>
                    <a:pt x="30480" y="4483"/>
                  </a:lnTo>
                  <a:lnTo>
                    <a:pt x="30480" y="13627"/>
                  </a:lnTo>
                  <a:lnTo>
                    <a:pt x="30480" y="25819"/>
                  </a:lnTo>
                  <a:lnTo>
                    <a:pt x="25908" y="30391"/>
                  </a:lnTo>
                  <a:lnTo>
                    <a:pt x="22860" y="31915"/>
                  </a:lnTo>
                  <a:lnTo>
                    <a:pt x="7620" y="31915"/>
                  </a:lnTo>
                  <a:lnTo>
                    <a:pt x="7620" y="9055"/>
                  </a:lnTo>
                  <a:lnTo>
                    <a:pt x="22860" y="9055"/>
                  </a:lnTo>
                  <a:lnTo>
                    <a:pt x="25908" y="10579"/>
                  </a:lnTo>
                  <a:lnTo>
                    <a:pt x="27432" y="12103"/>
                  </a:lnTo>
                  <a:lnTo>
                    <a:pt x="30480" y="13627"/>
                  </a:lnTo>
                  <a:lnTo>
                    <a:pt x="30480" y="4483"/>
                  </a:lnTo>
                  <a:lnTo>
                    <a:pt x="27432" y="2857"/>
                  </a:lnTo>
                  <a:lnTo>
                    <a:pt x="0" y="2857"/>
                  </a:lnTo>
                  <a:lnTo>
                    <a:pt x="0" y="60871"/>
                  </a:lnTo>
                  <a:lnTo>
                    <a:pt x="7620" y="60871"/>
                  </a:lnTo>
                  <a:lnTo>
                    <a:pt x="7620" y="38011"/>
                  </a:lnTo>
                  <a:lnTo>
                    <a:pt x="16764" y="38011"/>
                  </a:lnTo>
                  <a:lnTo>
                    <a:pt x="30480" y="60871"/>
                  </a:lnTo>
                  <a:lnTo>
                    <a:pt x="39624" y="60871"/>
                  </a:lnTo>
                  <a:lnTo>
                    <a:pt x="25336" y="38011"/>
                  </a:lnTo>
                  <a:lnTo>
                    <a:pt x="24384" y="36487"/>
                  </a:lnTo>
                  <a:lnTo>
                    <a:pt x="30480" y="36487"/>
                  </a:lnTo>
                  <a:lnTo>
                    <a:pt x="33528" y="33439"/>
                  </a:lnTo>
                  <a:lnTo>
                    <a:pt x="34290" y="31915"/>
                  </a:lnTo>
                  <a:lnTo>
                    <a:pt x="35052" y="30391"/>
                  </a:lnTo>
                  <a:lnTo>
                    <a:pt x="38100" y="27343"/>
                  </a:lnTo>
                  <a:lnTo>
                    <a:pt x="39624" y="24295"/>
                  </a:lnTo>
                  <a:lnTo>
                    <a:pt x="39624" y="16675"/>
                  </a:lnTo>
                  <a:close/>
                </a:path>
                <a:path w="1423035" h="62864">
                  <a:moveTo>
                    <a:pt x="94589" y="2870"/>
                  </a:moveTo>
                  <a:lnTo>
                    <a:pt x="85445" y="2870"/>
                  </a:lnTo>
                  <a:lnTo>
                    <a:pt x="71640" y="25819"/>
                  </a:lnTo>
                  <a:lnTo>
                    <a:pt x="57924" y="2870"/>
                  </a:lnTo>
                  <a:lnTo>
                    <a:pt x="48780" y="2870"/>
                  </a:lnTo>
                  <a:lnTo>
                    <a:pt x="67068" y="31915"/>
                  </a:lnTo>
                  <a:lnTo>
                    <a:pt x="50304" y="60871"/>
                  </a:lnTo>
                  <a:lnTo>
                    <a:pt x="57924" y="60871"/>
                  </a:lnTo>
                  <a:lnTo>
                    <a:pt x="71640" y="38011"/>
                  </a:lnTo>
                  <a:lnTo>
                    <a:pt x="85445" y="60871"/>
                  </a:lnTo>
                  <a:lnTo>
                    <a:pt x="94589" y="60871"/>
                  </a:lnTo>
                  <a:lnTo>
                    <a:pt x="76212" y="31915"/>
                  </a:lnTo>
                  <a:lnTo>
                    <a:pt x="94589" y="2870"/>
                  </a:lnTo>
                  <a:close/>
                </a:path>
                <a:path w="1423035" h="62864">
                  <a:moveTo>
                    <a:pt x="1020229" y="2959"/>
                  </a:moveTo>
                  <a:lnTo>
                    <a:pt x="1012609" y="2959"/>
                  </a:lnTo>
                  <a:lnTo>
                    <a:pt x="1012609" y="28956"/>
                  </a:lnTo>
                  <a:lnTo>
                    <a:pt x="982129" y="28956"/>
                  </a:lnTo>
                  <a:lnTo>
                    <a:pt x="982129" y="2959"/>
                  </a:lnTo>
                  <a:lnTo>
                    <a:pt x="974509" y="2959"/>
                  </a:lnTo>
                  <a:lnTo>
                    <a:pt x="974509" y="60960"/>
                  </a:lnTo>
                  <a:lnTo>
                    <a:pt x="982129" y="60960"/>
                  </a:lnTo>
                  <a:lnTo>
                    <a:pt x="982129" y="35052"/>
                  </a:lnTo>
                  <a:lnTo>
                    <a:pt x="1012609" y="35052"/>
                  </a:lnTo>
                  <a:lnTo>
                    <a:pt x="1012609" y="60960"/>
                  </a:lnTo>
                  <a:lnTo>
                    <a:pt x="1020229" y="60960"/>
                  </a:lnTo>
                  <a:lnTo>
                    <a:pt x="1020229" y="2959"/>
                  </a:lnTo>
                  <a:close/>
                </a:path>
                <a:path w="1423035" h="62864">
                  <a:moveTo>
                    <a:pt x="1046619" y="3048"/>
                  </a:moveTo>
                  <a:lnTo>
                    <a:pt x="1037463" y="3048"/>
                  </a:lnTo>
                  <a:lnTo>
                    <a:pt x="1037463" y="62484"/>
                  </a:lnTo>
                  <a:lnTo>
                    <a:pt x="1046619" y="62484"/>
                  </a:lnTo>
                  <a:lnTo>
                    <a:pt x="1046619" y="3048"/>
                  </a:lnTo>
                  <a:close/>
                </a:path>
                <a:path w="1423035" h="62864">
                  <a:moveTo>
                    <a:pt x="1107198" y="2959"/>
                  </a:moveTo>
                  <a:lnTo>
                    <a:pt x="1099578" y="2959"/>
                  </a:lnTo>
                  <a:lnTo>
                    <a:pt x="1081290" y="53340"/>
                  </a:lnTo>
                  <a:lnTo>
                    <a:pt x="1063002" y="2959"/>
                  </a:lnTo>
                  <a:lnTo>
                    <a:pt x="1053858" y="2959"/>
                  </a:lnTo>
                  <a:lnTo>
                    <a:pt x="1076718" y="60960"/>
                  </a:lnTo>
                  <a:lnTo>
                    <a:pt x="1085862" y="60960"/>
                  </a:lnTo>
                  <a:lnTo>
                    <a:pt x="1107198" y="2959"/>
                  </a:lnTo>
                  <a:close/>
                </a:path>
                <a:path w="1423035" h="62864">
                  <a:moveTo>
                    <a:pt x="1177671" y="27432"/>
                  </a:moveTo>
                  <a:lnTo>
                    <a:pt x="1131951" y="27432"/>
                  </a:lnTo>
                  <a:lnTo>
                    <a:pt x="1131951" y="35052"/>
                  </a:lnTo>
                  <a:lnTo>
                    <a:pt x="1177671" y="35052"/>
                  </a:lnTo>
                  <a:lnTo>
                    <a:pt x="1177671" y="27432"/>
                  </a:lnTo>
                  <a:close/>
                </a:path>
                <a:path w="1423035" h="62864">
                  <a:moveTo>
                    <a:pt x="1267307" y="25730"/>
                  </a:moveTo>
                  <a:lnTo>
                    <a:pt x="1265783" y="21158"/>
                  </a:lnTo>
                  <a:lnTo>
                    <a:pt x="1262735" y="16586"/>
                  </a:lnTo>
                  <a:lnTo>
                    <a:pt x="1261211" y="12014"/>
                  </a:lnTo>
                  <a:lnTo>
                    <a:pt x="1259687" y="10998"/>
                  </a:lnTo>
                  <a:lnTo>
                    <a:pt x="1259687" y="27254"/>
                  </a:lnTo>
                  <a:lnTo>
                    <a:pt x="1259687" y="36398"/>
                  </a:lnTo>
                  <a:lnTo>
                    <a:pt x="1258163" y="40970"/>
                  </a:lnTo>
                  <a:lnTo>
                    <a:pt x="1256639" y="44018"/>
                  </a:lnTo>
                  <a:lnTo>
                    <a:pt x="1255115" y="48590"/>
                  </a:lnTo>
                  <a:lnTo>
                    <a:pt x="1252067" y="50114"/>
                  </a:lnTo>
                  <a:lnTo>
                    <a:pt x="1249019" y="53162"/>
                  </a:lnTo>
                  <a:lnTo>
                    <a:pt x="1245971" y="54686"/>
                  </a:lnTo>
                  <a:lnTo>
                    <a:pt x="1241399" y="56210"/>
                  </a:lnTo>
                  <a:lnTo>
                    <a:pt x="1233779" y="56210"/>
                  </a:lnTo>
                  <a:lnTo>
                    <a:pt x="1229207" y="54686"/>
                  </a:lnTo>
                  <a:lnTo>
                    <a:pt x="1226159" y="53162"/>
                  </a:lnTo>
                  <a:lnTo>
                    <a:pt x="1223111" y="50114"/>
                  </a:lnTo>
                  <a:lnTo>
                    <a:pt x="1220063" y="48590"/>
                  </a:lnTo>
                  <a:lnTo>
                    <a:pt x="1218539" y="44018"/>
                  </a:lnTo>
                  <a:lnTo>
                    <a:pt x="1217015" y="40970"/>
                  </a:lnTo>
                  <a:lnTo>
                    <a:pt x="1215491" y="36398"/>
                  </a:lnTo>
                  <a:lnTo>
                    <a:pt x="1215491" y="27254"/>
                  </a:lnTo>
                  <a:lnTo>
                    <a:pt x="1217015" y="22682"/>
                  </a:lnTo>
                  <a:lnTo>
                    <a:pt x="1220063" y="16586"/>
                  </a:lnTo>
                  <a:lnTo>
                    <a:pt x="1223111" y="13538"/>
                  </a:lnTo>
                  <a:lnTo>
                    <a:pt x="1229207" y="10490"/>
                  </a:lnTo>
                  <a:lnTo>
                    <a:pt x="1233779" y="8966"/>
                  </a:lnTo>
                  <a:lnTo>
                    <a:pt x="1241399" y="8966"/>
                  </a:lnTo>
                  <a:lnTo>
                    <a:pt x="1259687" y="27254"/>
                  </a:lnTo>
                  <a:lnTo>
                    <a:pt x="1259687" y="10998"/>
                  </a:lnTo>
                  <a:lnTo>
                    <a:pt x="1256639" y="8966"/>
                  </a:lnTo>
                  <a:lnTo>
                    <a:pt x="1247495" y="2870"/>
                  </a:lnTo>
                  <a:lnTo>
                    <a:pt x="1227683" y="2870"/>
                  </a:lnTo>
                  <a:lnTo>
                    <a:pt x="1213967" y="12014"/>
                  </a:lnTo>
                  <a:lnTo>
                    <a:pt x="1212443" y="16586"/>
                  </a:lnTo>
                  <a:lnTo>
                    <a:pt x="1209395" y="21158"/>
                  </a:lnTo>
                  <a:lnTo>
                    <a:pt x="1207871" y="27254"/>
                  </a:lnTo>
                  <a:lnTo>
                    <a:pt x="1207871" y="37922"/>
                  </a:lnTo>
                  <a:lnTo>
                    <a:pt x="1209395" y="42494"/>
                  </a:lnTo>
                  <a:lnTo>
                    <a:pt x="1218539" y="56210"/>
                  </a:lnTo>
                  <a:lnTo>
                    <a:pt x="1223111" y="57823"/>
                  </a:lnTo>
                  <a:lnTo>
                    <a:pt x="1227683" y="60871"/>
                  </a:lnTo>
                  <a:lnTo>
                    <a:pt x="1232255" y="62395"/>
                  </a:lnTo>
                  <a:lnTo>
                    <a:pt x="1242923" y="62395"/>
                  </a:lnTo>
                  <a:lnTo>
                    <a:pt x="1247495" y="60871"/>
                  </a:lnTo>
                  <a:lnTo>
                    <a:pt x="1252067" y="57823"/>
                  </a:lnTo>
                  <a:lnTo>
                    <a:pt x="1256639" y="56210"/>
                  </a:lnTo>
                  <a:lnTo>
                    <a:pt x="1261211" y="51638"/>
                  </a:lnTo>
                  <a:lnTo>
                    <a:pt x="1262735" y="47066"/>
                  </a:lnTo>
                  <a:lnTo>
                    <a:pt x="1265783" y="42494"/>
                  </a:lnTo>
                  <a:lnTo>
                    <a:pt x="1267307" y="37922"/>
                  </a:lnTo>
                  <a:lnTo>
                    <a:pt x="1267307" y="25730"/>
                  </a:lnTo>
                  <a:close/>
                </a:path>
                <a:path w="1423035" h="62864">
                  <a:moveTo>
                    <a:pt x="1296365" y="15151"/>
                  </a:moveTo>
                  <a:lnTo>
                    <a:pt x="1290167" y="15151"/>
                  </a:lnTo>
                  <a:lnTo>
                    <a:pt x="1287119" y="16675"/>
                  </a:lnTo>
                  <a:lnTo>
                    <a:pt x="1285595" y="18199"/>
                  </a:lnTo>
                  <a:lnTo>
                    <a:pt x="1282547" y="19723"/>
                  </a:lnTo>
                  <a:lnTo>
                    <a:pt x="1282547" y="15151"/>
                  </a:lnTo>
                  <a:lnTo>
                    <a:pt x="1274927" y="15151"/>
                  </a:lnTo>
                  <a:lnTo>
                    <a:pt x="1274927" y="60960"/>
                  </a:lnTo>
                  <a:lnTo>
                    <a:pt x="1282547" y="60960"/>
                  </a:lnTo>
                  <a:lnTo>
                    <a:pt x="1282547" y="27343"/>
                  </a:lnTo>
                  <a:lnTo>
                    <a:pt x="1285595" y="22771"/>
                  </a:lnTo>
                  <a:lnTo>
                    <a:pt x="1296365" y="22771"/>
                  </a:lnTo>
                  <a:lnTo>
                    <a:pt x="1296365" y="15151"/>
                  </a:lnTo>
                  <a:close/>
                </a:path>
                <a:path w="1423035" h="62864">
                  <a:moveTo>
                    <a:pt x="1349705" y="15151"/>
                  </a:moveTo>
                  <a:lnTo>
                    <a:pt x="1342085" y="15151"/>
                  </a:lnTo>
                  <a:lnTo>
                    <a:pt x="1342085" y="24295"/>
                  </a:lnTo>
                  <a:lnTo>
                    <a:pt x="1342085" y="31915"/>
                  </a:lnTo>
                  <a:lnTo>
                    <a:pt x="1342085" y="45631"/>
                  </a:lnTo>
                  <a:lnTo>
                    <a:pt x="1340561" y="47155"/>
                  </a:lnTo>
                  <a:lnTo>
                    <a:pt x="1339037" y="50203"/>
                  </a:lnTo>
                  <a:lnTo>
                    <a:pt x="1337513" y="51727"/>
                  </a:lnTo>
                  <a:lnTo>
                    <a:pt x="1331417" y="54775"/>
                  </a:lnTo>
                  <a:lnTo>
                    <a:pt x="1329893" y="56299"/>
                  </a:lnTo>
                  <a:lnTo>
                    <a:pt x="1323797" y="56299"/>
                  </a:lnTo>
                  <a:lnTo>
                    <a:pt x="1320749" y="54775"/>
                  </a:lnTo>
                  <a:lnTo>
                    <a:pt x="1319225" y="53251"/>
                  </a:lnTo>
                  <a:lnTo>
                    <a:pt x="1316177" y="51727"/>
                  </a:lnTo>
                  <a:lnTo>
                    <a:pt x="1314653" y="50203"/>
                  </a:lnTo>
                  <a:lnTo>
                    <a:pt x="1313129" y="47155"/>
                  </a:lnTo>
                  <a:lnTo>
                    <a:pt x="1311605" y="45631"/>
                  </a:lnTo>
                  <a:lnTo>
                    <a:pt x="1311605" y="31915"/>
                  </a:lnTo>
                  <a:lnTo>
                    <a:pt x="1313129" y="28867"/>
                  </a:lnTo>
                  <a:lnTo>
                    <a:pt x="1314653" y="27343"/>
                  </a:lnTo>
                  <a:lnTo>
                    <a:pt x="1316177" y="24295"/>
                  </a:lnTo>
                  <a:lnTo>
                    <a:pt x="1319225" y="22771"/>
                  </a:lnTo>
                  <a:lnTo>
                    <a:pt x="1320749" y="21247"/>
                  </a:lnTo>
                  <a:lnTo>
                    <a:pt x="1331417" y="21247"/>
                  </a:lnTo>
                  <a:lnTo>
                    <a:pt x="1337513" y="24295"/>
                  </a:lnTo>
                  <a:lnTo>
                    <a:pt x="1339037" y="27343"/>
                  </a:lnTo>
                  <a:lnTo>
                    <a:pt x="1340561" y="28867"/>
                  </a:lnTo>
                  <a:lnTo>
                    <a:pt x="1342085" y="31915"/>
                  </a:lnTo>
                  <a:lnTo>
                    <a:pt x="1342085" y="24295"/>
                  </a:lnTo>
                  <a:lnTo>
                    <a:pt x="1340561" y="21247"/>
                  </a:lnTo>
                  <a:lnTo>
                    <a:pt x="1335989" y="16675"/>
                  </a:lnTo>
                  <a:lnTo>
                    <a:pt x="1332941" y="15151"/>
                  </a:lnTo>
                  <a:lnTo>
                    <a:pt x="1317701" y="15151"/>
                  </a:lnTo>
                  <a:lnTo>
                    <a:pt x="1314653" y="18199"/>
                  </a:lnTo>
                  <a:lnTo>
                    <a:pt x="1310081" y="19723"/>
                  </a:lnTo>
                  <a:lnTo>
                    <a:pt x="1308557" y="22771"/>
                  </a:lnTo>
                  <a:lnTo>
                    <a:pt x="1305509" y="25819"/>
                  </a:lnTo>
                  <a:lnTo>
                    <a:pt x="1303985" y="28867"/>
                  </a:lnTo>
                  <a:lnTo>
                    <a:pt x="1303985" y="47155"/>
                  </a:lnTo>
                  <a:lnTo>
                    <a:pt x="1305509" y="50203"/>
                  </a:lnTo>
                  <a:lnTo>
                    <a:pt x="1308557" y="54775"/>
                  </a:lnTo>
                  <a:lnTo>
                    <a:pt x="1310081" y="57823"/>
                  </a:lnTo>
                  <a:lnTo>
                    <a:pt x="1314653" y="59347"/>
                  </a:lnTo>
                  <a:lnTo>
                    <a:pt x="1320749" y="62395"/>
                  </a:lnTo>
                  <a:lnTo>
                    <a:pt x="1328369" y="62395"/>
                  </a:lnTo>
                  <a:lnTo>
                    <a:pt x="1332941" y="60871"/>
                  </a:lnTo>
                  <a:lnTo>
                    <a:pt x="1339037" y="57823"/>
                  </a:lnTo>
                  <a:lnTo>
                    <a:pt x="1340561" y="56299"/>
                  </a:lnTo>
                  <a:lnTo>
                    <a:pt x="1342085" y="53251"/>
                  </a:lnTo>
                  <a:lnTo>
                    <a:pt x="1342085" y="60871"/>
                  </a:lnTo>
                  <a:lnTo>
                    <a:pt x="1349705" y="60871"/>
                  </a:lnTo>
                  <a:lnTo>
                    <a:pt x="1349705" y="53251"/>
                  </a:lnTo>
                  <a:lnTo>
                    <a:pt x="1349705" y="24295"/>
                  </a:lnTo>
                  <a:lnTo>
                    <a:pt x="1349705" y="15151"/>
                  </a:lnTo>
                  <a:close/>
                </a:path>
                <a:path w="1423035" h="62864">
                  <a:moveTo>
                    <a:pt x="1377327" y="0"/>
                  </a:moveTo>
                  <a:lnTo>
                    <a:pt x="1368171" y="0"/>
                  </a:lnTo>
                  <a:lnTo>
                    <a:pt x="1368171" y="62484"/>
                  </a:lnTo>
                  <a:lnTo>
                    <a:pt x="1377327" y="62484"/>
                  </a:lnTo>
                  <a:lnTo>
                    <a:pt x="1377327" y="0"/>
                  </a:lnTo>
                  <a:close/>
                </a:path>
                <a:path w="1423035" h="62864">
                  <a:moveTo>
                    <a:pt x="1422844" y="24206"/>
                  </a:moveTo>
                  <a:lnTo>
                    <a:pt x="1421320" y="21158"/>
                  </a:lnTo>
                  <a:lnTo>
                    <a:pt x="1418272" y="18110"/>
                  </a:lnTo>
                  <a:lnTo>
                    <a:pt x="1415224" y="16586"/>
                  </a:lnTo>
                  <a:lnTo>
                    <a:pt x="1410652" y="15062"/>
                  </a:lnTo>
                  <a:lnTo>
                    <a:pt x="1399984" y="15062"/>
                  </a:lnTo>
                  <a:lnTo>
                    <a:pt x="1393888" y="18110"/>
                  </a:lnTo>
                  <a:lnTo>
                    <a:pt x="1389316" y="22682"/>
                  </a:lnTo>
                  <a:lnTo>
                    <a:pt x="1389316" y="33350"/>
                  </a:lnTo>
                  <a:lnTo>
                    <a:pt x="1393888" y="37922"/>
                  </a:lnTo>
                  <a:lnTo>
                    <a:pt x="1396936" y="39446"/>
                  </a:lnTo>
                  <a:lnTo>
                    <a:pt x="1398460" y="39446"/>
                  </a:lnTo>
                  <a:lnTo>
                    <a:pt x="1401508" y="40970"/>
                  </a:lnTo>
                  <a:lnTo>
                    <a:pt x="1404556" y="40970"/>
                  </a:lnTo>
                  <a:lnTo>
                    <a:pt x="1409128" y="42494"/>
                  </a:lnTo>
                  <a:lnTo>
                    <a:pt x="1412176" y="44018"/>
                  </a:lnTo>
                  <a:lnTo>
                    <a:pt x="1413700" y="44018"/>
                  </a:lnTo>
                  <a:lnTo>
                    <a:pt x="1416748" y="47066"/>
                  </a:lnTo>
                  <a:lnTo>
                    <a:pt x="1416748" y="51638"/>
                  </a:lnTo>
                  <a:lnTo>
                    <a:pt x="1413700" y="54686"/>
                  </a:lnTo>
                  <a:lnTo>
                    <a:pt x="1412176" y="54686"/>
                  </a:lnTo>
                  <a:lnTo>
                    <a:pt x="1409128" y="56210"/>
                  </a:lnTo>
                  <a:lnTo>
                    <a:pt x="1403032" y="56210"/>
                  </a:lnTo>
                  <a:lnTo>
                    <a:pt x="1401508" y="54686"/>
                  </a:lnTo>
                  <a:lnTo>
                    <a:pt x="1398460" y="53162"/>
                  </a:lnTo>
                  <a:lnTo>
                    <a:pt x="1395412" y="50114"/>
                  </a:lnTo>
                  <a:lnTo>
                    <a:pt x="1395412" y="48590"/>
                  </a:lnTo>
                  <a:lnTo>
                    <a:pt x="1387792" y="48590"/>
                  </a:lnTo>
                  <a:lnTo>
                    <a:pt x="1387792" y="50114"/>
                  </a:lnTo>
                  <a:lnTo>
                    <a:pt x="1390840" y="56210"/>
                  </a:lnTo>
                  <a:lnTo>
                    <a:pt x="1392364" y="57823"/>
                  </a:lnTo>
                  <a:lnTo>
                    <a:pt x="1393888" y="59347"/>
                  </a:lnTo>
                  <a:lnTo>
                    <a:pt x="1399984" y="62395"/>
                  </a:lnTo>
                  <a:lnTo>
                    <a:pt x="1413700" y="62395"/>
                  </a:lnTo>
                  <a:lnTo>
                    <a:pt x="1415224" y="60871"/>
                  </a:lnTo>
                  <a:lnTo>
                    <a:pt x="1418272" y="59347"/>
                  </a:lnTo>
                  <a:lnTo>
                    <a:pt x="1419796" y="57823"/>
                  </a:lnTo>
                  <a:lnTo>
                    <a:pt x="1421320" y="56210"/>
                  </a:lnTo>
                  <a:lnTo>
                    <a:pt x="1422844" y="53162"/>
                  </a:lnTo>
                  <a:lnTo>
                    <a:pt x="1422844" y="44018"/>
                  </a:lnTo>
                  <a:lnTo>
                    <a:pt x="1418272" y="39446"/>
                  </a:lnTo>
                  <a:lnTo>
                    <a:pt x="1415224" y="37922"/>
                  </a:lnTo>
                  <a:lnTo>
                    <a:pt x="1413700" y="37922"/>
                  </a:lnTo>
                  <a:lnTo>
                    <a:pt x="1410652" y="36398"/>
                  </a:lnTo>
                  <a:lnTo>
                    <a:pt x="1407604" y="36398"/>
                  </a:lnTo>
                  <a:lnTo>
                    <a:pt x="1404556" y="34874"/>
                  </a:lnTo>
                  <a:lnTo>
                    <a:pt x="1403032" y="34874"/>
                  </a:lnTo>
                  <a:lnTo>
                    <a:pt x="1401508" y="33350"/>
                  </a:lnTo>
                  <a:lnTo>
                    <a:pt x="1399984" y="33350"/>
                  </a:lnTo>
                  <a:lnTo>
                    <a:pt x="1396936" y="30302"/>
                  </a:lnTo>
                  <a:lnTo>
                    <a:pt x="1396936" y="24206"/>
                  </a:lnTo>
                  <a:lnTo>
                    <a:pt x="1399984" y="21158"/>
                  </a:lnTo>
                  <a:lnTo>
                    <a:pt x="1409128" y="21158"/>
                  </a:lnTo>
                  <a:lnTo>
                    <a:pt x="1410652" y="22682"/>
                  </a:lnTo>
                  <a:lnTo>
                    <a:pt x="1412176" y="22682"/>
                  </a:lnTo>
                  <a:lnTo>
                    <a:pt x="1413700" y="24206"/>
                  </a:lnTo>
                  <a:lnTo>
                    <a:pt x="1415224" y="27254"/>
                  </a:lnTo>
                  <a:lnTo>
                    <a:pt x="1415224" y="28778"/>
                  </a:lnTo>
                  <a:lnTo>
                    <a:pt x="1422844" y="28778"/>
                  </a:lnTo>
                  <a:lnTo>
                    <a:pt x="1422844" y="24206"/>
                  </a:lnTo>
                  <a:close/>
                </a:path>
              </a:pathLst>
            </a:custGeom>
            <a:solidFill>
              <a:srgbClr val="000000"/>
            </a:solidFill>
          </p:spPr>
          <p:txBody>
            <a:bodyPr wrap="square" lIns="0" tIns="0" rIns="0" bIns="0" rtlCol="0"/>
            <a:lstStyle/>
            <a:p>
              <a:endParaRPr/>
            </a:p>
          </p:txBody>
        </p:sp>
        <p:pic>
          <p:nvPicPr>
            <p:cNvPr id="75" name="object 69">
              <a:extLst>
                <a:ext uri="{FF2B5EF4-FFF2-40B4-BE49-F238E27FC236}">
                  <a16:creationId xmlns:a16="http://schemas.microsoft.com/office/drawing/2014/main" id="{6BD62854-88AA-986B-5368-36DCAB80285C}"/>
                </a:ext>
              </a:extLst>
            </p:cNvPr>
            <p:cNvPicPr/>
            <p:nvPr/>
          </p:nvPicPr>
          <p:blipFill>
            <a:blip r:embed="rId48" cstate="print"/>
            <a:stretch>
              <a:fillRect/>
            </a:stretch>
          </p:blipFill>
          <p:spPr>
            <a:xfrm>
              <a:off x="3024282" y="5626512"/>
              <a:ext cx="472725" cy="65626"/>
            </a:xfrm>
            <a:prstGeom prst="rect">
              <a:avLst/>
            </a:prstGeom>
          </p:spPr>
        </p:pic>
        <p:pic>
          <p:nvPicPr>
            <p:cNvPr id="76" name="object 70">
              <a:extLst>
                <a:ext uri="{FF2B5EF4-FFF2-40B4-BE49-F238E27FC236}">
                  <a16:creationId xmlns:a16="http://schemas.microsoft.com/office/drawing/2014/main" id="{BFC2648E-52F1-27C3-2B1B-7D90309C3A12}"/>
                </a:ext>
              </a:extLst>
            </p:cNvPr>
            <p:cNvPicPr/>
            <p:nvPr/>
          </p:nvPicPr>
          <p:blipFill>
            <a:blip r:embed="rId49" cstate="print"/>
            <a:stretch>
              <a:fillRect/>
            </a:stretch>
          </p:blipFill>
          <p:spPr>
            <a:xfrm>
              <a:off x="4534090" y="5626417"/>
              <a:ext cx="321754" cy="87058"/>
            </a:xfrm>
            <a:prstGeom prst="rect">
              <a:avLst/>
            </a:prstGeom>
          </p:spPr>
        </p:pic>
        <p:sp>
          <p:nvSpPr>
            <p:cNvPr id="77" name="object 71">
              <a:extLst>
                <a:ext uri="{FF2B5EF4-FFF2-40B4-BE49-F238E27FC236}">
                  <a16:creationId xmlns:a16="http://schemas.microsoft.com/office/drawing/2014/main" id="{3FEEE1DA-BAC5-0055-5242-31409BC08D3A}"/>
                </a:ext>
              </a:extLst>
            </p:cNvPr>
            <p:cNvSpPr/>
            <p:nvPr/>
          </p:nvSpPr>
          <p:spPr>
            <a:xfrm>
              <a:off x="6204013" y="5629566"/>
              <a:ext cx="314325" cy="62865"/>
            </a:xfrm>
            <a:custGeom>
              <a:avLst/>
              <a:gdLst/>
              <a:ahLst/>
              <a:cxnLst/>
              <a:rect l="l" t="t" r="r" b="b"/>
              <a:pathLst>
                <a:path w="314325" h="62864">
                  <a:moveTo>
                    <a:pt x="32004" y="3048"/>
                  </a:moveTo>
                  <a:lnTo>
                    <a:pt x="0" y="3048"/>
                  </a:lnTo>
                  <a:lnTo>
                    <a:pt x="0" y="60960"/>
                  </a:lnTo>
                  <a:lnTo>
                    <a:pt x="32004" y="60960"/>
                  </a:lnTo>
                  <a:lnTo>
                    <a:pt x="32004" y="54864"/>
                  </a:lnTo>
                  <a:lnTo>
                    <a:pt x="7620" y="54864"/>
                  </a:lnTo>
                  <a:lnTo>
                    <a:pt x="7620" y="35052"/>
                  </a:lnTo>
                  <a:lnTo>
                    <a:pt x="28956" y="35052"/>
                  </a:lnTo>
                  <a:lnTo>
                    <a:pt x="28956" y="28956"/>
                  </a:lnTo>
                  <a:lnTo>
                    <a:pt x="7620" y="28956"/>
                  </a:lnTo>
                  <a:lnTo>
                    <a:pt x="7620" y="9144"/>
                  </a:lnTo>
                  <a:lnTo>
                    <a:pt x="32004" y="9144"/>
                  </a:lnTo>
                  <a:lnTo>
                    <a:pt x="32004" y="3048"/>
                  </a:lnTo>
                  <a:close/>
                </a:path>
                <a:path w="314325" h="62864">
                  <a:moveTo>
                    <a:pt x="85432" y="0"/>
                  </a:moveTo>
                  <a:lnTo>
                    <a:pt x="77812" y="0"/>
                  </a:lnTo>
                  <a:lnTo>
                    <a:pt x="77812" y="24384"/>
                  </a:lnTo>
                  <a:lnTo>
                    <a:pt x="77812" y="32004"/>
                  </a:lnTo>
                  <a:lnTo>
                    <a:pt x="77812" y="45720"/>
                  </a:lnTo>
                  <a:lnTo>
                    <a:pt x="76288" y="47244"/>
                  </a:lnTo>
                  <a:lnTo>
                    <a:pt x="74676" y="50292"/>
                  </a:lnTo>
                  <a:lnTo>
                    <a:pt x="73152" y="51816"/>
                  </a:lnTo>
                  <a:lnTo>
                    <a:pt x="67056" y="54864"/>
                  </a:lnTo>
                  <a:lnTo>
                    <a:pt x="65532" y="56388"/>
                  </a:lnTo>
                  <a:lnTo>
                    <a:pt x="59436" y="56388"/>
                  </a:lnTo>
                  <a:lnTo>
                    <a:pt x="56388" y="54864"/>
                  </a:lnTo>
                  <a:lnTo>
                    <a:pt x="54864" y="53340"/>
                  </a:lnTo>
                  <a:lnTo>
                    <a:pt x="51816" y="51816"/>
                  </a:lnTo>
                  <a:lnTo>
                    <a:pt x="50292" y="50292"/>
                  </a:lnTo>
                  <a:lnTo>
                    <a:pt x="48768" y="47244"/>
                  </a:lnTo>
                  <a:lnTo>
                    <a:pt x="47244" y="45720"/>
                  </a:lnTo>
                  <a:lnTo>
                    <a:pt x="47244" y="32004"/>
                  </a:lnTo>
                  <a:lnTo>
                    <a:pt x="48768" y="28956"/>
                  </a:lnTo>
                  <a:lnTo>
                    <a:pt x="50292" y="27432"/>
                  </a:lnTo>
                  <a:lnTo>
                    <a:pt x="51816" y="24384"/>
                  </a:lnTo>
                  <a:lnTo>
                    <a:pt x="54864" y="22860"/>
                  </a:lnTo>
                  <a:lnTo>
                    <a:pt x="56388" y="21336"/>
                  </a:lnTo>
                  <a:lnTo>
                    <a:pt x="67056" y="21336"/>
                  </a:lnTo>
                  <a:lnTo>
                    <a:pt x="73152" y="24384"/>
                  </a:lnTo>
                  <a:lnTo>
                    <a:pt x="74676" y="27432"/>
                  </a:lnTo>
                  <a:lnTo>
                    <a:pt x="76288" y="28956"/>
                  </a:lnTo>
                  <a:lnTo>
                    <a:pt x="77812" y="32004"/>
                  </a:lnTo>
                  <a:lnTo>
                    <a:pt x="77812" y="24384"/>
                  </a:lnTo>
                  <a:lnTo>
                    <a:pt x="76288" y="21336"/>
                  </a:lnTo>
                  <a:lnTo>
                    <a:pt x="73152" y="18288"/>
                  </a:lnTo>
                  <a:lnTo>
                    <a:pt x="67056" y="15240"/>
                  </a:lnTo>
                  <a:lnTo>
                    <a:pt x="53340" y="15240"/>
                  </a:lnTo>
                  <a:lnTo>
                    <a:pt x="48768" y="18288"/>
                  </a:lnTo>
                  <a:lnTo>
                    <a:pt x="45720" y="19812"/>
                  </a:lnTo>
                  <a:lnTo>
                    <a:pt x="44196" y="22860"/>
                  </a:lnTo>
                  <a:lnTo>
                    <a:pt x="41148" y="25908"/>
                  </a:lnTo>
                  <a:lnTo>
                    <a:pt x="39624" y="28956"/>
                  </a:lnTo>
                  <a:lnTo>
                    <a:pt x="38100" y="33528"/>
                  </a:lnTo>
                  <a:lnTo>
                    <a:pt x="38100" y="42672"/>
                  </a:lnTo>
                  <a:lnTo>
                    <a:pt x="39624" y="47244"/>
                  </a:lnTo>
                  <a:lnTo>
                    <a:pt x="41148" y="50292"/>
                  </a:lnTo>
                  <a:lnTo>
                    <a:pt x="44196" y="54864"/>
                  </a:lnTo>
                  <a:lnTo>
                    <a:pt x="45720" y="57912"/>
                  </a:lnTo>
                  <a:lnTo>
                    <a:pt x="48768" y="59436"/>
                  </a:lnTo>
                  <a:lnTo>
                    <a:pt x="53340" y="60960"/>
                  </a:lnTo>
                  <a:lnTo>
                    <a:pt x="56388" y="62484"/>
                  </a:lnTo>
                  <a:lnTo>
                    <a:pt x="64008" y="62484"/>
                  </a:lnTo>
                  <a:lnTo>
                    <a:pt x="68580" y="60960"/>
                  </a:lnTo>
                  <a:lnTo>
                    <a:pt x="74676" y="57912"/>
                  </a:lnTo>
                  <a:lnTo>
                    <a:pt x="76288" y="56388"/>
                  </a:lnTo>
                  <a:lnTo>
                    <a:pt x="77812" y="53340"/>
                  </a:lnTo>
                  <a:lnTo>
                    <a:pt x="77812" y="60960"/>
                  </a:lnTo>
                  <a:lnTo>
                    <a:pt x="85432" y="60960"/>
                  </a:lnTo>
                  <a:lnTo>
                    <a:pt x="85432" y="53340"/>
                  </a:lnTo>
                  <a:lnTo>
                    <a:pt x="85432" y="24384"/>
                  </a:lnTo>
                  <a:lnTo>
                    <a:pt x="85432" y="0"/>
                  </a:lnTo>
                  <a:close/>
                </a:path>
                <a:path w="314325" h="62864">
                  <a:moveTo>
                    <a:pt x="144868" y="15240"/>
                  </a:moveTo>
                  <a:lnTo>
                    <a:pt x="137248" y="15240"/>
                  </a:lnTo>
                  <a:lnTo>
                    <a:pt x="137248" y="48768"/>
                  </a:lnTo>
                  <a:lnTo>
                    <a:pt x="131152" y="54864"/>
                  </a:lnTo>
                  <a:lnTo>
                    <a:pt x="128104" y="56388"/>
                  </a:lnTo>
                  <a:lnTo>
                    <a:pt x="120484" y="56388"/>
                  </a:lnTo>
                  <a:lnTo>
                    <a:pt x="117436" y="54864"/>
                  </a:lnTo>
                  <a:lnTo>
                    <a:pt x="112864" y="50292"/>
                  </a:lnTo>
                  <a:lnTo>
                    <a:pt x="111340" y="45720"/>
                  </a:lnTo>
                  <a:lnTo>
                    <a:pt x="111340" y="15240"/>
                  </a:lnTo>
                  <a:lnTo>
                    <a:pt x="103720" y="15240"/>
                  </a:lnTo>
                  <a:lnTo>
                    <a:pt x="103720" y="47244"/>
                  </a:lnTo>
                  <a:lnTo>
                    <a:pt x="108292" y="56388"/>
                  </a:lnTo>
                  <a:lnTo>
                    <a:pt x="109816" y="57912"/>
                  </a:lnTo>
                  <a:lnTo>
                    <a:pt x="118960" y="62484"/>
                  </a:lnTo>
                  <a:lnTo>
                    <a:pt x="126580" y="62484"/>
                  </a:lnTo>
                  <a:lnTo>
                    <a:pt x="129628" y="60960"/>
                  </a:lnTo>
                  <a:lnTo>
                    <a:pt x="131152" y="60960"/>
                  </a:lnTo>
                  <a:lnTo>
                    <a:pt x="134200" y="59436"/>
                  </a:lnTo>
                  <a:lnTo>
                    <a:pt x="135724" y="56388"/>
                  </a:lnTo>
                  <a:lnTo>
                    <a:pt x="137248" y="54864"/>
                  </a:lnTo>
                  <a:lnTo>
                    <a:pt x="137248" y="60960"/>
                  </a:lnTo>
                  <a:lnTo>
                    <a:pt x="144868" y="60960"/>
                  </a:lnTo>
                  <a:lnTo>
                    <a:pt x="144868" y="15240"/>
                  </a:lnTo>
                  <a:close/>
                </a:path>
                <a:path w="314325" h="62864">
                  <a:moveTo>
                    <a:pt x="179920" y="15240"/>
                  </a:moveTo>
                  <a:lnTo>
                    <a:pt x="172300" y="15240"/>
                  </a:lnTo>
                  <a:lnTo>
                    <a:pt x="170776" y="16764"/>
                  </a:lnTo>
                  <a:lnTo>
                    <a:pt x="167728" y="18288"/>
                  </a:lnTo>
                  <a:lnTo>
                    <a:pt x="166204" y="19812"/>
                  </a:lnTo>
                  <a:lnTo>
                    <a:pt x="164680" y="22860"/>
                  </a:lnTo>
                  <a:lnTo>
                    <a:pt x="164680" y="15240"/>
                  </a:lnTo>
                  <a:lnTo>
                    <a:pt x="157060" y="15240"/>
                  </a:lnTo>
                  <a:lnTo>
                    <a:pt x="157060" y="60960"/>
                  </a:lnTo>
                  <a:lnTo>
                    <a:pt x="164680" y="60960"/>
                  </a:lnTo>
                  <a:lnTo>
                    <a:pt x="164680" y="27432"/>
                  </a:lnTo>
                  <a:lnTo>
                    <a:pt x="169252" y="22860"/>
                  </a:lnTo>
                  <a:lnTo>
                    <a:pt x="179920" y="22860"/>
                  </a:lnTo>
                  <a:lnTo>
                    <a:pt x="179920" y="15240"/>
                  </a:lnTo>
                  <a:close/>
                </a:path>
                <a:path w="314325" h="62864">
                  <a:moveTo>
                    <a:pt x="231825" y="15240"/>
                  </a:moveTo>
                  <a:lnTo>
                    <a:pt x="224205" y="15240"/>
                  </a:lnTo>
                  <a:lnTo>
                    <a:pt x="224205" y="24384"/>
                  </a:lnTo>
                  <a:lnTo>
                    <a:pt x="224205" y="32004"/>
                  </a:lnTo>
                  <a:lnTo>
                    <a:pt x="224205" y="45720"/>
                  </a:lnTo>
                  <a:lnTo>
                    <a:pt x="222681" y="47244"/>
                  </a:lnTo>
                  <a:lnTo>
                    <a:pt x="221157" y="50292"/>
                  </a:lnTo>
                  <a:lnTo>
                    <a:pt x="219633" y="51816"/>
                  </a:lnTo>
                  <a:lnTo>
                    <a:pt x="216585" y="53340"/>
                  </a:lnTo>
                  <a:lnTo>
                    <a:pt x="215061" y="54864"/>
                  </a:lnTo>
                  <a:lnTo>
                    <a:pt x="212013" y="56388"/>
                  </a:lnTo>
                  <a:lnTo>
                    <a:pt x="205828" y="56388"/>
                  </a:lnTo>
                  <a:lnTo>
                    <a:pt x="202780" y="54864"/>
                  </a:lnTo>
                  <a:lnTo>
                    <a:pt x="201256" y="53340"/>
                  </a:lnTo>
                  <a:lnTo>
                    <a:pt x="198208" y="51816"/>
                  </a:lnTo>
                  <a:lnTo>
                    <a:pt x="196684" y="50292"/>
                  </a:lnTo>
                  <a:lnTo>
                    <a:pt x="195160" y="47244"/>
                  </a:lnTo>
                  <a:lnTo>
                    <a:pt x="193636" y="45720"/>
                  </a:lnTo>
                  <a:lnTo>
                    <a:pt x="193636" y="32004"/>
                  </a:lnTo>
                  <a:lnTo>
                    <a:pt x="195160" y="28956"/>
                  </a:lnTo>
                  <a:lnTo>
                    <a:pt x="196684" y="27432"/>
                  </a:lnTo>
                  <a:lnTo>
                    <a:pt x="198208" y="24384"/>
                  </a:lnTo>
                  <a:lnTo>
                    <a:pt x="201256" y="22860"/>
                  </a:lnTo>
                  <a:lnTo>
                    <a:pt x="202780" y="21336"/>
                  </a:lnTo>
                  <a:lnTo>
                    <a:pt x="215061" y="21336"/>
                  </a:lnTo>
                  <a:lnTo>
                    <a:pt x="216585" y="22860"/>
                  </a:lnTo>
                  <a:lnTo>
                    <a:pt x="219633" y="24384"/>
                  </a:lnTo>
                  <a:lnTo>
                    <a:pt x="221157" y="27432"/>
                  </a:lnTo>
                  <a:lnTo>
                    <a:pt x="222681" y="28956"/>
                  </a:lnTo>
                  <a:lnTo>
                    <a:pt x="224205" y="32004"/>
                  </a:lnTo>
                  <a:lnTo>
                    <a:pt x="224205" y="24384"/>
                  </a:lnTo>
                  <a:lnTo>
                    <a:pt x="222681" y="21336"/>
                  </a:lnTo>
                  <a:lnTo>
                    <a:pt x="218109" y="16764"/>
                  </a:lnTo>
                  <a:lnTo>
                    <a:pt x="215061" y="15240"/>
                  </a:lnTo>
                  <a:lnTo>
                    <a:pt x="199732" y="15240"/>
                  </a:lnTo>
                  <a:lnTo>
                    <a:pt x="196684" y="18288"/>
                  </a:lnTo>
                  <a:lnTo>
                    <a:pt x="192112" y="19812"/>
                  </a:lnTo>
                  <a:lnTo>
                    <a:pt x="190588" y="22860"/>
                  </a:lnTo>
                  <a:lnTo>
                    <a:pt x="187540" y="25908"/>
                  </a:lnTo>
                  <a:lnTo>
                    <a:pt x="186016" y="28956"/>
                  </a:lnTo>
                  <a:lnTo>
                    <a:pt x="186016" y="47244"/>
                  </a:lnTo>
                  <a:lnTo>
                    <a:pt x="187540" y="50292"/>
                  </a:lnTo>
                  <a:lnTo>
                    <a:pt x="190588" y="54864"/>
                  </a:lnTo>
                  <a:lnTo>
                    <a:pt x="192112" y="57912"/>
                  </a:lnTo>
                  <a:lnTo>
                    <a:pt x="196684" y="59436"/>
                  </a:lnTo>
                  <a:lnTo>
                    <a:pt x="202780" y="62484"/>
                  </a:lnTo>
                  <a:lnTo>
                    <a:pt x="212013" y="62484"/>
                  </a:lnTo>
                  <a:lnTo>
                    <a:pt x="221157" y="57912"/>
                  </a:lnTo>
                  <a:lnTo>
                    <a:pt x="222681" y="56388"/>
                  </a:lnTo>
                  <a:lnTo>
                    <a:pt x="224205" y="53340"/>
                  </a:lnTo>
                  <a:lnTo>
                    <a:pt x="224205" y="60960"/>
                  </a:lnTo>
                  <a:lnTo>
                    <a:pt x="231825" y="60960"/>
                  </a:lnTo>
                  <a:lnTo>
                    <a:pt x="231825" y="53340"/>
                  </a:lnTo>
                  <a:lnTo>
                    <a:pt x="231825" y="24384"/>
                  </a:lnTo>
                  <a:lnTo>
                    <a:pt x="231825" y="15240"/>
                  </a:lnTo>
                  <a:close/>
                </a:path>
                <a:path w="314325" h="62864">
                  <a:moveTo>
                    <a:pt x="282117" y="27432"/>
                  </a:moveTo>
                  <a:lnTo>
                    <a:pt x="280593" y="22860"/>
                  </a:lnTo>
                  <a:lnTo>
                    <a:pt x="277545" y="19812"/>
                  </a:lnTo>
                  <a:lnTo>
                    <a:pt x="272973" y="16764"/>
                  </a:lnTo>
                  <a:lnTo>
                    <a:pt x="268401" y="15240"/>
                  </a:lnTo>
                  <a:lnTo>
                    <a:pt x="263829" y="15240"/>
                  </a:lnTo>
                  <a:lnTo>
                    <a:pt x="257733" y="15240"/>
                  </a:lnTo>
                  <a:lnTo>
                    <a:pt x="251637" y="18288"/>
                  </a:lnTo>
                  <a:lnTo>
                    <a:pt x="248589" y="21336"/>
                  </a:lnTo>
                  <a:lnTo>
                    <a:pt x="248589" y="15240"/>
                  </a:lnTo>
                  <a:lnTo>
                    <a:pt x="240969" y="15240"/>
                  </a:lnTo>
                  <a:lnTo>
                    <a:pt x="240969" y="60960"/>
                  </a:lnTo>
                  <a:lnTo>
                    <a:pt x="248589" y="60960"/>
                  </a:lnTo>
                  <a:lnTo>
                    <a:pt x="248589" y="32004"/>
                  </a:lnTo>
                  <a:lnTo>
                    <a:pt x="250113" y="27432"/>
                  </a:lnTo>
                  <a:lnTo>
                    <a:pt x="251637" y="24384"/>
                  </a:lnTo>
                  <a:lnTo>
                    <a:pt x="257733" y="21336"/>
                  </a:lnTo>
                  <a:lnTo>
                    <a:pt x="265353" y="21336"/>
                  </a:lnTo>
                  <a:lnTo>
                    <a:pt x="271449" y="24384"/>
                  </a:lnTo>
                  <a:lnTo>
                    <a:pt x="274497" y="30480"/>
                  </a:lnTo>
                  <a:lnTo>
                    <a:pt x="274497" y="60960"/>
                  </a:lnTo>
                  <a:lnTo>
                    <a:pt x="282117" y="60960"/>
                  </a:lnTo>
                  <a:lnTo>
                    <a:pt x="282117" y="27432"/>
                  </a:lnTo>
                  <a:close/>
                </a:path>
                <a:path w="314325" h="62864">
                  <a:moveTo>
                    <a:pt x="314121" y="15240"/>
                  </a:moveTo>
                  <a:lnTo>
                    <a:pt x="301929" y="15240"/>
                  </a:lnTo>
                  <a:lnTo>
                    <a:pt x="301929" y="4572"/>
                  </a:lnTo>
                  <a:lnTo>
                    <a:pt x="294309" y="4572"/>
                  </a:lnTo>
                  <a:lnTo>
                    <a:pt x="294309" y="15240"/>
                  </a:lnTo>
                  <a:lnTo>
                    <a:pt x="288213" y="15240"/>
                  </a:lnTo>
                  <a:lnTo>
                    <a:pt x="288213" y="21336"/>
                  </a:lnTo>
                  <a:lnTo>
                    <a:pt x="294309" y="21336"/>
                  </a:lnTo>
                  <a:lnTo>
                    <a:pt x="294309" y="53340"/>
                  </a:lnTo>
                  <a:lnTo>
                    <a:pt x="297357" y="59436"/>
                  </a:lnTo>
                  <a:lnTo>
                    <a:pt x="300405" y="60960"/>
                  </a:lnTo>
                  <a:lnTo>
                    <a:pt x="314121" y="60960"/>
                  </a:lnTo>
                  <a:lnTo>
                    <a:pt x="314121" y="54864"/>
                  </a:lnTo>
                  <a:lnTo>
                    <a:pt x="304977" y="54864"/>
                  </a:lnTo>
                  <a:lnTo>
                    <a:pt x="301929" y="51816"/>
                  </a:lnTo>
                  <a:lnTo>
                    <a:pt x="301929" y="21336"/>
                  </a:lnTo>
                  <a:lnTo>
                    <a:pt x="314121" y="21336"/>
                  </a:lnTo>
                  <a:lnTo>
                    <a:pt x="314121" y="15240"/>
                  </a:lnTo>
                  <a:close/>
                </a:path>
              </a:pathLst>
            </a:custGeom>
            <a:solidFill>
              <a:srgbClr val="000000"/>
            </a:solidFill>
          </p:spPr>
          <p:txBody>
            <a:bodyPr wrap="square" lIns="0" tIns="0" rIns="0" bIns="0" rtlCol="0"/>
            <a:lstStyle/>
            <a:p>
              <a:endParaRPr/>
            </a:p>
          </p:txBody>
        </p:sp>
        <p:pic>
          <p:nvPicPr>
            <p:cNvPr id="78" name="object 72">
              <a:extLst>
                <a:ext uri="{FF2B5EF4-FFF2-40B4-BE49-F238E27FC236}">
                  <a16:creationId xmlns:a16="http://schemas.microsoft.com/office/drawing/2014/main" id="{7344E088-0B27-621E-43DC-DBA9D6C6AFE7}"/>
                </a:ext>
              </a:extLst>
            </p:cNvPr>
            <p:cNvPicPr/>
            <p:nvPr/>
          </p:nvPicPr>
          <p:blipFill>
            <a:blip r:embed="rId50" cstate="print"/>
            <a:stretch>
              <a:fillRect/>
            </a:stretch>
          </p:blipFill>
          <p:spPr>
            <a:xfrm>
              <a:off x="7819072" y="5626417"/>
              <a:ext cx="262318" cy="65627"/>
            </a:xfrm>
            <a:prstGeom prst="rect">
              <a:avLst/>
            </a:prstGeom>
          </p:spPr>
        </p:pic>
        <p:pic>
          <p:nvPicPr>
            <p:cNvPr id="79" name="object 73">
              <a:extLst>
                <a:ext uri="{FF2B5EF4-FFF2-40B4-BE49-F238E27FC236}">
                  <a16:creationId xmlns:a16="http://schemas.microsoft.com/office/drawing/2014/main" id="{B6C9DD44-1027-BF0B-9CB0-8E0DA810A311}"/>
                </a:ext>
              </a:extLst>
            </p:cNvPr>
            <p:cNvPicPr/>
            <p:nvPr/>
          </p:nvPicPr>
          <p:blipFill>
            <a:blip r:embed="rId51" cstate="print"/>
            <a:stretch>
              <a:fillRect/>
            </a:stretch>
          </p:blipFill>
          <p:spPr>
            <a:xfrm>
              <a:off x="9055893" y="5624988"/>
              <a:ext cx="314134" cy="77818"/>
            </a:xfrm>
            <a:prstGeom prst="rect">
              <a:avLst/>
            </a:prstGeom>
          </p:spPr>
        </p:pic>
      </p:grpSp>
    </p:spTree>
    <p:extLst>
      <p:ext uri="{BB962C8B-B14F-4D97-AF65-F5344CB8AC3E}">
        <p14:creationId xmlns:p14="http://schemas.microsoft.com/office/powerpoint/2010/main" val="109216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FE0B879-015A-44CD-CB94-EFAAFCB38695}"/>
              </a:ext>
            </a:extLst>
          </p:cNvPr>
          <p:cNvSpPr>
            <a:spLocks noGrp="1"/>
          </p:cNvSpPr>
          <p:nvPr>
            <p:ph idx="1"/>
          </p:nvPr>
        </p:nvSpPr>
        <p:spPr/>
        <p:txBody>
          <a:bodyPr/>
          <a:lstStyle/>
          <a:p>
            <a:r>
              <a:rPr lang="en-US" dirty="0"/>
              <a:t>Wins: </a:t>
            </a:r>
          </a:p>
          <a:p>
            <a:pPr marL="285750" indent="-285750">
              <a:buFont typeface="Arial" panose="020B0604020202020204" pitchFamily="34" charset="0"/>
              <a:buChar char="•"/>
            </a:pPr>
            <a:r>
              <a:rPr lang="en-US" b="0" dirty="0"/>
              <a:t>Vast majority of employees had no issues at the pharmacy counter</a:t>
            </a:r>
          </a:p>
          <a:p>
            <a:pPr marL="285750" indent="-285750">
              <a:buFont typeface="Arial" panose="020B0604020202020204" pitchFamily="34" charset="0"/>
              <a:buChar char="•"/>
            </a:pPr>
            <a:r>
              <a:rPr lang="en-US" b="0" dirty="0"/>
              <a:t>Savings are being delivered</a:t>
            </a:r>
          </a:p>
          <a:p>
            <a:pPr marL="285750" indent="-285750">
              <a:buFont typeface="Arial" panose="020B0604020202020204" pitchFamily="34" charset="0"/>
              <a:buChar char="•"/>
            </a:pPr>
            <a:r>
              <a:rPr lang="en-US" b="0" dirty="0"/>
              <a:t>Lake Schools has full control of the plan – no more “Mother May I’s”</a:t>
            </a:r>
          </a:p>
        </p:txBody>
      </p:sp>
      <p:sp>
        <p:nvSpPr>
          <p:cNvPr id="8" name="Content Placeholder 7">
            <a:extLst>
              <a:ext uri="{FF2B5EF4-FFF2-40B4-BE49-F238E27FC236}">
                <a16:creationId xmlns:a16="http://schemas.microsoft.com/office/drawing/2014/main" id="{171B6BBB-772F-5A85-C4F5-34F897960B04}"/>
              </a:ext>
            </a:extLst>
          </p:cNvPr>
          <p:cNvSpPr>
            <a:spLocks noGrp="1"/>
          </p:cNvSpPr>
          <p:nvPr>
            <p:ph idx="16"/>
          </p:nvPr>
        </p:nvSpPr>
        <p:spPr/>
        <p:txBody>
          <a:bodyPr/>
          <a:lstStyle/>
          <a:p>
            <a:r>
              <a:rPr lang="en-US" dirty="0"/>
              <a:t>Set Backs: </a:t>
            </a:r>
          </a:p>
          <a:p>
            <a:pPr marL="285750" indent="-285750">
              <a:buFont typeface="Arial" panose="020B0604020202020204" pitchFamily="34" charset="0"/>
              <a:buChar char="•"/>
            </a:pPr>
            <a:r>
              <a:rPr lang="en-US" b="0" dirty="0"/>
              <a:t>Service Provider did not effectively manage the therapy plan process with many employees, i.e. interaction between doctor, member and service provider</a:t>
            </a:r>
          </a:p>
          <a:p>
            <a:pPr marL="285750" indent="-285750">
              <a:buFont typeface="Arial" panose="020B0604020202020204" pitchFamily="34" charset="0"/>
              <a:buChar char="•"/>
            </a:pPr>
            <a:r>
              <a:rPr lang="en-US" b="0" dirty="0"/>
              <a:t>Lack of training with service provider staff led to poor interactions with members</a:t>
            </a:r>
          </a:p>
          <a:p>
            <a:pPr marL="285750" indent="-285750">
              <a:buFont typeface="Arial" panose="020B0604020202020204" pitchFamily="34" charset="0"/>
              <a:buChar char="•"/>
            </a:pPr>
            <a:r>
              <a:rPr lang="en-US" b="0" dirty="0"/>
              <a:t>New provider set up required manual accumulator at first</a:t>
            </a:r>
          </a:p>
          <a:p>
            <a:pPr marL="285750" indent="-285750">
              <a:buFont typeface="Arial" panose="020B0604020202020204" pitchFamily="34" charset="0"/>
              <a:buChar char="•"/>
            </a:pPr>
            <a:r>
              <a:rPr lang="en-US" b="0" dirty="0"/>
              <a:t>GLP-1s are VERY valued. Members felt as though they were specifically being targeted</a:t>
            </a:r>
          </a:p>
          <a:p>
            <a:pPr marL="285750" indent="-285750">
              <a:buFont typeface="Arial" panose="020B0604020202020204" pitchFamily="34" charset="0"/>
              <a:buChar char="•"/>
            </a:pPr>
            <a:endParaRPr lang="en-US" b="0" dirty="0"/>
          </a:p>
          <a:p>
            <a:pPr marL="285750" indent="-285750">
              <a:buFont typeface="Arial" panose="020B0604020202020204" pitchFamily="34" charset="0"/>
              <a:buChar char="•"/>
            </a:pPr>
            <a:endParaRPr lang="en-US" b="0" dirty="0"/>
          </a:p>
        </p:txBody>
      </p:sp>
      <p:sp>
        <p:nvSpPr>
          <p:cNvPr id="2" name="Title 1">
            <a:extLst>
              <a:ext uri="{FF2B5EF4-FFF2-40B4-BE49-F238E27FC236}">
                <a16:creationId xmlns:a16="http://schemas.microsoft.com/office/drawing/2014/main" id="{3D239904-8985-1A89-2AF8-1CCA684BE53B}"/>
              </a:ext>
            </a:extLst>
          </p:cNvPr>
          <p:cNvSpPr>
            <a:spLocks noGrp="1"/>
          </p:cNvSpPr>
          <p:nvPr>
            <p:ph type="title"/>
          </p:nvPr>
        </p:nvSpPr>
        <p:spPr/>
        <p:txBody>
          <a:bodyPr/>
          <a:lstStyle/>
          <a:p>
            <a:r>
              <a:rPr lang="en-US" dirty="0"/>
              <a:t>Implementation Post-Mortem</a:t>
            </a:r>
          </a:p>
        </p:txBody>
      </p:sp>
      <p:sp>
        <p:nvSpPr>
          <p:cNvPr id="7" name="Text Placeholder 6">
            <a:extLst>
              <a:ext uri="{FF2B5EF4-FFF2-40B4-BE49-F238E27FC236}">
                <a16:creationId xmlns:a16="http://schemas.microsoft.com/office/drawing/2014/main" id="{0347F8F0-8B56-F101-9236-4FADBE6CFAB4}"/>
              </a:ext>
            </a:extLst>
          </p:cNvPr>
          <p:cNvSpPr>
            <a:spLocks noGrp="1"/>
          </p:cNvSpPr>
          <p:nvPr>
            <p:ph type="body" sz="quarter" idx="15"/>
          </p:nvPr>
        </p:nvSpPr>
        <p:spPr/>
        <p:txBody>
          <a:bodyPr/>
          <a:lstStyle/>
          <a:p>
            <a:endParaRPr lang="en-US"/>
          </a:p>
        </p:txBody>
      </p:sp>
      <p:sp>
        <p:nvSpPr>
          <p:cNvPr id="6" name="Text Placeholder 5">
            <a:extLst>
              <a:ext uri="{FF2B5EF4-FFF2-40B4-BE49-F238E27FC236}">
                <a16:creationId xmlns:a16="http://schemas.microsoft.com/office/drawing/2014/main" id="{C46A84CE-CCB9-CC5E-A706-AC2C498BF349}"/>
              </a:ext>
            </a:extLst>
          </p:cNvPr>
          <p:cNvSpPr>
            <a:spLocks noGrp="1"/>
          </p:cNvSpPr>
          <p:nvPr>
            <p:ph type="body" sz="quarter" idx="13"/>
          </p:nvPr>
        </p:nvSpPr>
        <p:spPr/>
        <p:txBody>
          <a:bodyPr/>
          <a:lstStyle/>
          <a:p>
            <a:endParaRPr lang="en-US"/>
          </a:p>
        </p:txBody>
      </p:sp>
      <p:sp>
        <p:nvSpPr>
          <p:cNvPr id="3" name="Footer Placeholder 2">
            <a:extLst>
              <a:ext uri="{FF2B5EF4-FFF2-40B4-BE49-F238E27FC236}">
                <a16:creationId xmlns:a16="http://schemas.microsoft.com/office/drawing/2014/main" id="{8A9B2E3B-B7E8-BB68-CD88-6471D8326C56}"/>
              </a:ext>
            </a:extLst>
          </p:cNvPr>
          <p:cNvSpPr>
            <a:spLocks noGrp="1"/>
          </p:cNvSpPr>
          <p:nvPr>
            <p:ph type="ftr" sz="quarter" idx="3"/>
          </p:nvPr>
        </p:nvSpPr>
        <p:spPr/>
        <p:txBody>
          <a:bodyPr/>
          <a:lstStyle/>
          <a:p>
            <a:r>
              <a:rPr lang="en-US">
                <a:cs typeface="Arial" panose="020B0604020202020204" pitchFamily="34" charset="0"/>
              </a:rPr>
              <a:t>©2024 ARTHUR J. GALLAGHER &amp; CO.</a:t>
            </a:r>
          </a:p>
        </p:txBody>
      </p:sp>
      <p:sp>
        <p:nvSpPr>
          <p:cNvPr id="4" name="Slide Number Placeholder 3">
            <a:extLst>
              <a:ext uri="{FF2B5EF4-FFF2-40B4-BE49-F238E27FC236}">
                <a16:creationId xmlns:a16="http://schemas.microsoft.com/office/drawing/2014/main" id="{B296C18B-CFC5-CAED-8256-E68FFF6F777C}"/>
              </a:ext>
            </a:extLst>
          </p:cNvPr>
          <p:cNvSpPr>
            <a:spLocks noGrp="1"/>
          </p:cNvSpPr>
          <p:nvPr>
            <p:ph type="sldNum" sz="quarter" idx="4"/>
          </p:nvPr>
        </p:nvSpPr>
        <p:spPr/>
        <p:txBody>
          <a:bodyPr/>
          <a:lstStyle/>
          <a:p>
            <a:fld id="{40AA5F45-CDE6-4EA8-991E-B18CC5F21F47}" type="slidenum">
              <a:rPr lang="en-US" smtClean="0"/>
              <a:pPr/>
              <a:t>18</a:t>
            </a:fld>
            <a:endParaRPr lang="en-US"/>
          </a:p>
        </p:txBody>
      </p:sp>
      <p:sp>
        <p:nvSpPr>
          <p:cNvPr id="81" name="Content Placeholder 4">
            <a:extLst>
              <a:ext uri="{FF2B5EF4-FFF2-40B4-BE49-F238E27FC236}">
                <a16:creationId xmlns:a16="http://schemas.microsoft.com/office/drawing/2014/main" id="{0FA4CA1E-F5C7-0365-EE76-A944CD2A979B}"/>
              </a:ext>
            </a:extLst>
          </p:cNvPr>
          <p:cNvSpPr txBox="1">
            <a:spLocks/>
          </p:cNvSpPr>
          <p:nvPr/>
        </p:nvSpPr>
        <p:spPr>
          <a:xfrm>
            <a:off x="771540" y="4750201"/>
            <a:ext cx="9971086" cy="1484312"/>
          </a:xfrm>
          <a:prstGeom prst="rect">
            <a:avLst/>
          </a:prstGeom>
        </p:spPr>
        <p:txBody>
          <a:bodyPr vert="horz" lIns="0" tIns="0" rIns="0" bIns="0" rtlCol="0">
            <a:noAutofit/>
          </a:bodyPr>
          <a:lstStyle>
            <a:lvl1pPr marL="0" indent="0" algn="l" defTabSz="914377" rtl="0" eaLnBrk="1" latinLnBrk="0" hangingPunct="1">
              <a:lnSpc>
                <a:spcPct val="9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1pPr>
            <a:lvl2pPr marL="0" indent="0" algn="l" defTabSz="914377" rtl="0" eaLnBrk="1" latinLnBrk="0" hangingPunct="1">
              <a:lnSpc>
                <a:spcPct val="9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2pPr>
            <a:lvl3pPr marL="179996" indent="-179996" algn="l" defTabSz="914377" rtl="0" eaLnBrk="1" latinLnBrk="0" hangingPunct="1">
              <a:lnSpc>
                <a:spcPct val="9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359991" indent="-179996" algn="l" defTabSz="914377" rtl="0" eaLnBrk="1" latinLnBrk="0" hangingPunct="1">
              <a:lnSpc>
                <a:spcPct val="9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539987" indent="-179996" algn="l" defTabSz="914377" rtl="0" eaLnBrk="1" latinLnBrk="0" hangingPunct="1">
              <a:lnSpc>
                <a:spcPct val="9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t>Insights: </a:t>
            </a:r>
          </a:p>
          <a:p>
            <a:pPr marL="285750" indent="-285750" algn="ctr">
              <a:buFont typeface="Arial" panose="020B0604020202020204" pitchFamily="34" charset="0"/>
              <a:buChar char="•"/>
            </a:pPr>
            <a:r>
              <a:rPr lang="en-US" b="0" dirty="0"/>
              <a:t>Onsite clinic provider was the single largest culprit in nondiabetic requests for GLP-1s</a:t>
            </a:r>
          </a:p>
          <a:p>
            <a:pPr marL="285750" indent="-285750" algn="ctr">
              <a:buFont typeface="Arial" panose="020B0604020202020204" pitchFamily="34" charset="0"/>
              <a:buChar char="•"/>
            </a:pPr>
            <a:r>
              <a:rPr lang="en-US" b="0" dirty="0"/>
              <a:t>Mid year vendor change caused confusion with employes – You can’t over communicate!</a:t>
            </a:r>
          </a:p>
        </p:txBody>
      </p:sp>
    </p:spTree>
    <p:extLst>
      <p:ext uri="{BB962C8B-B14F-4D97-AF65-F5344CB8AC3E}">
        <p14:creationId xmlns:p14="http://schemas.microsoft.com/office/powerpoint/2010/main" val="13293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373D7D-A8A6-EF6D-CAAB-026D81166629}"/>
              </a:ext>
            </a:extLst>
          </p:cNvPr>
          <p:cNvSpPr>
            <a:spLocks noGrp="1"/>
          </p:cNvSpPr>
          <p:nvPr>
            <p:ph type="title"/>
          </p:nvPr>
        </p:nvSpPr>
        <p:spPr>
          <a:xfrm>
            <a:off x="611189" y="611190"/>
            <a:ext cx="7237411" cy="724125"/>
          </a:xfrm>
        </p:spPr>
        <p:txBody>
          <a:bodyPr anchor="t">
            <a:normAutofit/>
          </a:bodyPr>
          <a:lstStyle/>
          <a:p>
            <a:r>
              <a:rPr lang="en-US" dirty="0"/>
              <a:t>Summary</a:t>
            </a:r>
          </a:p>
        </p:txBody>
      </p:sp>
      <p:sp>
        <p:nvSpPr>
          <p:cNvPr id="27" name="Text Placeholder 2">
            <a:extLst>
              <a:ext uri="{FF2B5EF4-FFF2-40B4-BE49-F238E27FC236}">
                <a16:creationId xmlns:a16="http://schemas.microsoft.com/office/drawing/2014/main" id="{7B440731-5735-CE47-E3FC-FDDCE08EA251}"/>
              </a:ext>
            </a:extLst>
          </p:cNvPr>
          <p:cNvSpPr>
            <a:spLocks noGrp="1"/>
          </p:cNvSpPr>
          <p:nvPr>
            <p:ph type="body" sz="quarter" idx="14"/>
          </p:nvPr>
        </p:nvSpPr>
        <p:spPr>
          <a:xfrm>
            <a:off x="684776" y="2030417"/>
            <a:ext cx="5011320" cy="1623008"/>
          </a:xfrm>
        </p:spPr>
        <p:txBody>
          <a:bodyPr/>
          <a:lstStyle/>
          <a:p>
            <a:r>
              <a:rPr lang="en-US" dirty="0"/>
              <a:t>1</a:t>
            </a:r>
          </a:p>
        </p:txBody>
      </p:sp>
      <p:sp>
        <p:nvSpPr>
          <p:cNvPr id="29" name="Text Placeholder 3">
            <a:extLst>
              <a:ext uri="{FF2B5EF4-FFF2-40B4-BE49-F238E27FC236}">
                <a16:creationId xmlns:a16="http://schemas.microsoft.com/office/drawing/2014/main" id="{89945C1C-FC16-6216-FA98-AA68DB635C27}"/>
              </a:ext>
            </a:extLst>
          </p:cNvPr>
          <p:cNvSpPr>
            <a:spLocks noGrp="1"/>
          </p:cNvSpPr>
          <p:nvPr>
            <p:ph type="body" sz="quarter" idx="13"/>
          </p:nvPr>
        </p:nvSpPr>
        <p:spPr>
          <a:xfrm>
            <a:off x="1679056" y="2103189"/>
            <a:ext cx="3657684" cy="1477464"/>
          </a:xfrm>
        </p:spPr>
        <p:txBody>
          <a:bodyPr/>
          <a:lstStyle/>
          <a:p>
            <a:r>
              <a:rPr lang="en-US" dirty="0"/>
              <a:t>Bigger isn’t always better</a:t>
            </a:r>
          </a:p>
        </p:txBody>
      </p:sp>
      <p:sp>
        <p:nvSpPr>
          <p:cNvPr id="31" name="Text Placeholder 4">
            <a:extLst>
              <a:ext uri="{FF2B5EF4-FFF2-40B4-BE49-F238E27FC236}">
                <a16:creationId xmlns:a16="http://schemas.microsoft.com/office/drawing/2014/main" id="{9BFF7E1D-C17B-59F2-687F-B199A964C0BA}"/>
              </a:ext>
            </a:extLst>
          </p:cNvPr>
          <p:cNvSpPr>
            <a:spLocks noGrp="1"/>
          </p:cNvSpPr>
          <p:nvPr>
            <p:ph type="body" sz="quarter" idx="15"/>
          </p:nvPr>
        </p:nvSpPr>
        <p:spPr>
          <a:xfrm>
            <a:off x="6101005" y="2030417"/>
            <a:ext cx="5011320" cy="1623008"/>
          </a:xfrm>
        </p:spPr>
        <p:txBody>
          <a:bodyPr/>
          <a:lstStyle/>
          <a:p>
            <a:r>
              <a:rPr lang="en-US" dirty="0"/>
              <a:t>3</a:t>
            </a:r>
          </a:p>
        </p:txBody>
      </p:sp>
      <p:sp>
        <p:nvSpPr>
          <p:cNvPr id="33" name="Text Placeholder 5">
            <a:extLst>
              <a:ext uri="{FF2B5EF4-FFF2-40B4-BE49-F238E27FC236}">
                <a16:creationId xmlns:a16="http://schemas.microsoft.com/office/drawing/2014/main" id="{2878CD41-BF6D-3CAA-7979-BE055917EC35}"/>
              </a:ext>
            </a:extLst>
          </p:cNvPr>
          <p:cNvSpPr>
            <a:spLocks noGrp="1"/>
          </p:cNvSpPr>
          <p:nvPr>
            <p:ph type="body" sz="quarter" idx="16"/>
          </p:nvPr>
        </p:nvSpPr>
        <p:spPr>
          <a:xfrm>
            <a:off x="7095285" y="2103189"/>
            <a:ext cx="3657684" cy="1477464"/>
          </a:xfrm>
        </p:spPr>
        <p:txBody>
          <a:bodyPr/>
          <a:lstStyle/>
          <a:p>
            <a:r>
              <a:rPr lang="en-US" dirty="0"/>
              <a:t>Communicate, Communicate, Communicate</a:t>
            </a:r>
          </a:p>
        </p:txBody>
      </p:sp>
      <p:sp>
        <p:nvSpPr>
          <p:cNvPr id="35" name="Text Placeholder 6">
            <a:extLst>
              <a:ext uri="{FF2B5EF4-FFF2-40B4-BE49-F238E27FC236}">
                <a16:creationId xmlns:a16="http://schemas.microsoft.com/office/drawing/2014/main" id="{F26A6437-A39C-80CE-BA01-0CEBFC8CED8E}"/>
              </a:ext>
            </a:extLst>
          </p:cNvPr>
          <p:cNvSpPr>
            <a:spLocks noGrp="1"/>
          </p:cNvSpPr>
          <p:nvPr>
            <p:ph type="body" sz="quarter" idx="17"/>
          </p:nvPr>
        </p:nvSpPr>
        <p:spPr>
          <a:xfrm>
            <a:off x="612777" y="2030417"/>
            <a:ext cx="72000" cy="1623008"/>
          </a:xfrm>
        </p:spPr>
        <p:txBody>
          <a:bodyPr/>
          <a:lstStyle/>
          <a:p>
            <a:endParaRPr lang="en-US"/>
          </a:p>
        </p:txBody>
      </p:sp>
      <p:sp>
        <p:nvSpPr>
          <p:cNvPr id="37" name="Text Placeholder 7">
            <a:extLst>
              <a:ext uri="{FF2B5EF4-FFF2-40B4-BE49-F238E27FC236}">
                <a16:creationId xmlns:a16="http://schemas.microsoft.com/office/drawing/2014/main" id="{A81AD515-454A-37CB-2B69-F8F80FCB631B}"/>
              </a:ext>
            </a:extLst>
          </p:cNvPr>
          <p:cNvSpPr>
            <a:spLocks noGrp="1"/>
          </p:cNvSpPr>
          <p:nvPr>
            <p:ph type="body" sz="quarter" idx="18"/>
          </p:nvPr>
        </p:nvSpPr>
        <p:spPr>
          <a:xfrm>
            <a:off x="6029006" y="2030417"/>
            <a:ext cx="72000" cy="1623008"/>
          </a:xfrm>
        </p:spPr>
        <p:txBody>
          <a:bodyPr/>
          <a:lstStyle/>
          <a:p>
            <a:endParaRPr lang="en-US"/>
          </a:p>
        </p:txBody>
      </p:sp>
      <p:sp>
        <p:nvSpPr>
          <p:cNvPr id="39" name="Text Placeholder 8">
            <a:extLst>
              <a:ext uri="{FF2B5EF4-FFF2-40B4-BE49-F238E27FC236}">
                <a16:creationId xmlns:a16="http://schemas.microsoft.com/office/drawing/2014/main" id="{234D67A6-31CF-2C5A-56FC-82ACBF03B447}"/>
              </a:ext>
            </a:extLst>
          </p:cNvPr>
          <p:cNvSpPr>
            <a:spLocks noGrp="1"/>
          </p:cNvSpPr>
          <p:nvPr>
            <p:ph type="body" sz="quarter" idx="19"/>
          </p:nvPr>
        </p:nvSpPr>
        <p:spPr>
          <a:xfrm>
            <a:off x="684776" y="3986335"/>
            <a:ext cx="5011320" cy="1623008"/>
          </a:xfrm>
        </p:spPr>
        <p:txBody>
          <a:bodyPr/>
          <a:lstStyle/>
          <a:p>
            <a:r>
              <a:rPr lang="en-US" dirty="0"/>
              <a:t>2</a:t>
            </a:r>
          </a:p>
        </p:txBody>
      </p:sp>
      <p:sp>
        <p:nvSpPr>
          <p:cNvPr id="41" name="Text Placeholder 9">
            <a:extLst>
              <a:ext uri="{FF2B5EF4-FFF2-40B4-BE49-F238E27FC236}">
                <a16:creationId xmlns:a16="http://schemas.microsoft.com/office/drawing/2014/main" id="{E0B65DB3-7082-2D5A-D0EC-95B25135570D}"/>
              </a:ext>
            </a:extLst>
          </p:cNvPr>
          <p:cNvSpPr>
            <a:spLocks noGrp="1"/>
          </p:cNvSpPr>
          <p:nvPr>
            <p:ph type="body" sz="quarter" idx="20"/>
          </p:nvPr>
        </p:nvSpPr>
        <p:spPr>
          <a:xfrm>
            <a:off x="1679056" y="4059107"/>
            <a:ext cx="3657684" cy="1477464"/>
          </a:xfrm>
        </p:spPr>
        <p:txBody>
          <a:bodyPr/>
          <a:lstStyle/>
          <a:p>
            <a:r>
              <a:rPr lang="en-US" dirty="0"/>
              <a:t>Creating aligned incentives can drive savings and value</a:t>
            </a:r>
          </a:p>
        </p:txBody>
      </p:sp>
      <p:sp>
        <p:nvSpPr>
          <p:cNvPr id="43" name="Text Placeholder 10">
            <a:extLst>
              <a:ext uri="{FF2B5EF4-FFF2-40B4-BE49-F238E27FC236}">
                <a16:creationId xmlns:a16="http://schemas.microsoft.com/office/drawing/2014/main" id="{C595E777-DAC2-DA2D-E5D0-8E8FDF738426}"/>
              </a:ext>
            </a:extLst>
          </p:cNvPr>
          <p:cNvSpPr>
            <a:spLocks noGrp="1"/>
          </p:cNvSpPr>
          <p:nvPr>
            <p:ph type="body" sz="quarter" idx="21"/>
          </p:nvPr>
        </p:nvSpPr>
        <p:spPr>
          <a:xfrm>
            <a:off x="6101005" y="3986335"/>
            <a:ext cx="5011320" cy="1623008"/>
          </a:xfrm>
        </p:spPr>
        <p:txBody>
          <a:bodyPr/>
          <a:lstStyle/>
          <a:p>
            <a:r>
              <a:rPr lang="en-US" dirty="0"/>
              <a:t>4</a:t>
            </a:r>
          </a:p>
        </p:txBody>
      </p:sp>
      <p:sp>
        <p:nvSpPr>
          <p:cNvPr id="45" name="Text Placeholder 11">
            <a:extLst>
              <a:ext uri="{FF2B5EF4-FFF2-40B4-BE49-F238E27FC236}">
                <a16:creationId xmlns:a16="http://schemas.microsoft.com/office/drawing/2014/main" id="{285F1151-1F92-E779-38A5-B98E32D3CE4F}"/>
              </a:ext>
            </a:extLst>
          </p:cNvPr>
          <p:cNvSpPr>
            <a:spLocks noGrp="1"/>
          </p:cNvSpPr>
          <p:nvPr>
            <p:ph type="body" sz="quarter" idx="22"/>
          </p:nvPr>
        </p:nvSpPr>
        <p:spPr>
          <a:xfrm>
            <a:off x="7095285" y="4059107"/>
            <a:ext cx="3657684" cy="1477464"/>
          </a:xfrm>
        </p:spPr>
        <p:txBody>
          <a:bodyPr/>
          <a:lstStyle/>
          <a:p>
            <a:r>
              <a:rPr lang="en-US" dirty="0"/>
              <a:t>You are not bound by the same old solutions</a:t>
            </a:r>
          </a:p>
        </p:txBody>
      </p:sp>
      <p:sp>
        <p:nvSpPr>
          <p:cNvPr id="47" name="Text Placeholder 12">
            <a:extLst>
              <a:ext uri="{FF2B5EF4-FFF2-40B4-BE49-F238E27FC236}">
                <a16:creationId xmlns:a16="http://schemas.microsoft.com/office/drawing/2014/main" id="{A29C0E23-183C-B212-D648-A08FE88FF3FA}"/>
              </a:ext>
            </a:extLst>
          </p:cNvPr>
          <p:cNvSpPr>
            <a:spLocks noGrp="1"/>
          </p:cNvSpPr>
          <p:nvPr>
            <p:ph type="body" sz="quarter" idx="23"/>
          </p:nvPr>
        </p:nvSpPr>
        <p:spPr>
          <a:xfrm>
            <a:off x="612777" y="3986335"/>
            <a:ext cx="72000" cy="1623008"/>
          </a:xfrm>
        </p:spPr>
        <p:txBody>
          <a:bodyPr/>
          <a:lstStyle/>
          <a:p>
            <a:endParaRPr lang="en-US"/>
          </a:p>
        </p:txBody>
      </p:sp>
      <p:sp>
        <p:nvSpPr>
          <p:cNvPr id="49" name="Text Placeholder 13">
            <a:extLst>
              <a:ext uri="{FF2B5EF4-FFF2-40B4-BE49-F238E27FC236}">
                <a16:creationId xmlns:a16="http://schemas.microsoft.com/office/drawing/2014/main" id="{4C0C49A6-1FBE-2353-966D-C35D00C033CE}"/>
              </a:ext>
            </a:extLst>
          </p:cNvPr>
          <p:cNvSpPr>
            <a:spLocks noGrp="1"/>
          </p:cNvSpPr>
          <p:nvPr>
            <p:ph type="body" sz="quarter" idx="24"/>
          </p:nvPr>
        </p:nvSpPr>
        <p:spPr>
          <a:xfrm>
            <a:off x="6029006" y="3986335"/>
            <a:ext cx="72000" cy="1623008"/>
          </a:xfrm>
        </p:spPr>
        <p:txBody>
          <a:bodyPr/>
          <a:lstStyle/>
          <a:p>
            <a:endParaRPr lang="en-US"/>
          </a:p>
        </p:txBody>
      </p:sp>
      <p:sp>
        <p:nvSpPr>
          <p:cNvPr id="6" name="Footer Placeholder 5">
            <a:extLst>
              <a:ext uri="{FF2B5EF4-FFF2-40B4-BE49-F238E27FC236}">
                <a16:creationId xmlns:a16="http://schemas.microsoft.com/office/drawing/2014/main" id="{2063590F-5BE6-DF0D-3682-31BBFE3FE63D}"/>
              </a:ext>
            </a:extLst>
          </p:cNvPr>
          <p:cNvSpPr>
            <a:spLocks noGrp="1"/>
          </p:cNvSpPr>
          <p:nvPr>
            <p:ph type="ftr" sz="quarter" idx="3"/>
          </p:nvPr>
        </p:nvSpPr>
        <p:spPr>
          <a:xfrm>
            <a:off x="9284702" y="6408905"/>
            <a:ext cx="1838645" cy="123111"/>
          </a:xfrm>
        </p:spPr>
        <p:txBody>
          <a:bodyPr wrap="none" anchor="ctr">
            <a:normAutofit/>
          </a:bodyPr>
          <a:lstStyle/>
          <a:p>
            <a:pPr>
              <a:spcAft>
                <a:spcPts val="600"/>
              </a:spcAft>
            </a:pPr>
            <a:r>
              <a:rPr lang="en-US"/>
              <a:t>©2024 ARTHUR J. GALLAGHER &amp; CO.</a:t>
            </a:r>
          </a:p>
        </p:txBody>
      </p:sp>
      <p:sp>
        <p:nvSpPr>
          <p:cNvPr id="7" name="Slide Number Placeholder 6">
            <a:extLst>
              <a:ext uri="{FF2B5EF4-FFF2-40B4-BE49-F238E27FC236}">
                <a16:creationId xmlns:a16="http://schemas.microsoft.com/office/drawing/2014/main" id="{AEDC3F79-0918-5797-35FC-86D0082B7DCA}"/>
              </a:ext>
            </a:extLst>
          </p:cNvPr>
          <p:cNvSpPr>
            <a:spLocks noGrp="1"/>
          </p:cNvSpPr>
          <p:nvPr>
            <p:ph type="sldNum" sz="quarter" idx="4"/>
          </p:nvPr>
        </p:nvSpPr>
        <p:spPr>
          <a:xfrm>
            <a:off x="11409291" y="6385822"/>
            <a:ext cx="171522" cy="169277"/>
          </a:xfrm>
        </p:spPr>
        <p:txBody>
          <a:bodyPr wrap="none">
            <a:normAutofit/>
          </a:bodyPr>
          <a:lstStyle/>
          <a:p>
            <a:pPr>
              <a:spcAft>
                <a:spcPts val="600"/>
              </a:spcAft>
            </a:pPr>
            <a:fld id="{40AA5F45-CDE6-4EA8-991E-B18CC5F21F47}" type="slidenum">
              <a:rPr lang="en-US" smtClean="0"/>
              <a:pPr>
                <a:spcAft>
                  <a:spcPts val="600"/>
                </a:spcAft>
              </a:pPr>
              <a:t>19</a:t>
            </a:fld>
            <a:endParaRPr lang="en-US"/>
          </a:p>
        </p:txBody>
      </p:sp>
    </p:spTree>
    <p:extLst>
      <p:ext uri="{BB962C8B-B14F-4D97-AF65-F5344CB8AC3E}">
        <p14:creationId xmlns:p14="http://schemas.microsoft.com/office/powerpoint/2010/main" val="243945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DBED5-91AF-CAA5-7EB8-741E3586424F}"/>
              </a:ext>
            </a:extLst>
          </p:cNvPr>
          <p:cNvSpPr>
            <a:spLocks noGrp="1"/>
          </p:cNvSpPr>
          <p:nvPr>
            <p:ph type="title"/>
          </p:nvPr>
        </p:nvSpPr>
        <p:spPr/>
        <p:txBody>
          <a:bodyPr/>
          <a:lstStyle/>
          <a:p>
            <a:r>
              <a:rPr lang="en-US" dirty="0"/>
              <a:t>Agenda</a:t>
            </a:r>
          </a:p>
        </p:txBody>
      </p:sp>
      <p:sp>
        <p:nvSpPr>
          <p:cNvPr id="3" name="Text Placeholder 2">
            <a:extLst>
              <a:ext uri="{FF2B5EF4-FFF2-40B4-BE49-F238E27FC236}">
                <a16:creationId xmlns:a16="http://schemas.microsoft.com/office/drawing/2014/main" id="{7C6B1169-13C5-C81E-9091-AA47FBA8A570}"/>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74952B3B-3F3E-639C-2216-138201B28281}"/>
              </a:ext>
            </a:extLst>
          </p:cNvPr>
          <p:cNvSpPr>
            <a:spLocks noGrp="1"/>
          </p:cNvSpPr>
          <p:nvPr>
            <p:ph type="body" sz="quarter" idx="14"/>
          </p:nvPr>
        </p:nvSpPr>
        <p:spPr/>
        <p:txBody>
          <a:bodyPr/>
          <a:lstStyle/>
          <a:p>
            <a:endParaRPr lang="en-US"/>
          </a:p>
        </p:txBody>
      </p:sp>
      <p:sp>
        <p:nvSpPr>
          <p:cNvPr id="5" name="Text Placeholder 4">
            <a:extLst>
              <a:ext uri="{FF2B5EF4-FFF2-40B4-BE49-F238E27FC236}">
                <a16:creationId xmlns:a16="http://schemas.microsoft.com/office/drawing/2014/main" id="{EF36EBEC-5677-53D9-DBD9-814F3039EF78}"/>
              </a:ext>
            </a:extLst>
          </p:cNvPr>
          <p:cNvSpPr>
            <a:spLocks noGrp="1"/>
          </p:cNvSpPr>
          <p:nvPr>
            <p:ph type="body" sz="quarter" idx="19"/>
          </p:nvPr>
        </p:nvSpPr>
        <p:spPr/>
        <p:txBody>
          <a:bodyPr/>
          <a:lstStyle/>
          <a:p>
            <a:endParaRPr lang="en-US"/>
          </a:p>
        </p:txBody>
      </p:sp>
      <p:sp>
        <p:nvSpPr>
          <p:cNvPr id="6" name="Text Placeholder 5">
            <a:extLst>
              <a:ext uri="{FF2B5EF4-FFF2-40B4-BE49-F238E27FC236}">
                <a16:creationId xmlns:a16="http://schemas.microsoft.com/office/drawing/2014/main" id="{8C0BEC03-55AA-912D-4D5D-687B13042449}"/>
              </a:ext>
            </a:extLst>
          </p:cNvPr>
          <p:cNvSpPr>
            <a:spLocks noGrp="1"/>
          </p:cNvSpPr>
          <p:nvPr>
            <p:ph type="body" sz="quarter" idx="20"/>
          </p:nvPr>
        </p:nvSpPr>
        <p:spPr/>
        <p:txBody>
          <a:bodyPr/>
          <a:lstStyle/>
          <a:p>
            <a:endParaRPr lang="en-US"/>
          </a:p>
        </p:txBody>
      </p:sp>
      <p:sp>
        <p:nvSpPr>
          <p:cNvPr id="7" name="Text Placeholder 6">
            <a:extLst>
              <a:ext uri="{FF2B5EF4-FFF2-40B4-BE49-F238E27FC236}">
                <a16:creationId xmlns:a16="http://schemas.microsoft.com/office/drawing/2014/main" id="{E34B9A66-0F9F-726D-05EE-EFC9922CCA36}"/>
              </a:ext>
            </a:extLst>
          </p:cNvPr>
          <p:cNvSpPr>
            <a:spLocks noGrp="1"/>
          </p:cNvSpPr>
          <p:nvPr>
            <p:ph type="body" sz="quarter" idx="10"/>
          </p:nvPr>
        </p:nvSpPr>
        <p:spPr/>
        <p:txBody>
          <a:bodyPr/>
          <a:lstStyle/>
          <a:p>
            <a:endParaRPr lang="en-US"/>
          </a:p>
        </p:txBody>
      </p:sp>
      <p:sp>
        <p:nvSpPr>
          <p:cNvPr id="8" name="Text Placeholder 7">
            <a:extLst>
              <a:ext uri="{FF2B5EF4-FFF2-40B4-BE49-F238E27FC236}">
                <a16:creationId xmlns:a16="http://schemas.microsoft.com/office/drawing/2014/main" id="{237F3665-DA46-AB26-C9C3-620CF8BD1E53}"/>
              </a:ext>
            </a:extLst>
          </p:cNvPr>
          <p:cNvSpPr>
            <a:spLocks noGrp="1"/>
          </p:cNvSpPr>
          <p:nvPr>
            <p:ph type="body" sz="quarter" idx="12"/>
          </p:nvPr>
        </p:nvSpPr>
        <p:spPr>
          <a:xfrm>
            <a:off x="1348245" y="2099555"/>
            <a:ext cx="3960000" cy="276999"/>
          </a:xfrm>
        </p:spPr>
        <p:txBody>
          <a:bodyPr/>
          <a:lstStyle/>
          <a:p>
            <a:r>
              <a:rPr lang="en-US" dirty="0"/>
              <a:t>About Lake Schools</a:t>
            </a:r>
          </a:p>
        </p:txBody>
      </p:sp>
      <p:sp>
        <p:nvSpPr>
          <p:cNvPr id="9" name="Text Placeholder 8">
            <a:extLst>
              <a:ext uri="{FF2B5EF4-FFF2-40B4-BE49-F238E27FC236}">
                <a16:creationId xmlns:a16="http://schemas.microsoft.com/office/drawing/2014/main" id="{D62A77D1-A434-FE73-866D-E3AEA9955CFE}"/>
              </a:ext>
            </a:extLst>
          </p:cNvPr>
          <p:cNvSpPr>
            <a:spLocks noGrp="1"/>
          </p:cNvSpPr>
          <p:nvPr>
            <p:ph type="body" sz="quarter" idx="13"/>
          </p:nvPr>
        </p:nvSpPr>
        <p:spPr/>
        <p:txBody>
          <a:bodyPr/>
          <a:lstStyle/>
          <a:p>
            <a:endParaRPr lang="en-US"/>
          </a:p>
        </p:txBody>
      </p:sp>
      <p:sp>
        <p:nvSpPr>
          <p:cNvPr id="10" name="Text Placeholder 9">
            <a:extLst>
              <a:ext uri="{FF2B5EF4-FFF2-40B4-BE49-F238E27FC236}">
                <a16:creationId xmlns:a16="http://schemas.microsoft.com/office/drawing/2014/main" id="{B414D2BD-D484-A6F6-04D7-7CDB9705A315}"/>
              </a:ext>
            </a:extLst>
          </p:cNvPr>
          <p:cNvSpPr>
            <a:spLocks noGrp="1"/>
          </p:cNvSpPr>
          <p:nvPr>
            <p:ph type="body" sz="quarter" idx="15"/>
          </p:nvPr>
        </p:nvSpPr>
        <p:spPr>
          <a:xfrm>
            <a:off x="1348245" y="2963510"/>
            <a:ext cx="2830556" cy="276999"/>
          </a:xfrm>
        </p:spPr>
        <p:txBody>
          <a:bodyPr/>
          <a:lstStyle/>
          <a:p>
            <a:r>
              <a:rPr lang="en-US" dirty="0"/>
              <a:t>Pop Quiz Time</a:t>
            </a:r>
          </a:p>
        </p:txBody>
      </p:sp>
      <p:sp>
        <p:nvSpPr>
          <p:cNvPr id="11" name="Text Placeholder 10">
            <a:extLst>
              <a:ext uri="{FF2B5EF4-FFF2-40B4-BE49-F238E27FC236}">
                <a16:creationId xmlns:a16="http://schemas.microsoft.com/office/drawing/2014/main" id="{129A4567-21FB-BD12-62AF-1F66A5F619E3}"/>
              </a:ext>
            </a:extLst>
          </p:cNvPr>
          <p:cNvSpPr>
            <a:spLocks noGrp="1"/>
          </p:cNvSpPr>
          <p:nvPr>
            <p:ph type="body" sz="quarter" idx="16"/>
          </p:nvPr>
        </p:nvSpPr>
        <p:spPr/>
        <p:txBody>
          <a:bodyPr/>
          <a:lstStyle/>
          <a:p>
            <a:endParaRPr lang="en-US"/>
          </a:p>
        </p:txBody>
      </p:sp>
      <p:sp>
        <p:nvSpPr>
          <p:cNvPr id="12" name="Text Placeholder 11">
            <a:extLst>
              <a:ext uri="{FF2B5EF4-FFF2-40B4-BE49-F238E27FC236}">
                <a16:creationId xmlns:a16="http://schemas.microsoft.com/office/drawing/2014/main" id="{20F1C492-7589-966A-3DF8-D075C2F0A5C6}"/>
              </a:ext>
            </a:extLst>
          </p:cNvPr>
          <p:cNvSpPr>
            <a:spLocks noGrp="1"/>
          </p:cNvSpPr>
          <p:nvPr>
            <p:ph type="body" sz="quarter" idx="24"/>
          </p:nvPr>
        </p:nvSpPr>
        <p:spPr>
          <a:xfrm>
            <a:off x="1348245" y="3791465"/>
            <a:ext cx="3960000" cy="276999"/>
          </a:xfrm>
        </p:spPr>
        <p:txBody>
          <a:bodyPr/>
          <a:lstStyle/>
          <a:p>
            <a:r>
              <a:rPr lang="en-US" dirty="0"/>
              <a:t>PBM Business Model</a:t>
            </a:r>
          </a:p>
        </p:txBody>
      </p:sp>
      <p:sp>
        <p:nvSpPr>
          <p:cNvPr id="13" name="Text Placeholder 12">
            <a:extLst>
              <a:ext uri="{FF2B5EF4-FFF2-40B4-BE49-F238E27FC236}">
                <a16:creationId xmlns:a16="http://schemas.microsoft.com/office/drawing/2014/main" id="{F7DE8B5B-49A0-5EA7-F006-69D484300F51}"/>
              </a:ext>
            </a:extLst>
          </p:cNvPr>
          <p:cNvSpPr>
            <a:spLocks noGrp="1"/>
          </p:cNvSpPr>
          <p:nvPr>
            <p:ph type="body" sz="quarter" idx="25"/>
          </p:nvPr>
        </p:nvSpPr>
        <p:spPr/>
        <p:txBody>
          <a:bodyPr/>
          <a:lstStyle/>
          <a:p>
            <a:endParaRPr lang="en-US"/>
          </a:p>
        </p:txBody>
      </p:sp>
      <p:sp>
        <p:nvSpPr>
          <p:cNvPr id="14" name="Text Placeholder 13">
            <a:extLst>
              <a:ext uri="{FF2B5EF4-FFF2-40B4-BE49-F238E27FC236}">
                <a16:creationId xmlns:a16="http://schemas.microsoft.com/office/drawing/2014/main" id="{B645A369-3AA6-D00F-5A7D-3162F9CAAAAC}"/>
              </a:ext>
            </a:extLst>
          </p:cNvPr>
          <p:cNvSpPr>
            <a:spLocks noGrp="1"/>
          </p:cNvSpPr>
          <p:nvPr>
            <p:ph type="body" sz="quarter" idx="21"/>
          </p:nvPr>
        </p:nvSpPr>
        <p:spPr>
          <a:xfrm>
            <a:off x="1348245" y="4637419"/>
            <a:ext cx="2895560" cy="276999"/>
          </a:xfrm>
        </p:spPr>
        <p:txBody>
          <a:bodyPr/>
          <a:lstStyle/>
          <a:p>
            <a:r>
              <a:rPr lang="en-US" dirty="0"/>
              <a:t>Need For A Different Solution</a:t>
            </a:r>
          </a:p>
        </p:txBody>
      </p:sp>
      <p:sp>
        <p:nvSpPr>
          <p:cNvPr id="15" name="Text Placeholder 14">
            <a:extLst>
              <a:ext uri="{FF2B5EF4-FFF2-40B4-BE49-F238E27FC236}">
                <a16:creationId xmlns:a16="http://schemas.microsoft.com/office/drawing/2014/main" id="{B5E1F365-EDFC-DD58-E425-0A65C40E486D}"/>
              </a:ext>
            </a:extLst>
          </p:cNvPr>
          <p:cNvSpPr>
            <a:spLocks noGrp="1"/>
          </p:cNvSpPr>
          <p:nvPr>
            <p:ph type="body" sz="quarter" idx="28"/>
          </p:nvPr>
        </p:nvSpPr>
        <p:spPr/>
        <p:txBody>
          <a:bodyPr/>
          <a:lstStyle/>
          <a:p>
            <a:r>
              <a:rPr lang="en-US" dirty="0"/>
              <a:t>1</a:t>
            </a:r>
          </a:p>
        </p:txBody>
      </p:sp>
      <p:sp>
        <p:nvSpPr>
          <p:cNvPr id="16" name="Text Placeholder 15">
            <a:extLst>
              <a:ext uri="{FF2B5EF4-FFF2-40B4-BE49-F238E27FC236}">
                <a16:creationId xmlns:a16="http://schemas.microsoft.com/office/drawing/2014/main" id="{A3A7867D-ED77-4731-48EB-22E26814704E}"/>
              </a:ext>
            </a:extLst>
          </p:cNvPr>
          <p:cNvSpPr>
            <a:spLocks noGrp="1"/>
          </p:cNvSpPr>
          <p:nvPr>
            <p:ph type="body" sz="quarter" idx="29"/>
          </p:nvPr>
        </p:nvSpPr>
        <p:spPr/>
        <p:txBody>
          <a:bodyPr/>
          <a:lstStyle/>
          <a:p>
            <a:r>
              <a:rPr lang="en-US" dirty="0"/>
              <a:t>2</a:t>
            </a:r>
          </a:p>
        </p:txBody>
      </p:sp>
      <p:sp>
        <p:nvSpPr>
          <p:cNvPr id="17" name="Text Placeholder 16">
            <a:extLst>
              <a:ext uri="{FF2B5EF4-FFF2-40B4-BE49-F238E27FC236}">
                <a16:creationId xmlns:a16="http://schemas.microsoft.com/office/drawing/2014/main" id="{52F24059-8862-3D1F-C593-14E6746640E0}"/>
              </a:ext>
            </a:extLst>
          </p:cNvPr>
          <p:cNvSpPr>
            <a:spLocks noGrp="1"/>
          </p:cNvSpPr>
          <p:nvPr>
            <p:ph type="body" sz="quarter" idx="30"/>
          </p:nvPr>
        </p:nvSpPr>
        <p:spPr/>
        <p:txBody>
          <a:bodyPr/>
          <a:lstStyle/>
          <a:p>
            <a:r>
              <a:rPr lang="en-US" dirty="0"/>
              <a:t>3</a:t>
            </a:r>
          </a:p>
        </p:txBody>
      </p:sp>
      <p:sp>
        <p:nvSpPr>
          <p:cNvPr id="18" name="Text Placeholder 17">
            <a:extLst>
              <a:ext uri="{FF2B5EF4-FFF2-40B4-BE49-F238E27FC236}">
                <a16:creationId xmlns:a16="http://schemas.microsoft.com/office/drawing/2014/main" id="{0682D83F-FEAB-E231-0B2D-2A18738C4147}"/>
              </a:ext>
            </a:extLst>
          </p:cNvPr>
          <p:cNvSpPr>
            <a:spLocks noGrp="1"/>
          </p:cNvSpPr>
          <p:nvPr>
            <p:ph type="body" sz="quarter" idx="31"/>
          </p:nvPr>
        </p:nvSpPr>
        <p:spPr/>
        <p:txBody>
          <a:bodyPr/>
          <a:lstStyle/>
          <a:p>
            <a:r>
              <a:rPr lang="en-US" dirty="0"/>
              <a:t>4</a:t>
            </a:r>
          </a:p>
        </p:txBody>
      </p:sp>
      <p:sp>
        <p:nvSpPr>
          <p:cNvPr id="19" name="Text Placeholder 18">
            <a:extLst>
              <a:ext uri="{FF2B5EF4-FFF2-40B4-BE49-F238E27FC236}">
                <a16:creationId xmlns:a16="http://schemas.microsoft.com/office/drawing/2014/main" id="{DD94A6BA-2E2F-DE0A-18AC-664DBA8C9F21}"/>
              </a:ext>
            </a:extLst>
          </p:cNvPr>
          <p:cNvSpPr>
            <a:spLocks noGrp="1"/>
          </p:cNvSpPr>
          <p:nvPr>
            <p:ph type="body" sz="quarter" idx="32"/>
          </p:nvPr>
        </p:nvSpPr>
        <p:spPr>
          <a:xfrm>
            <a:off x="4142803" y="1941050"/>
            <a:ext cx="594000" cy="594000"/>
          </a:xfrm>
        </p:spPr>
        <p:txBody>
          <a:bodyPr/>
          <a:lstStyle/>
          <a:p>
            <a:endParaRPr lang="en-US"/>
          </a:p>
        </p:txBody>
      </p:sp>
      <p:sp>
        <p:nvSpPr>
          <p:cNvPr id="20" name="Text Placeholder 19">
            <a:extLst>
              <a:ext uri="{FF2B5EF4-FFF2-40B4-BE49-F238E27FC236}">
                <a16:creationId xmlns:a16="http://schemas.microsoft.com/office/drawing/2014/main" id="{87367E9C-72F4-129A-DBB7-89FE047FA49B}"/>
              </a:ext>
            </a:extLst>
          </p:cNvPr>
          <p:cNvSpPr>
            <a:spLocks noGrp="1"/>
          </p:cNvSpPr>
          <p:nvPr>
            <p:ph type="body" sz="quarter" idx="33"/>
          </p:nvPr>
        </p:nvSpPr>
        <p:spPr>
          <a:xfrm>
            <a:off x="4142803" y="2787005"/>
            <a:ext cx="594000" cy="594000"/>
          </a:xfrm>
        </p:spPr>
        <p:txBody>
          <a:bodyPr/>
          <a:lstStyle/>
          <a:p>
            <a:endParaRPr lang="en-US" dirty="0"/>
          </a:p>
        </p:txBody>
      </p:sp>
      <p:sp>
        <p:nvSpPr>
          <p:cNvPr id="21" name="Text Placeholder 20">
            <a:extLst>
              <a:ext uri="{FF2B5EF4-FFF2-40B4-BE49-F238E27FC236}">
                <a16:creationId xmlns:a16="http://schemas.microsoft.com/office/drawing/2014/main" id="{18105248-C7FA-94ED-231B-CF36834B46F7}"/>
              </a:ext>
            </a:extLst>
          </p:cNvPr>
          <p:cNvSpPr>
            <a:spLocks noGrp="1"/>
          </p:cNvSpPr>
          <p:nvPr>
            <p:ph type="body" sz="quarter" idx="34"/>
          </p:nvPr>
        </p:nvSpPr>
        <p:spPr>
          <a:xfrm>
            <a:off x="4142803" y="3632960"/>
            <a:ext cx="594000" cy="594000"/>
          </a:xfrm>
        </p:spPr>
        <p:txBody>
          <a:bodyPr/>
          <a:lstStyle/>
          <a:p>
            <a:endParaRPr lang="en-US"/>
          </a:p>
        </p:txBody>
      </p:sp>
      <p:sp>
        <p:nvSpPr>
          <p:cNvPr id="22" name="Text Placeholder 21">
            <a:extLst>
              <a:ext uri="{FF2B5EF4-FFF2-40B4-BE49-F238E27FC236}">
                <a16:creationId xmlns:a16="http://schemas.microsoft.com/office/drawing/2014/main" id="{EB3A216E-F329-6213-E773-50A0FF6ED8A0}"/>
              </a:ext>
            </a:extLst>
          </p:cNvPr>
          <p:cNvSpPr>
            <a:spLocks noGrp="1"/>
          </p:cNvSpPr>
          <p:nvPr>
            <p:ph type="body" sz="quarter" idx="35"/>
          </p:nvPr>
        </p:nvSpPr>
        <p:spPr>
          <a:xfrm>
            <a:off x="4142803" y="4478914"/>
            <a:ext cx="594000" cy="594000"/>
          </a:xfrm>
        </p:spPr>
        <p:txBody>
          <a:bodyPr/>
          <a:lstStyle/>
          <a:p>
            <a:endParaRPr lang="en-US"/>
          </a:p>
        </p:txBody>
      </p:sp>
      <p:sp>
        <p:nvSpPr>
          <p:cNvPr id="23" name="Text Placeholder 22">
            <a:extLst>
              <a:ext uri="{FF2B5EF4-FFF2-40B4-BE49-F238E27FC236}">
                <a16:creationId xmlns:a16="http://schemas.microsoft.com/office/drawing/2014/main" id="{19AA181A-24C3-2F5E-C450-98BB94F48457}"/>
              </a:ext>
            </a:extLst>
          </p:cNvPr>
          <p:cNvSpPr>
            <a:spLocks noGrp="1"/>
          </p:cNvSpPr>
          <p:nvPr>
            <p:ph type="body" sz="quarter" idx="36"/>
          </p:nvPr>
        </p:nvSpPr>
        <p:spPr>
          <a:xfrm>
            <a:off x="4178803" y="1977050"/>
            <a:ext cx="522000" cy="522000"/>
          </a:xfrm>
        </p:spPr>
        <p:txBody>
          <a:bodyPr/>
          <a:lstStyle/>
          <a:p>
            <a:endParaRPr lang="en-US"/>
          </a:p>
        </p:txBody>
      </p:sp>
      <p:sp>
        <p:nvSpPr>
          <p:cNvPr id="24" name="Text Placeholder 23">
            <a:extLst>
              <a:ext uri="{FF2B5EF4-FFF2-40B4-BE49-F238E27FC236}">
                <a16:creationId xmlns:a16="http://schemas.microsoft.com/office/drawing/2014/main" id="{7259AD79-A98C-0D2E-4632-44D60FE9786D}"/>
              </a:ext>
            </a:extLst>
          </p:cNvPr>
          <p:cNvSpPr>
            <a:spLocks noGrp="1"/>
          </p:cNvSpPr>
          <p:nvPr>
            <p:ph type="body" sz="quarter" idx="37"/>
          </p:nvPr>
        </p:nvSpPr>
        <p:spPr>
          <a:xfrm>
            <a:off x="4878104" y="2099555"/>
            <a:ext cx="3960000" cy="276999"/>
          </a:xfrm>
        </p:spPr>
        <p:txBody>
          <a:bodyPr/>
          <a:lstStyle/>
          <a:p>
            <a:r>
              <a:rPr lang="en-US" dirty="0"/>
              <a:t>Rx Claims Over the Years</a:t>
            </a:r>
          </a:p>
        </p:txBody>
      </p:sp>
      <p:sp>
        <p:nvSpPr>
          <p:cNvPr id="25" name="Text Placeholder 24">
            <a:extLst>
              <a:ext uri="{FF2B5EF4-FFF2-40B4-BE49-F238E27FC236}">
                <a16:creationId xmlns:a16="http://schemas.microsoft.com/office/drawing/2014/main" id="{94863B91-6D79-BDBF-A6C1-297D32AF4A84}"/>
              </a:ext>
            </a:extLst>
          </p:cNvPr>
          <p:cNvSpPr>
            <a:spLocks noGrp="1"/>
          </p:cNvSpPr>
          <p:nvPr>
            <p:ph type="body" sz="quarter" idx="38"/>
          </p:nvPr>
        </p:nvSpPr>
        <p:spPr>
          <a:xfrm>
            <a:off x="4178803" y="2823005"/>
            <a:ext cx="522000" cy="522000"/>
          </a:xfrm>
        </p:spPr>
        <p:txBody>
          <a:bodyPr/>
          <a:lstStyle/>
          <a:p>
            <a:endParaRPr lang="en-US"/>
          </a:p>
        </p:txBody>
      </p:sp>
      <p:sp>
        <p:nvSpPr>
          <p:cNvPr id="26" name="Text Placeholder 25">
            <a:extLst>
              <a:ext uri="{FF2B5EF4-FFF2-40B4-BE49-F238E27FC236}">
                <a16:creationId xmlns:a16="http://schemas.microsoft.com/office/drawing/2014/main" id="{2BFC52D4-0347-5122-3F86-DC06CCF13F4B}"/>
              </a:ext>
            </a:extLst>
          </p:cNvPr>
          <p:cNvSpPr>
            <a:spLocks noGrp="1"/>
          </p:cNvSpPr>
          <p:nvPr>
            <p:ph type="body" sz="quarter" idx="39"/>
          </p:nvPr>
        </p:nvSpPr>
        <p:spPr>
          <a:xfrm>
            <a:off x="4878104" y="2945510"/>
            <a:ext cx="3960000" cy="276999"/>
          </a:xfrm>
        </p:spPr>
        <p:txBody>
          <a:bodyPr/>
          <a:lstStyle/>
          <a:p>
            <a:r>
              <a:rPr lang="en-US" dirty="0"/>
              <a:t>Ozempic and </a:t>
            </a:r>
            <a:r>
              <a:rPr lang="en-US" dirty="0" err="1"/>
              <a:t>Mounjaro</a:t>
            </a:r>
            <a:r>
              <a:rPr lang="en-US" dirty="0"/>
              <a:t> Claims</a:t>
            </a:r>
          </a:p>
        </p:txBody>
      </p:sp>
      <p:sp>
        <p:nvSpPr>
          <p:cNvPr id="27" name="Text Placeholder 26">
            <a:extLst>
              <a:ext uri="{FF2B5EF4-FFF2-40B4-BE49-F238E27FC236}">
                <a16:creationId xmlns:a16="http://schemas.microsoft.com/office/drawing/2014/main" id="{1CF4DA76-D919-4EFF-8751-E87C1DD8A6E8}"/>
              </a:ext>
            </a:extLst>
          </p:cNvPr>
          <p:cNvSpPr>
            <a:spLocks noGrp="1"/>
          </p:cNvSpPr>
          <p:nvPr>
            <p:ph type="body" sz="quarter" idx="40"/>
          </p:nvPr>
        </p:nvSpPr>
        <p:spPr>
          <a:xfrm>
            <a:off x="4178803" y="3668960"/>
            <a:ext cx="522000" cy="522000"/>
          </a:xfrm>
        </p:spPr>
        <p:txBody>
          <a:bodyPr/>
          <a:lstStyle/>
          <a:p>
            <a:endParaRPr lang="en-US" dirty="0"/>
          </a:p>
        </p:txBody>
      </p:sp>
      <p:sp>
        <p:nvSpPr>
          <p:cNvPr id="28" name="Text Placeholder 27">
            <a:extLst>
              <a:ext uri="{FF2B5EF4-FFF2-40B4-BE49-F238E27FC236}">
                <a16:creationId xmlns:a16="http://schemas.microsoft.com/office/drawing/2014/main" id="{7781E279-46C0-78F4-2F17-62353BCC80A8}"/>
              </a:ext>
            </a:extLst>
          </p:cNvPr>
          <p:cNvSpPr>
            <a:spLocks noGrp="1"/>
          </p:cNvSpPr>
          <p:nvPr>
            <p:ph type="body" sz="quarter" idx="41"/>
          </p:nvPr>
        </p:nvSpPr>
        <p:spPr>
          <a:xfrm>
            <a:off x="4878104" y="3791465"/>
            <a:ext cx="3960000" cy="276999"/>
          </a:xfrm>
        </p:spPr>
        <p:txBody>
          <a:bodyPr/>
          <a:lstStyle/>
          <a:p>
            <a:r>
              <a:rPr lang="en-US" dirty="0"/>
              <a:t>What Drove the Increase</a:t>
            </a:r>
          </a:p>
        </p:txBody>
      </p:sp>
      <p:sp>
        <p:nvSpPr>
          <p:cNvPr id="29" name="Text Placeholder 28">
            <a:extLst>
              <a:ext uri="{FF2B5EF4-FFF2-40B4-BE49-F238E27FC236}">
                <a16:creationId xmlns:a16="http://schemas.microsoft.com/office/drawing/2014/main" id="{73697194-44BA-3744-A6AE-CED1D79B657E}"/>
              </a:ext>
            </a:extLst>
          </p:cNvPr>
          <p:cNvSpPr>
            <a:spLocks noGrp="1"/>
          </p:cNvSpPr>
          <p:nvPr>
            <p:ph type="body" sz="quarter" idx="42"/>
          </p:nvPr>
        </p:nvSpPr>
        <p:spPr>
          <a:xfrm>
            <a:off x="4178803" y="4514913"/>
            <a:ext cx="522000" cy="522000"/>
          </a:xfrm>
        </p:spPr>
        <p:txBody>
          <a:bodyPr/>
          <a:lstStyle/>
          <a:p>
            <a:endParaRPr lang="en-US" dirty="0"/>
          </a:p>
        </p:txBody>
      </p:sp>
      <p:sp>
        <p:nvSpPr>
          <p:cNvPr id="30" name="Text Placeholder 29">
            <a:extLst>
              <a:ext uri="{FF2B5EF4-FFF2-40B4-BE49-F238E27FC236}">
                <a16:creationId xmlns:a16="http://schemas.microsoft.com/office/drawing/2014/main" id="{020EABD0-6945-A06B-75DB-A7DA37751AFD}"/>
              </a:ext>
            </a:extLst>
          </p:cNvPr>
          <p:cNvSpPr>
            <a:spLocks noGrp="1"/>
          </p:cNvSpPr>
          <p:nvPr>
            <p:ph type="body" sz="quarter" idx="43"/>
          </p:nvPr>
        </p:nvSpPr>
        <p:spPr>
          <a:xfrm>
            <a:off x="4878104" y="4637419"/>
            <a:ext cx="3960000" cy="276999"/>
          </a:xfrm>
        </p:spPr>
        <p:txBody>
          <a:bodyPr/>
          <a:lstStyle/>
          <a:p>
            <a:r>
              <a:rPr lang="en-US" dirty="0"/>
              <a:t>Chosen Path</a:t>
            </a:r>
          </a:p>
        </p:txBody>
      </p:sp>
      <p:sp>
        <p:nvSpPr>
          <p:cNvPr id="31" name="Text Placeholder 30">
            <a:extLst>
              <a:ext uri="{FF2B5EF4-FFF2-40B4-BE49-F238E27FC236}">
                <a16:creationId xmlns:a16="http://schemas.microsoft.com/office/drawing/2014/main" id="{FB8778EC-00C5-887B-23FD-1A180559C384}"/>
              </a:ext>
            </a:extLst>
          </p:cNvPr>
          <p:cNvSpPr>
            <a:spLocks noGrp="1"/>
          </p:cNvSpPr>
          <p:nvPr>
            <p:ph type="body" sz="quarter" idx="44"/>
          </p:nvPr>
        </p:nvSpPr>
        <p:spPr>
          <a:xfrm>
            <a:off x="4390109" y="2130329"/>
            <a:ext cx="99386" cy="215444"/>
          </a:xfrm>
        </p:spPr>
        <p:txBody>
          <a:bodyPr/>
          <a:lstStyle/>
          <a:p>
            <a:r>
              <a:rPr lang="en-US" dirty="0"/>
              <a:t>5</a:t>
            </a:r>
          </a:p>
        </p:txBody>
      </p:sp>
      <p:sp>
        <p:nvSpPr>
          <p:cNvPr id="32" name="Text Placeholder 31">
            <a:extLst>
              <a:ext uri="{FF2B5EF4-FFF2-40B4-BE49-F238E27FC236}">
                <a16:creationId xmlns:a16="http://schemas.microsoft.com/office/drawing/2014/main" id="{5CAD3D95-E258-11D3-3BF6-CD432E14CC00}"/>
              </a:ext>
            </a:extLst>
          </p:cNvPr>
          <p:cNvSpPr>
            <a:spLocks noGrp="1"/>
          </p:cNvSpPr>
          <p:nvPr>
            <p:ph type="body" sz="quarter" idx="45"/>
          </p:nvPr>
        </p:nvSpPr>
        <p:spPr>
          <a:xfrm>
            <a:off x="4390109" y="2976284"/>
            <a:ext cx="99386" cy="215444"/>
          </a:xfrm>
        </p:spPr>
        <p:txBody>
          <a:bodyPr/>
          <a:lstStyle/>
          <a:p>
            <a:r>
              <a:rPr lang="en-US" dirty="0"/>
              <a:t>6</a:t>
            </a:r>
          </a:p>
        </p:txBody>
      </p:sp>
      <p:sp>
        <p:nvSpPr>
          <p:cNvPr id="33" name="Text Placeholder 32">
            <a:extLst>
              <a:ext uri="{FF2B5EF4-FFF2-40B4-BE49-F238E27FC236}">
                <a16:creationId xmlns:a16="http://schemas.microsoft.com/office/drawing/2014/main" id="{6D33AD65-33E1-9080-3014-42C15A56BAC4}"/>
              </a:ext>
            </a:extLst>
          </p:cNvPr>
          <p:cNvSpPr>
            <a:spLocks noGrp="1"/>
          </p:cNvSpPr>
          <p:nvPr>
            <p:ph type="body" sz="quarter" idx="46"/>
          </p:nvPr>
        </p:nvSpPr>
        <p:spPr>
          <a:xfrm>
            <a:off x="4390109" y="3822239"/>
            <a:ext cx="99386" cy="215444"/>
          </a:xfrm>
        </p:spPr>
        <p:txBody>
          <a:bodyPr/>
          <a:lstStyle/>
          <a:p>
            <a:r>
              <a:rPr lang="en-US" dirty="0"/>
              <a:t>7</a:t>
            </a:r>
          </a:p>
        </p:txBody>
      </p:sp>
      <p:sp>
        <p:nvSpPr>
          <p:cNvPr id="34" name="Text Placeholder 33">
            <a:extLst>
              <a:ext uri="{FF2B5EF4-FFF2-40B4-BE49-F238E27FC236}">
                <a16:creationId xmlns:a16="http://schemas.microsoft.com/office/drawing/2014/main" id="{AC5F1B58-01A3-39B5-C134-E22CE51AE0BE}"/>
              </a:ext>
            </a:extLst>
          </p:cNvPr>
          <p:cNvSpPr>
            <a:spLocks noGrp="1"/>
          </p:cNvSpPr>
          <p:nvPr>
            <p:ph type="body" sz="quarter" idx="47"/>
          </p:nvPr>
        </p:nvSpPr>
        <p:spPr>
          <a:xfrm>
            <a:off x="4390109" y="4668192"/>
            <a:ext cx="99386" cy="215444"/>
          </a:xfrm>
        </p:spPr>
        <p:txBody>
          <a:bodyPr/>
          <a:lstStyle/>
          <a:p>
            <a:r>
              <a:rPr lang="en-US" dirty="0"/>
              <a:t>8</a:t>
            </a:r>
          </a:p>
        </p:txBody>
      </p:sp>
      <p:sp>
        <p:nvSpPr>
          <p:cNvPr id="35" name="Footer Placeholder 34">
            <a:extLst>
              <a:ext uri="{FF2B5EF4-FFF2-40B4-BE49-F238E27FC236}">
                <a16:creationId xmlns:a16="http://schemas.microsoft.com/office/drawing/2014/main" id="{83F4B071-A016-AD96-C822-A3EF9E195752}"/>
              </a:ext>
            </a:extLst>
          </p:cNvPr>
          <p:cNvSpPr>
            <a:spLocks noGrp="1"/>
          </p:cNvSpPr>
          <p:nvPr>
            <p:ph type="ftr" sz="quarter" idx="3"/>
          </p:nvPr>
        </p:nvSpPr>
        <p:spPr/>
        <p:txBody>
          <a:bodyPr/>
          <a:lstStyle/>
          <a:p>
            <a:r>
              <a:rPr lang="en-US">
                <a:cs typeface="Arial" panose="020B0604020202020204" pitchFamily="34" charset="0"/>
              </a:rPr>
              <a:t>©2024 ARTHUR J. GALLAGHER &amp; CO.</a:t>
            </a:r>
          </a:p>
        </p:txBody>
      </p:sp>
      <p:sp>
        <p:nvSpPr>
          <p:cNvPr id="36" name="Slide Number Placeholder 35">
            <a:extLst>
              <a:ext uri="{FF2B5EF4-FFF2-40B4-BE49-F238E27FC236}">
                <a16:creationId xmlns:a16="http://schemas.microsoft.com/office/drawing/2014/main" id="{C1310C6E-941D-7D02-442E-3A6F4E51B725}"/>
              </a:ext>
            </a:extLst>
          </p:cNvPr>
          <p:cNvSpPr>
            <a:spLocks noGrp="1"/>
          </p:cNvSpPr>
          <p:nvPr>
            <p:ph type="sldNum" sz="quarter" idx="4"/>
          </p:nvPr>
        </p:nvSpPr>
        <p:spPr/>
        <p:txBody>
          <a:bodyPr/>
          <a:lstStyle/>
          <a:p>
            <a:fld id="{40AA5F45-CDE6-4EA8-991E-B18CC5F21F47}" type="slidenum">
              <a:rPr lang="en-US" smtClean="0"/>
              <a:pPr/>
              <a:t>2</a:t>
            </a:fld>
            <a:endParaRPr lang="en-US"/>
          </a:p>
        </p:txBody>
      </p:sp>
      <p:grpSp>
        <p:nvGrpSpPr>
          <p:cNvPr id="65" name="Group 64">
            <a:extLst>
              <a:ext uri="{FF2B5EF4-FFF2-40B4-BE49-F238E27FC236}">
                <a16:creationId xmlns:a16="http://schemas.microsoft.com/office/drawing/2014/main" id="{F7AFE7C6-D7DF-C83A-8234-8FD6BD04AA1F}"/>
              </a:ext>
            </a:extLst>
          </p:cNvPr>
          <p:cNvGrpSpPr/>
          <p:nvPr/>
        </p:nvGrpSpPr>
        <p:grpSpPr>
          <a:xfrm>
            <a:off x="8392294" y="1941050"/>
            <a:ext cx="4700304" cy="3131864"/>
            <a:chOff x="8392294" y="1941050"/>
            <a:chExt cx="4700304" cy="3131864"/>
          </a:xfrm>
        </p:grpSpPr>
        <p:grpSp>
          <p:nvGrpSpPr>
            <p:cNvPr id="56" name="Group 55">
              <a:extLst>
                <a:ext uri="{FF2B5EF4-FFF2-40B4-BE49-F238E27FC236}">
                  <a16:creationId xmlns:a16="http://schemas.microsoft.com/office/drawing/2014/main" id="{5A959DC4-E2A9-0008-7A2C-DAB43896B028}"/>
                </a:ext>
              </a:extLst>
            </p:cNvPr>
            <p:cNvGrpSpPr/>
            <p:nvPr/>
          </p:nvGrpSpPr>
          <p:grpSpPr>
            <a:xfrm>
              <a:off x="8395178" y="1941050"/>
              <a:ext cx="594000" cy="594000"/>
              <a:chOff x="4142803" y="2787004"/>
              <a:chExt cx="594000" cy="594000"/>
            </a:xfrm>
          </p:grpSpPr>
          <p:sp>
            <p:nvSpPr>
              <p:cNvPr id="57" name="Oval 56">
                <a:extLst>
                  <a:ext uri="{FF2B5EF4-FFF2-40B4-BE49-F238E27FC236}">
                    <a16:creationId xmlns:a16="http://schemas.microsoft.com/office/drawing/2014/main" id="{48DB1804-64B9-07D3-AB19-05F48C2801F7}"/>
                  </a:ext>
                </a:extLst>
              </p:cNvPr>
              <p:cNvSpPr/>
              <p:nvPr/>
            </p:nvSpPr>
            <p:spPr>
              <a:xfrm>
                <a:off x="4178803" y="2823004"/>
                <a:ext cx="522000" cy="522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5639965-BED8-2E7F-9D3A-06659B212E1B}"/>
                  </a:ext>
                </a:extLst>
              </p:cNvPr>
              <p:cNvSpPr/>
              <p:nvPr/>
            </p:nvSpPr>
            <p:spPr>
              <a:xfrm>
                <a:off x="4142803" y="2787004"/>
                <a:ext cx="594000" cy="594000"/>
              </a:xfrm>
              <a:prstGeom prst="ellipse">
                <a:avLst/>
              </a:prstGeom>
              <a:noFill/>
              <a:ln w="63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A6538A8E-810F-B09C-1208-2351C9C4B077}"/>
                </a:ext>
              </a:extLst>
            </p:cNvPr>
            <p:cNvGrpSpPr/>
            <p:nvPr/>
          </p:nvGrpSpPr>
          <p:grpSpPr>
            <a:xfrm>
              <a:off x="8392294" y="2787004"/>
              <a:ext cx="594000" cy="594000"/>
              <a:chOff x="4142803" y="2787004"/>
              <a:chExt cx="594000" cy="594000"/>
            </a:xfrm>
          </p:grpSpPr>
          <p:sp>
            <p:nvSpPr>
              <p:cNvPr id="53" name="Oval 52">
                <a:extLst>
                  <a:ext uri="{FF2B5EF4-FFF2-40B4-BE49-F238E27FC236}">
                    <a16:creationId xmlns:a16="http://schemas.microsoft.com/office/drawing/2014/main" id="{A3DCFD10-1624-8628-3DB1-E924351DA8A3}"/>
                  </a:ext>
                </a:extLst>
              </p:cNvPr>
              <p:cNvSpPr/>
              <p:nvPr/>
            </p:nvSpPr>
            <p:spPr>
              <a:xfrm>
                <a:off x="4178803" y="2823004"/>
                <a:ext cx="522000" cy="522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5CE037C3-1AAF-2766-A962-1AC0329F91F1}"/>
                  </a:ext>
                </a:extLst>
              </p:cNvPr>
              <p:cNvSpPr/>
              <p:nvPr/>
            </p:nvSpPr>
            <p:spPr>
              <a:xfrm>
                <a:off x="4142803" y="2787004"/>
                <a:ext cx="594000" cy="594000"/>
              </a:xfrm>
              <a:prstGeom prst="ellipse">
                <a:avLst/>
              </a:prstGeom>
              <a:noFill/>
              <a:ln w="63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61FA0A66-2BEB-08B9-DF5A-EAD362001633}"/>
                </a:ext>
              </a:extLst>
            </p:cNvPr>
            <p:cNvGrpSpPr/>
            <p:nvPr/>
          </p:nvGrpSpPr>
          <p:grpSpPr>
            <a:xfrm>
              <a:off x="8392294" y="3632959"/>
              <a:ext cx="594000" cy="594000"/>
              <a:chOff x="4142803" y="2787004"/>
              <a:chExt cx="594000" cy="594000"/>
            </a:xfrm>
          </p:grpSpPr>
          <p:sp>
            <p:nvSpPr>
              <p:cNvPr id="60" name="Oval 59">
                <a:extLst>
                  <a:ext uri="{FF2B5EF4-FFF2-40B4-BE49-F238E27FC236}">
                    <a16:creationId xmlns:a16="http://schemas.microsoft.com/office/drawing/2014/main" id="{E07415CA-3667-F12E-2F00-FD491CC85BC8}"/>
                  </a:ext>
                </a:extLst>
              </p:cNvPr>
              <p:cNvSpPr/>
              <p:nvPr/>
            </p:nvSpPr>
            <p:spPr>
              <a:xfrm>
                <a:off x="4178803" y="2823004"/>
                <a:ext cx="522000" cy="522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75CA25E6-F06A-BD23-2A6D-8E5B6C4A9C8F}"/>
                  </a:ext>
                </a:extLst>
              </p:cNvPr>
              <p:cNvSpPr/>
              <p:nvPr/>
            </p:nvSpPr>
            <p:spPr>
              <a:xfrm>
                <a:off x="4142803" y="2787004"/>
                <a:ext cx="594000" cy="594000"/>
              </a:xfrm>
              <a:prstGeom prst="ellipse">
                <a:avLst/>
              </a:prstGeom>
              <a:noFill/>
              <a:ln w="63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D59747FA-0BEE-2B5E-59E4-F76B19CAC113}"/>
                </a:ext>
              </a:extLst>
            </p:cNvPr>
            <p:cNvGrpSpPr/>
            <p:nvPr/>
          </p:nvGrpSpPr>
          <p:grpSpPr>
            <a:xfrm>
              <a:off x="8392294" y="4478914"/>
              <a:ext cx="594000" cy="594000"/>
              <a:chOff x="4142803" y="2787004"/>
              <a:chExt cx="594000" cy="594000"/>
            </a:xfrm>
          </p:grpSpPr>
          <p:sp>
            <p:nvSpPr>
              <p:cNvPr id="63" name="Oval 62">
                <a:extLst>
                  <a:ext uri="{FF2B5EF4-FFF2-40B4-BE49-F238E27FC236}">
                    <a16:creationId xmlns:a16="http://schemas.microsoft.com/office/drawing/2014/main" id="{31B1E33D-C75F-4E0E-441B-6CE7E85F28A1}"/>
                  </a:ext>
                </a:extLst>
              </p:cNvPr>
              <p:cNvSpPr/>
              <p:nvPr/>
            </p:nvSpPr>
            <p:spPr>
              <a:xfrm>
                <a:off x="4178803" y="2823004"/>
                <a:ext cx="522000" cy="522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D18ED17C-7F67-BA0F-E6EA-A56CD0DE5FE1}"/>
                  </a:ext>
                </a:extLst>
              </p:cNvPr>
              <p:cNvSpPr/>
              <p:nvPr/>
            </p:nvSpPr>
            <p:spPr>
              <a:xfrm>
                <a:off x="4142803" y="2787004"/>
                <a:ext cx="594000" cy="594000"/>
              </a:xfrm>
              <a:prstGeom prst="ellipse">
                <a:avLst/>
              </a:prstGeom>
              <a:noFill/>
              <a:ln w="63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4C3D560F-5A65-4B31-4850-C14EE8A77681}"/>
                </a:ext>
              </a:extLst>
            </p:cNvPr>
            <p:cNvGrpSpPr/>
            <p:nvPr/>
          </p:nvGrpSpPr>
          <p:grpSpPr>
            <a:xfrm>
              <a:off x="8594912" y="2099555"/>
              <a:ext cx="4497686" cy="2953363"/>
              <a:chOff x="8871860" y="2099555"/>
              <a:chExt cx="4497686" cy="2953363"/>
            </a:xfrm>
          </p:grpSpPr>
          <p:sp>
            <p:nvSpPr>
              <p:cNvPr id="37" name="Text Placeholder 7">
                <a:extLst>
                  <a:ext uri="{FF2B5EF4-FFF2-40B4-BE49-F238E27FC236}">
                    <a16:creationId xmlns:a16="http://schemas.microsoft.com/office/drawing/2014/main" id="{674306DB-3B93-F176-E64E-FE122930EF87}"/>
                  </a:ext>
                </a:extLst>
              </p:cNvPr>
              <p:cNvSpPr txBox="1">
                <a:spLocks/>
              </p:cNvSpPr>
              <p:nvPr/>
            </p:nvSpPr>
            <p:spPr>
              <a:xfrm>
                <a:off x="9409546" y="2099555"/>
                <a:ext cx="3960000" cy="276999"/>
              </a:xfrm>
              <a:prstGeom prst="rect">
                <a:avLst/>
              </a:prstGeom>
            </p:spPr>
            <p:txBody>
              <a:bodyPr vert="horz" wrap="square" lIns="0" tIns="0" rIns="0" bIns="0" rtlCol="0" anchor="ctr">
                <a:spAutoFit/>
              </a:bodyPr>
              <a:lstStyle>
                <a:lvl1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2pPr>
                <a:lvl3pPr marL="179996" indent="-179996" algn="l" defTabSz="914377" rtl="0" eaLnBrk="1" latinLnBrk="0" hangingPunct="1">
                  <a:lnSpc>
                    <a:spcPct val="9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359991" indent="-179996" algn="l" defTabSz="914377" rtl="0" eaLnBrk="1" latinLnBrk="0" hangingPunct="1">
                  <a:lnSpc>
                    <a:spcPct val="9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539987" indent="-179996" algn="l" defTabSz="914377" rtl="0" eaLnBrk="1" latinLnBrk="0" hangingPunct="1">
                  <a:lnSpc>
                    <a:spcPct val="9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Chosen Vendor</a:t>
                </a:r>
              </a:p>
            </p:txBody>
          </p:sp>
          <p:sp>
            <p:nvSpPr>
              <p:cNvPr id="38" name="Text Placeholder 9">
                <a:extLst>
                  <a:ext uri="{FF2B5EF4-FFF2-40B4-BE49-F238E27FC236}">
                    <a16:creationId xmlns:a16="http://schemas.microsoft.com/office/drawing/2014/main" id="{FB72E25A-CC8F-6FB3-99B2-33B074ED819D}"/>
                  </a:ext>
                </a:extLst>
              </p:cNvPr>
              <p:cNvSpPr txBox="1">
                <a:spLocks/>
              </p:cNvSpPr>
              <p:nvPr/>
            </p:nvSpPr>
            <p:spPr>
              <a:xfrm>
                <a:off x="9409546" y="2807011"/>
                <a:ext cx="3059402" cy="553998"/>
              </a:xfrm>
              <a:prstGeom prst="rect">
                <a:avLst/>
              </a:prstGeom>
            </p:spPr>
            <p:txBody>
              <a:bodyPr vert="horz" wrap="square" lIns="0" tIns="0" rIns="0" bIns="0" rtlCol="0" anchor="ctr">
                <a:spAutoFit/>
              </a:bodyPr>
              <a:lstStyle>
                <a:lvl1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2pPr>
                <a:lvl3pPr marL="179996" indent="-179996" algn="l" defTabSz="914377" rtl="0" eaLnBrk="1" latinLnBrk="0" hangingPunct="1">
                  <a:lnSpc>
                    <a:spcPct val="9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359991" indent="-179996" algn="l" defTabSz="914377" rtl="0" eaLnBrk="1" latinLnBrk="0" hangingPunct="1">
                  <a:lnSpc>
                    <a:spcPct val="9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539987" indent="-179996" algn="l" defTabSz="914377" rtl="0" eaLnBrk="1" latinLnBrk="0" hangingPunct="1">
                  <a:lnSpc>
                    <a:spcPct val="9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Results and Savings Drivers</a:t>
                </a:r>
              </a:p>
            </p:txBody>
          </p:sp>
          <p:sp>
            <p:nvSpPr>
              <p:cNvPr id="39" name="Text Placeholder 11">
                <a:extLst>
                  <a:ext uri="{FF2B5EF4-FFF2-40B4-BE49-F238E27FC236}">
                    <a16:creationId xmlns:a16="http://schemas.microsoft.com/office/drawing/2014/main" id="{A5B13475-2170-3F9F-7C6B-958334389153}"/>
                  </a:ext>
                </a:extLst>
              </p:cNvPr>
              <p:cNvSpPr txBox="1">
                <a:spLocks/>
              </p:cNvSpPr>
              <p:nvPr/>
            </p:nvSpPr>
            <p:spPr>
              <a:xfrm>
                <a:off x="9409546" y="3652966"/>
                <a:ext cx="3219696" cy="553998"/>
              </a:xfrm>
              <a:prstGeom prst="rect">
                <a:avLst/>
              </a:prstGeom>
            </p:spPr>
            <p:txBody>
              <a:bodyPr vert="horz" wrap="square" lIns="0" tIns="0" rIns="0" bIns="0" rtlCol="0" anchor="ctr">
                <a:spAutoFit/>
              </a:bodyPr>
              <a:lstStyle>
                <a:lvl1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2pPr>
                <a:lvl3pPr marL="179996" indent="-179996" algn="l" defTabSz="914377" rtl="0" eaLnBrk="1" latinLnBrk="0" hangingPunct="1">
                  <a:lnSpc>
                    <a:spcPct val="9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359991" indent="-179996" algn="l" defTabSz="914377" rtl="0" eaLnBrk="1" latinLnBrk="0" hangingPunct="1">
                  <a:lnSpc>
                    <a:spcPct val="9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539987" indent="-179996" algn="l" defTabSz="914377" rtl="0" eaLnBrk="1" latinLnBrk="0" hangingPunct="1">
                  <a:lnSpc>
                    <a:spcPct val="9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Example Clinical Determinations</a:t>
                </a:r>
              </a:p>
            </p:txBody>
          </p:sp>
          <p:sp>
            <p:nvSpPr>
              <p:cNvPr id="40" name="Text Placeholder 13">
                <a:extLst>
                  <a:ext uri="{FF2B5EF4-FFF2-40B4-BE49-F238E27FC236}">
                    <a16:creationId xmlns:a16="http://schemas.microsoft.com/office/drawing/2014/main" id="{B1F99EA1-1C93-2398-92C9-EA35D92B545E}"/>
                  </a:ext>
                </a:extLst>
              </p:cNvPr>
              <p:cNvSpPr txBox="1">
                <a:spLocks/>
              </p:cNvSpPr>
              <p:nvPr/>
            </p:nvSpPr>
            <p:spPr>
              <a:xfrm>
                <a:off x="9409546" y="4498920"/>
                <a:ext cx="3059402" cy="553998"/>
              </a:xfrm>
              <a:prstGeom prst="rect">
                <a:avLst/>
              </a:prstGeom>
            </p:spPr>
            <p:txBody>
              <a:bodyPr vert="horz" wrap="square" lIns="0" tIns="0" rIns="0" bIns="0" rtlCol="0" anchor="ctr">
                <a:spAutoFit/>
              </a:bodyPr>
              <a:lstStyle>
                <a:lvl1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2pPr>
                <a:lvl3pPr marL="179996" indent="-179996" algn="l" defTabSz="914377" rtl="0" eaLnBrk="1" latinLnBrk="0" hangingPunct="1">
                  <a:lnSpc>
                    <a:spcPct val="9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359991" indent="-179996" algn="l" defTabSz="914377" rtl="0" eaLnBrk="1" latinLnBrk="0" hangingPunct="1">
                  <a:lnSpc>
                    <a:spcPct val="9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539987" indent="-179996" algn="l" defTabSz="914377" rtl="0" eaLnBrk="1" latinLnBrk="0" hangingPunct="1">
                  <a:lnSpc>
                    <a:spcPct val="9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Post –Mortem and Summary</a:t>
                </a:r>
              </a:p>
            </p:txBody>
          </p:sp>
          <p:sp>
            <p:nvSpPr>
              <p:cNvPr id="41" name="Text Placeholder 14">
                <a:extLst>
                  <a:ext uri="{FF2B5EF4-FFF2-40B4-BE49-F238E27FC236}">
                    <a16:creationId xmlns:a16="http://schemas.microsoft.com/office/drawing/2014/main" id="{65B5E766-943B-A748-AB97-AF9F6C80DE53}"/>
                  </a:ext>
                </a:extLst>
              </p:cNvPr>
              <p:cNvSpPr txBox="1">
                <a:spLocks/>
              </p:cNvSpPr>
              <p:nvPr/>
            </p:nvSpPr>
            <p:spPr>
              <a:xfrm>
                <a:off x="8921553" y="2130329"/>
                <a:ext cx="99387" cy="215444"/>
              </a:xfrm>
              <a:prstGeom prst="rect">
                <a:avLst/>
              </a:prstGeom>
            </p:spPr>
            <p:txBody>
              <a:bodyPr vert="horz" wrap="none" lIns="0" tIns="0" rIns="0" bIns="0" rtlCol="0" anchor="ctr">
                <a:spAutoFit/>
              </a:bodyPr>
              <a:lstStyle>
                <a:lvl1pPr marL="0" indent="0" algn="ctr" defTabSz="914377" rtl="0" eaLnBrk="1" latinLnBrk="0" hangingPunct="1">
                  <a:lnSpc>
                    <a:spcPct val="100000"/>
                  </a:lnSpc>
                  <a:spcBef>
                    <a:spcPts val="0"/>
                  </a:spcBef>
                  <a:spcAft>
                    <a:spcPts val="0"/>
                  </a:spcAft>
                  <a:buFont typeface="Arial" panose="020B0604020202020204" pitchFamily="34" charset="0"/>
                  <a:buNone/>
                  <a:defRPr lang="en-US" sz="1400" b="1" kern="1200" dirty="0">
                    <a:solidFill>
                      <a:schemeClr val="bg1"/>
                    </a:solidFill>
                    <a:latin typeface="+mn-lt"/>
                    <a:ea typeface="+mn-ea"/>
                    <a:cs typeface="+mn-cs"/>
                  </a:defRPr>
                </a:lvl1pPr>
                <a:lvl2pPr marL="0" indent="0" algn="l" defTabSz="914377" rtl="0" eaLnBrk="1" latinLnBrk="0" hangingPunct="1">
                  <a:lnSpc>
                    <a:spcPct val="100000"/>
                  </a:lnSpc>
                  <a:spcBef>
                    <a:spcPts val="0"/>
                  </a:spcBef>
                  <a:spcAft>
                    <a:spcPts val="0"/>
                  </a:spcAft>
                  <a:buFont typeface="Arial" panose="020B0604020202020204" pitchFamily="34" charset="0"/>
                  <a:buNone/>
                  <a:defRPr sz="1600" b="1" kern="1200">
                    <a:solidFill>
                      <a:schemeClr val="accent1"/>
                    </a:solidFill>
                    <a:latin typeface="+mn-lt"/>
                    <a:ea typeface="+mn-ea"/>
                    <a:cs typeface="+mn-cs"/>
                  </a:defRPr>
                </a:lvl2pPr>
                <a:lvl3pPr marL="0" indent="0" algn="l" defTabSz="914377" rtl="0" eaLnBrk="1" latinLnBrk="0" hangingPunct="1">
                  <a:lnSpc>
                    <a:spcPct val="100000"/>
                  </a:lnSpc>
                  <a:spcBef>
                    <a:spcPts val="0"/>
                  </a:spcBef>
                  <a:spcAft>
                    <a:spcPts val="0"/>
                  </a:spcAft>
                  <a:buFont typeface="Arial" panose="020B0604020202020204" pitchFamily="34" charset="0"/>
                  <a:buNone/>
                  <a:defRPr sz="1600" b="1" kern="1200">
                    <a:solidFill>
                      <a:schemeClr val="accent1"/>
                    </a:solidFill>
                    <a:latin typeface="+mn-lt"/>
                    <a:ea typeface="+mn-ea"/>
                    <a:cs typeface="+mn-cs"/>
                  </a:defRPr>
                </a:lvl3pPr>
                <a:lvl4pPr marL="0" indent="0" algn="l" defTabSz="914377" rtl="0" eaLnBrk="1" latinLnBrk="0" hangingPunct="1">
                  <a:lnSpc>
                    <a:spcPct val="100000"/>
                  </a:lnSpc>
                  <a:spcBef>
                    <a:spcPts val="0"/>
                  </a:spcBef>
                  <a:spcAft>
                    <a:spcPts val="0"/>
                  </a:spcAft>
                  <a:buFont typeface="Arial" panose="020B0604020202020204" pitchFamily="34" charset="0"/>
                  <a:buNone/>
                  <a:defRPr sz="1600" b="1" kern="1200">
                    <a:solidFill>
                      <a:schemeClr val="accent1"/>
                    </a:solidFill>
                    <a:latin typeface="+mn-lt"/>
                    <a:ea typeface="+mn-ea"/>
                    <a:cs typeface="+mn-cs"/>
                  </a:defRPr>
                </a:lvl4pPr>
                <a:lvl5pPr marL="0" indent="0" algn="l" defTabSz="914377" rtl="0" eaLnBrk="1" latinLnBrk="0" hangingPunct="1">
                  <a:lnSpc>
                    <a:spcPct val="100000"/>
                  </a:lnSpc>
                  <a:spcBef>
                    <a:spcPts val="0"/>
                  </a:spcBef>
                  <a:spcAft>
                    <a:spcPts val="0"/>
                  </a:spcAft>
                  <a:buFont typeface="Arial" panose="020B0604020202020204" pitchFamily="34" charset="0"/>
                  <a:buNone/>
                  <a:defRPr sz="1600" b="1" kern="1200">
                    <a:solidFill>
                      <a:schemeClr val="accent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9</a:t>
                </a:r>
              </a:p>
            </p:txBody>
          </p:sp>
          <p:sp>
            <p:nvSpPr>
              <p:cNvPr id="42" name="Text Placeholder 15">
                <a:extLst>
                  <a:ext uri="{FF2B5EF4-FFF2-40B4-BE49-F238E27FC236}">
                    <a16:creationId xmlns:a16="http://schemas.microsoft.com/office/drawing/2014/main" id="{75A75EDF-0C7F-90DA-33EC-83DCAFA24FFF}"/>
                  </a:ext>
                </a:extLst>
              </p:cNvPr>
              <p:cNvSpPr txBox="1">
                <a:spLocks/>
              </p:cNvSpPr>
              <p:nvPr/>
            </p:nvSpPr>
            <p:spPr>
              <a:xfrm>
                <a:off x="8871860" y="2976284"/>
                <a:ext cx="198773" cy="215444"/>
              </a:xfrm>
              <a:prstGeom prst="rect">
                <a:avLst/>
              </a:prstGeom>
            </p:spPr>
            <p:txBody>
              <a:bodyPr vert="horz" wrap="none" lIns="0" tIns="0" rIns="0" bIns="0" rtlCol="0" anchor="ctr">
                <a:spAutoFit/>
              </a:bodyPr>
              <a:lstStyle>
                <a:lvl1pPr marL="0" indent="0" algn="ctr" defTabSz="914377" rtl="0" eaLnBrk="1" latinLnBrk="0" hangingPunct="1">
                  <a:lnSpc>
                    <a:spcPct val="100000"/>
                  </a:lnSpc>
                  <a:spcBef>
                    <a:spcPts val="0"/>
                  </a:spcBef>
                  <a:spcAft>
                    <a:spcPts val="0"/>
                  </a:spcAft>
                  <a:buFont typeface="Arial" panose="020B0604020202020204" pitchFamily="34" charset="0"/>
                  <a:buNone/>
                  <a:defRPr lang="en-US" sz="1400" b="1" kern="1200" dirty="0">
                    <a:solidFill>
                      <a:schemeClr val="bg1"/>
                    </a:solidFill>
                    <a:latin typeface="+mn-lt"/>
                    <a:ea typeface="+mn-ea"/>
                    <a:cs typeface="+mn-cs"/>
                  </a:defRPr>
                </a:lvl1pPr>
                <a:lvl2pPr marL="0" indent="0" algn="l" defTabSz="914377" rtl="0" eaLnBrk="1" latinLnBrk="0" hangingPunct="1">
                  <a:lnSpc>
                    <a:spcPct val="100000"/>
                  </a:lnSpc>
                  <a:spcBef>
                    <a:spcPts val="0"/>
                  </a:spcBef>
                  <a:spcAft>
                    <a:spcPts val="0"/>
                  </a:spcAft>
                  <a:buFont typeface="Arial" panose="020B0604020202020204" pitchFamily="34" charset="0"/>
                  <a:buNone/>
                  <a:defRPr sz="1600" b="1" kern="1200">
                    <a:solidFill>
                      <a:schemeClr val="accent1"/>
                    </a:solidFill>
                    <a:latin typeface="+mn-lt"/>
                    <a:ea typeface="+mn-ea"/>
                    <a:cs typeface="+mn-cs"/>
                  </a:defRPr>
                </a:lvl2pPr>
                <a:lvl3pPr marL="0" indent="0" algn="l" defTabSz="914377" rtl="0" eaLnBrk="1" latinLnBrk="0" hangingPunct="1">
                  <a:lnSpc>
                    <a:spcPct val="100000"/>
                  </a:lnSpc>
                  <a:spcBef>
                    <a:spcPts val="0"/>
                  </a:spcBef>
                  <a:spcAft>
                    <a:spcPts val="0"/>
                  </a:spcAft>
                  <a:buFont typeface="Arial" panose="020B0604020202020204" pitchFamily="34" charset="0"/>
                  <a:buNone/>
                  <a:defRPr sz="1600" b="1" kern="1200">
                    <a:solidFill>
                      <a:schemeClr val="accent1"/>
                    </a:solidFill>
                    <a:latin typeface="+mn-lt"/>
                    <a:ea typeface="+mn-ea"/>
                    <a:cs typeface="+mn-cs"/>
                  </a:defRPr>
                </a:lvl3pPr>
                <a:lvl4pPr marL="0" indent="0" algn="l" defTabSz="914377" rtl="0" eaLnBrk="1" latinLnBrk="0" hangingPunct="1">
                  <a:lnSpc>
                    <a:spcPct val="100000"/>
                  </a:lnSpc>
                  <a:spcBef>
                    <a:spcPts val="0"/>
                  </a:spcBef>
                  <a:spcAft>
                    <a:spcPts val="0"/>
                  </a:spcAft>
                  <a:buFont typeface="Arial" panose="020B0604020202020204" pitchFamily="34" charset="0"/>
                  <a:buNone/>
                  <a:defRPr sz="1600" b="1" kern="1200">
                    <a:solidFill>
                      <a:schemeClr val="accent1"/>
                    </a:solidFill>
                    <a:latin typeface="+mn-lt"/>
                    <a:ea typeface="+mn-ea"/>
                    <a:cs typeface="+mn-cs"/>
                  </a:defRPr>
                </a:lvl4pPr>
                <a:lvl5pPr marL="0" indent="0" algn="l" defTabSz="914377" rtl="0" eaLnBrk="1" latinLnBrk="0" hangingPunct="1">
                  <a:lnSpc>
                    <a:spcPct val="100000"/>
                  </a:lnSpc>
                  <a:spcBef>
                    <a:spcPts val="0"/>
                  </a:spcBef>
                  <a:spcAft>
                    <a:spcPts val="0"/>
                  </a:spcAft>
                  <a:buFont typeface="Arial" panose="020B0604020202020204" pitchFamily="34" charset="0"/>
                  <a:buNone/>
                  <a:defRPr sz="1600" b="1" kern="1200">
                    <a:solidFill>
                      <a:schemeClr val="accent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10</a:t>
                </a:r>
              </a:p>
            </p:txBody>
          </p:sp>
          <p:sp>
            <p:nvSpPr>
              <p:cNvPr id="43" name="Text Placeholder 16">
                <a:extLst>
                  <a:ext uri="{FF2B5EF4-FFF2-40B4-BE49-F238E27FC236}">
                    <a16:creationId xmlns:a16="http://schemas.microsoft.com/office/drawing/2014/main" id="{01FE84BA-D763-5982-9A4F-1441B297BC4D}"/>
                  </a:ext>
                </a:extLst>
              </p:cNvPr>
              <p:cNvSpPr txBox="1">
                <a:spLocks/>
              </p:cNvSpPr>
              <p:nvPr/>
            </p:nvSpPr>
            <p:spPr>
              <a:xfrm>
                <a:off x="8876798" y="3822239"/>
                <a:ext cx="188898" cy="215444"/>
              </a:xfrm>
              <a:prstGeom prst="rect">
                <a:avLst/>
              </a:prstGeom>
            </p:spPr>
            <p:txBody>
              <a:bodyPr vert="horz" wrap="none" lIns="0" tIns="0" rIns="0" bIns="0" rtlCol="0" anchor="ctr">
                <a:spAutoFit/>
              </a:bodyPr>
              <a:lstStyle>
                <a:lvl1pPr marL="0" indent="0" algn="ctr" defTabSz="914377" rtl="0" eaLnBrk="1" latinLnBrk="0" hangingPunct="1">
                  <a:lnSpc>
                    <a:spcPct val="100000"/>
                  </a:lnSpc>
                  <a:spcBef>
                    <a:spcPts val="0"/>
                  </a:spcBef>
                  <a:spcAft>
                    <a:spcPts val="0"/>
                  </a:spcAft>
                  <a:buFont typeface="Arial" panose="020B0604020202020204" pitchFamily="34" charset="0"/>
                  <a:buNone/>
                  <a:defRPr lang="en-US" sz="1400" b="1" kern="1200" dirty="0">
                    <a:solidFill>
                      <a:schemeClr val="bg1"/>
                    </a:solidFill>
                    <a:latin typeface="+mn-lt"/>
                    <a:ea typeface="+mn-ea"/>
                    <a:cs typeface="+mn-cs"/>
                  </a:defRPr>
                </a:lvl1pPr>
                <a:lvl2pPr marL="0" indent="0" algn="l" defTabSz="914377" rtl="0" eaLnBrk="1" latinLnBrk="0" hangingPunct="1">
                  <a:lnSpc>
                    <a:spcPct val="100000"/>
                  </a:lnSpc>
                  <a:spcBef>
                    <a:spcPts val="0"/>
                  </a:spcBef>
                  <a:spcAft>
                    <a:spcPts val="0"/>
                  </a:spcAft>
                  <a:buFont typeface="Arial" panose="020B0604020202020204" pitchFamily="34" charset="0"/>
                  <a:buNone/>
                  <a:defRPr sz="1600" b="1" kern="1200">
                    <a:solidFill>
                      <a:schemeClr val="accent1"/>
                    </a:solidFill>
                    <a:latin typeface="+mn-lt"/>
                    <a:ea typeface="+mn-ea"/>
                    <a:cs typeface="+mn-cs"/>
                  </a:defRPr>
                </a:lvl2pPr>
                <a:lvl3pPr marL="0" indent="0" algn="l" defTabSz="914377" rtl="0" eaLnBrk="1" latinLnBrk="0" hangingPunct="1">
                  <a:lnSpc>
                    <a:spcPct val="100000"/>
                  </a:lnSpc>
                  <a:spcBef>
                    <a:spcPts val="0"/>
                  </a:spcBef>
                  <a:spcAft>
                    <a:spcPts val="0"/>
                  </a:spcAft>
                  <a:buFont typeface="Arial" panose="020B0604020202020204" pitchFamily="34" charset="0"/>
                  <a:buNone/>
                  <a:defRPr sz="1600" b="1" kern="1200">
                    <a:solidFill>
                      <a:schemeClr val="accent1"/>
                    </a:solidFill>
                    <a:latin typeface="+mn-lt"/>
                    <a:ea typeface="+mn-ea"/>
                    <a:cs typeface="+mn-cs"/>
                  </a:defRPr>
                </a:lvl3pPr>
                <a:lvl4pPr marL="0" indent="0" algn="l" defTabSz="914377" rtl="0" eaLnBrk="1" latinLnBrk="0" hangingPunct="1">
                  <a:lnSpc>
                    <a:spcPct val="100000"/>
                  </a:lnSpc>
                  <a:spcBef>
                    <a:spcPts val="0"/>
                  </a:spcBef>
                  <a:spcAft>
                    <a:spcPts val="0"/>
                  </a:spcAft>
                  <a:buFont typeface="Arial" panose="020B0604020202020204" pitchFamily="34" charset="0"/>
                  <a:buNone/>
                  <a:defRPr sz="1600" b="1" kern="1200">
                    <a:solidFill>
                      <a:schemeClr val="accent1"/>
                    </a:solidFill>
                    <a:latin typeface="+mn-lt"/>
                    <a:ea typeface="+mn-ea"/>
                    <a:cs typeface="+mn-cs"/>
                  </a:defRPr>
                </a:lvl4pPr>
                <a:lvl5pPr marL="0" indent="0" algn="l" defTabSz="914377" rtl="0" eaLnBrk="1" latinLnBrk="0" hangingPunct="1">
                  <a:lnSpc>
                    <a:spcPct val="100000"/>
                  </a:lnSpc>
                  <a:spcBef>
                    <a:spcPts val="0"/>
                  </a:spcBef>
                  <a:spcAft>
                    <a:spcPts val="0"/>
                  </a:spcAft>
                  <a:buFont typeface="Arial" panose="020B0604020202020204" pitchFamily="34" charset="0"/>
                  <a:buNone/>
                  <a:defRPr sz="1600" b="1" kern="1200">
                    <a:solidFill>
                      <a:schemeClr val="accent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11</a:t>
                </a:r>
              </a:p>
            </p:txBody>
          </p:sp>
          <p:sp>
            <p:nvSpPr>
              <p:cNvPr id="44" name="Text Placeholder 17">
                <a:extLst>
                  <a:ext uri="{FF2B5EF4-FFF2-40B4-BE49-F238E27FC236}">
                    <a16:creationId xmlns:a16="http://schemas.microsoft.com/office/drawing/2014/main" id="{3668B9F0-7CDE-4728-7CFB-19A8EC29DD34}"/>
                  </a:ext>
                </a:extLst>
              </p:cNvPr>
              <p:cNvSpPr txBox="1">
                <a:spLocks/>
              </p:cNvSpPr>
              <p:nvPr/>
            </p:nvSpPr>
            <p:spPr>
              <a:xfrm>
                <a:off x="8871860" y="4668192"/>
                <a:ext cx="198773" cy="215444"/>
              </a:xfrm>
              <a:prstGeom prst="rect">
                <a:avLst/>
              </a:prstGeom>
            </p:spPr>
            <p:txBody>
              <a:bodyPr vert="horz" wrap="none" lIns="0" tIns="0" rIns="0" bIns="0" rtlCol="0" anchor="ctr">
                <a:spAutoFit/>
              </a:bodyPr>
              <a:lstStyle>
                <a:lvl1pPr marL="0" indent="0" algn="ctr" defTabSz="914377" rtl="0" eaLnBrk="1" latinLnBrk="0" hangingPunct="1">
                  <a:lnSpc>
                    <a:spcPct val="100000"/>
                  </a:lnSpc>
                  <a:spcBef>
                    <a:spcPts val="0"/>
                  </a:spcBef>
                  <a:spcAft>
                    <a:spcPts val="0"/>
                  </a:spcAft>
                  <a:buFont typeface="Arial" panose="020B0604020202020204" pitchFamily="34" charset="0"/>
                  <a:buNone/>
                  <a:defRPr lang="en-US" sz="1400" b="1" kern="1200" dirty="0">
                    <a:solidFill>
                      <a:schemeClr val="bg1"/>
                    </a:solidFill>
                    <a:latin typeface="+mn-lt"/>
                    <a:ea typeface="+mn-ea"/>
                    <a:cs typeface="+mn-cs"/>
                  </a:defRPr>
                </a:lvl1pPr>
                <a:lvl2pPr marL="0" indent="0" algn="l" defTabSz="914377" rtl="0" eaLnBrk="1" latinLnBrk="0" hangingPunct="1">
                  <a:lnSpc>
                    <a:spcPct val="100000"/>
                  </a:lnSpc>
                  <a:spcBef>
                    <a:spcPts val="0"/>
                  </a:spcBef>
                  <a:spcAft>
                    <a:spcPts val="0"/>
                  </a:spcAft>
                  <a:buFont typeface="Arial" panose="020B0604020202020204" pitchFamily="34" charset="0"/>
                  <a:buNone/>
                  <a:defRPr sz="1600" b="1" kern="1200">
                    <a:solidFill>
                      <a:schemeClr val="accent1"/>
                    </a:solidFill>
                    <a:latin typeface="+mn-lt"/>
                    <a:ea typeface="+mn-ea"/>
                    <a:cs typeface="+mn-cs"/>
                  </a:defRPr>
                </a:lvl2pPr>
                <a:lvl3pPr marL="0" indent="0" algn="l" defTabSz="914377" rtl="0" eaLnBrk="1" latinLnBrk="0" hangingPunct="1">
                  <a:lnSpc>
                    <a:spcPct val="100000"/>
                  </a:lnSpc>
                  <a:spcBef>
                    <a:spcPts val="0"/>
                  </a:spcBef>
                  <a:spcAft>
                    <a:spcPts val="0"/>
                  </a:spcAft>
                  <a:buFont typeface="Arial" panose="020B0604020202020204" pitchFamily="34" charset="0"/>
                  <a:buNone/>
                  <a:defRPr sz="1600" b="1" kern="1200">
                    <a:solidFill>
                      <a:schemeClr val="accent1"/>
                    </a:solidFill>
                    <a:latin typeface="+mn-lt"/>
                    <a:ea typeface="+mn-ea"/>
                    <a:cs typeface="+mn-cs"/>
                  </a:defRPr>
                </a:lvl3pPr>
                <a:lvl4pPr marL="0" indent="0" algn="l" defTabSz="914377" rtl="0" eaLnBrk="1" latinLnBrk="0" hangingPunct="1">
                  <a:lnSpc>
                    <a:spcPct val="100000"/>
                  </a:lnSpc>
                  <a:spcBef>
                    <a:spcPts val="0"/>
                  </a:spcBef>
                  <a:spcAft>
                    <a:spcPts val="0"/>
                  </a:spcAft>
                  <a:buFont typeface="Arial" panose="020B0604020202020204" pitchFamily="34" charset="0"/>
                  <a:buNone/>
                  <a:defRPr sz="1600" b="1" kern="1200">
                    <a:solidFill>
                      <a:schemeClr val="accent1"/>
                    </a:solidFill>
                    <a:latin typeface="+mn-lt"/>
                    <a:ea typeface="+mn-ea"/>
                    <a:cs typeface="+mn-cs"/>
                  </a:defRPr>
                </a:lvl4pPr>
                <a:lvl5pPr marL="0" indent="0" algn="l" defTabSz="914377" rtl="0" eaLnBrk="1" latinLnBrk="0" hangingPunct="1">
                  <a:lnSpc>
                    <a:spcPct val="100000"/>
                  </a:lnSpc>
                  <a:spcBef>
                    <a:spcPts val="0"/>
                  </a:spcBef>
                  <a:spcAft>
                    <a:spcPts val="0"/>
                  </a:spcAft>
                  <a:buFont typeface="Arial" panose="020B0604020202020204" pitchFamily="34" charset="0"/>
                  <a:buNone/>
                  <a:defRPr sz="1600" b="1" kern="1200">
                    <a:solidFill>
                      <a:schemeClr val="accent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12</a:t>
                </a:r>
              </a:p>
            </p:txBody>
          </p:sp>
        </p:grpSp>
      </p:grpSp>
    </p:spTree>
    <p:extLst>
      <p:ext uri="{BB962C8B-B14F-4D97-AF65-F5344CB8AC3E}">
        <p14:creationId xmlns:p14="http://schemas.microsoft.com/office/powerpoint/2010/main" val="4206660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a:extLst>
              <a:ext uri="{FF2B5EF4-FFF2-40B4-BE49-F238E27FC236}">
                <a16:creationId xmlns:a16="http://schemas.microsoft.com/office/drawing/2014/main" id="{90ACAF73-4F5E-5C6F-A242-70834B8BD78A}"/>
              </a:ext>
            </a:extLst>
          </p:cNvPr>
          <p:cNvSpPr>
            <a:spLocks noGrp="1"/>
          </p:cNvSpPr>
          <p:nvPr>
            <p:ph type="subTitle" idx="1"/>
          </p:nvPr>
        </p:nvSpPr>
        <p:spPr/>
        <p:txBody>
          <a:bodyPr/>
          <a:lstStyle/>
          <a:p>
            <a:endParaRPr lang="en-US"/>
          </a:p>
        </p:txBody>
      </p:sp>
      <p:sp>
        <p:nvSpPr>
          <p:cNvPr id="4" name="Title 3">
            <a:extLst>
              <a:ext uri="{FF2B5EF4-FFF2-40B4-BE49-F238E27FC236}">
                <a16:creationId xmlns:a16="http://schemas.microsoft.com/office/drawing/2014/main" id="{CA661B16-A0CB-C797-1B9C-247263332D5E}"/>
              </a:ext>
            </a:extLst>
          </p:cNvPr>
          <p:cNvSpPr>
            <a:spLocks noGrp="1"/>
          </p:cNvSpPr>
          <p:nvPr>
            <p:ph type="ctrTitle"/>
          </p:nvPr>
        </p:nvSpPr>
        <p:spPr/>
        <p:txBody>
          <a:bodyPr/>
          <a:lstStyle/>
          <a:p>
            <a:r>
              <a:rPr lang="en-US" dirty="0"/>
              <a:t>Thank you</a:t>
            </a:r>
          </a:p>
        </p:txBody>
      </p:sp>
      <p:sp>
        <p:nvSpPr>
          <p:cNvPr id="8" name="Text Placeholder 7">
            <a:extLst>
              <a:ext uri="{FF2B5EF4-FFF2-40B4-BE49-F238E27FC236}">
                <a16:creationId xmlns:a16="http://schemas.microsoft.com/office/drawing/2014/main" id="{F0A6FD6E-F3B0-B625-3A97-13E4AFC016BB}"/>
              </a:ext>
            </a:extLst>
          </p:cNvPr>
          <p:cNvSpPr>
            <a:spLocks noGrp="1"/>
          </p:cNvSpPr>
          <p:nvPr>
            <p:ph type="body" sz="quarter" idx="17"/>
          </p:nvPr>
        </p:nvSpPr>
        <p:spPr/>
        <p:txBody>
          <a:bodyPr/>
          <a:lstStyle/>
          <a:p>
            <a:endParaRPr lang="en-US"/>
          </a:p>
        </p:txBody>
      </p:sp>
      <p:pic>
        <p:nvPicPr>
          <p:cNvPr id="12" name="Picture Placeholder 11" descr="A person in a suit smiling&#10;&#10;Description automatically generated">
            <a:extLst>
              <a:ext uri="{FF2B5EF4-FFF2-40B4-BE49-F238E27FC236}">
                <a16:creationId xmlns:a16="http://schemas.microsoft.com/office/drawing/2014/main" id="{B1B26F2A-D712-9B74-4285-753A6DAF18D4}"/>
              </a:ext>
            </a:extLst>
          </p:cNvPr>
          <p:cNvPicPr>
            <a:picLocks noGrp="1" noChangeAspect="1"/>
          </p:cNvPicPr>
          <p:nvPr>
            <p:ph type="pic" sz="quarter" idx="35"/>
          </p:nvPr>
        </p:nvPicPr>
        <p:blipFill>
          <a:blip r:embed="rId2"/>
          <a:srcRect l="54" r="54"/>
          <a:stretch>
            <a:fillRect/>
          </a:stretch>
        </p:blipFill>
        <p:spPr/>
      </p:pic>
      <p:sp>
        <p:nvSpPr>
          <p:cNvPr id="10" name="Text Placeholder 9">
            <a:extLst>
              <a:ext uri="{FF2B5EF4-FFF2-40B4-BE49-F238E27FC236}">
                <a16:creationId xmlns:a16="http://schemas.microsoft.com/office/drawing/2014/main" id="{93D8F63B-17D6-D922-CF5F-855AA708A841}"/>
              </a:ext>
            </a:extLst>
          </p:cNvPr>
          <p:cNvSpPr>
            <a:spLocks noGrp="1"/>
          </p:cNvSpPr>
          <p:nvPr>
            <p:ph type="body" sz="quarter" idx="36"/>
          </p:nvPr>
        </p:nvSpPr>
        <p:spPr/>
        <p:txBody>
          <a:bodyPr/>
          <a:lstStyle/>
          <a:p>
            <a:r>
              <a:rPr lang="en-US" dirty="0"/>
              <a:t>Joshua Rubich</a:t>
            </a:r>
            <a:r>
              <a:rPr lang="en-US" b="0" dirty="0"/>
              <a:t>, Area Senior Vice President</a:t>
            </a:r>
          </a:p>
          <a:p>
            <a:r>
              <a:rPr lang="en-US" b="0" dirty="0"/>
              <a:t>(P) 407-468-4383</a:t>
            </a:r>
          </a:p>
          <a:p>
            <a:r>
              <a:rPr lang="en-US" b="0" dirty="0"/>
              <a:t>(E) Joshua_Rubich@ajg.com</a:t>
            </a:r>
          </a:p>
        </p:txBody>
      </p:sp>
      <p:sp>
        <p:nvSpPr>
          <p:cNvPr id="6" name="Footer Placeholder 5">
            <a:extLst>
              <a:ext uri="{FF2B5EF4-FFF2-40B4-BE49-F238E27FC236}">
                <a16:creationId xmlns:a16="http://schemas.microsoft.com/office/drawing/2014/main" id="{951A82D8-A19E-4321-2BF8-A2E20540C20C}"/>
              </a:ext>
            </a:extLst>
          </p:cNvPr>
          <p:cNvSpPr>
            <a:spLocks noGrp="1"/>
          </p:cNvSpPr>
          <p:nvPr>
            <p:ph type="ftr" sz="quarter" idx="37"/>
          </p:nvPr>
        </p:nvSpPr>
        <p:spPr/>
        <p:txBody>
          <a:bodyPr/>
          <a:lstStyle/>
          <a:p>
            <a:r>
              <a:rPr lang="en-US">
                <a:cs typeface="Arial" panose="020B0604020202020204" pitchFamily="34" charset="0"/>
              </a:rPr>
              <a:t>©2024 ARTHUR J. GALLAGHER &amp; CO.</a:t>
            </a:r>
          </a:p>
        </p:txBody>
      </p:sp>
    </p:spTree>
    <p:extLst>
      <p:ext uri="{BB962C8B-B14F-4D97-AF65-F5344CB8AC3E}">
        <p14:creationId xmlns:p14="http://schemas.microsoft.com/office/powerpoint/2010/main" val="81691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774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ABE74ED8-525C-D56D-33C2-67B1AEC22B49}"/>
              </a:ext>
            </a:extLst>
          </p:cNvPr>
          <p:cNvSpPr>
            <a:spLocks noGrp="1"/>
          </p:cNvSpPr>
          <p:nvPr>
            <p:ph idx="1"/>
          </p:nvPr>
        </p:nvSpPr>
        <p:spPr>
          <a:xfrm>
            <a:off x="611190" y="2019298"/>
            <a:ext cx="2103120" cy="3894139"/>
          </a:xfrm>
          <a:solidFill>
            <a:schemeClr val="accent1"/>
          </a:solidFill>
        </p:spPr>
        <p:txBody>
          <a:bodyPr/>
          <a:lstStyle/>
          <a:p>
            <a:r>
              <a:rPr lang="en-US" dirty="0"/>
              <a:t> </a:t>
            </a:r>
          </a:p>
        </p:txBody>
      </p:sp>
      <p:sp>
        <p:nvSpPr>
          <p:cNvPr id="17" name="Content Placeholder 16">
            <a:extLst>
              <a:ext uri="{FF2B5EF4-FFF2-40B4-BE49-F238E27FC236}">
                <a16:creationId xmlns:a16="http://schemas.microsoft.com/office/drawing/2014/main" id="{CB78DF41-2160-AC03-35DA-554BD44270FD}"/>
              </a:ext>
            </a:extLst>
          </p:cNvPr>
          <p:cNvSpPr>
            <a:spLocks noGrp="1"/>
          </p:cNvSpPr>
          <p:nvPr>
            <p:ph idx="16"/>
          </p:nvPr>
        </p:nvSpPr>
        <p:spPr>
          <a:xfrm>
            <a:off x="2821680" y="2019298"/>
            <a:ext cx="2103120" cy="3894139"/>
          </a:xfrm>
          <a:solidFill>
            <a:schemeClr val="accent2"/>
          </a:solidFill>
        </p:spPr>
        <p:txBody>
          <a:bodyPr/>
          <a:lstStyle/>
          <a:p>
            <a:r>
              <a:rPr lang="en-US" dirty="0"/>
              <a:t> </a:t>
            </a:r>
          </a:p>
        </p:txBody>
      </p:sp>
      <p:sp>
        <p:nvSpPr>
          <p:cNvPr id="18" name="Content Placeholder 17">
            <a:extLst>
              <a:ext uri="{FF2B5EF4-FFF2-40B4-BE49-F238E27FC236}">
                <a16:creationId xmlns:a16="http://schemas.microsoft.com/office/drawing/2014/main" id="{F7B24DE2-9CC5-106D-7CAE-BDCAF0FCA6F6}"/>
              </a:ext>
            </a:extLst>
          </p:cNvPr>
          <p:cNvSpPr>
            <a:spLocks noGrp="1"/>
          </p:cNvSpPr>
          <p:nvPr>
            <p:ph idx="17"/>
          </p:nvPr>
        </p:nvSpPr>
        <p:spPr>
          <a:xfrm>
            <a:off x="5032169" y="2019298"/>
            <a:ext cx="2103120" cy="3894139"/>
          </a:xfrm>
          <a:solidFill>
            <a:schemeClr val="bg2"/>
          </a:solidFill>
        </p:spPr>
        <p:txBody>
          <a:bodyPr/>
          <a:lstStyle/>
          <a:p>
            <a:r>
              <a:rPr lang="en-US" dirty="0"/>
              <a:t> </a:t>
            </a:r>
          </a:p>
        </p:txBody>
      </p:sp>
      <p:sp>
        <p:nvSpPr>
          <p:cNvPr id="19" name="Content Placeholder 18">
            <a:extLst>
              <a:ext uri="{FF2B5EF4-FFF2-40B4-BE49-F238E27FC236}">
                <a16:creationId xmlns:a16="http://schemas.microsoft.com/office/drawing/2014/main" id="{53A341A5-66A0-97AA-B72B-062B19B46B9A}"/>
              </a:ext>
            </a:extLst>
          </p:cNvPr>
          <p:cNvSpPr>
            <a:spLocks noGrp="1"/>
          </p:cNvSpPr>
          <p:nvPr>
            <p:ph idx="18"/>
          </p:nvPr>
        </p:nvSpPr>
        <p:spPr>
          <a:xfrm>
            <a:off x="9476106" y="2019298"/>
            <a:ext cx="2103120" cy="3894139"/>
          </a:xfrm>
          <a:solidFill>
            <a:schemeClr val="accent4"/>
          </a:solidFill>
        </p:spPr>
        <p:txBody>
          <a:bodyPr/>
          <a:lstStyle/>
          <a:p>
            <a:r>
              <a:rPr lang="en-US" dirty="0"/>
              <a:t> </a:t>
            </a:r>
          </a:p>
        </p:txBody>
      </p:sp>
      <p:sp>
        <p:nvSpPr>
          <p:cNvPr id="16" name="Text Placeholder 15">
            <a:extLst>
              <a:ext uri="{FF2B5EF4-FFF2-40B4-BE49-F238E27FC236}">
                <a16:creationId xmlns:a16="http://schemas.microsoft.com/office/drawing/2014/main" id="{80907EF3-E3BE-8FC2-8582-78F4E580FA18}"/>
              </a:ext>
            </a:extLst>
          </p:cNvPr>
          <p:cNvSpPr>
            <a:spLocks noGrp="1"/>
          </p:cNvSpPr>
          <p:nvPr>
            <p:ph type="body" sz="quarter" idx="15"/>
          </p:nvPr>
        </p:nvSpPr>
        <p:spPr/>
        <p:txBody>
          <a:bodyPr/>
          <a:lstStyle/>
          <a:p>
            <a:endParaRPr lang="en-US" dirty="0"/>
          </a:p>
        </p:txBody>
      </p:sp>
      <p:sp>
        <p:nvSpPr>
          <p:cNvPr id="2" name="Title 1">
            <a:extLst>
              <a:ext uri="{FF2B5EF4-FFF2-40B4-BE49-F238E27FC236}">
                <a16:creationId xmlns:a16="http://schemas.microsoft.com/office/drawing/2014/main" id="{F30EFE38-7DF1-E056-BD26-6C803F8DF0FE}"/>
              </a:ext>
            </a:extLst>
          </p:cNvPr>
          <p:cNvSpPr>
            <a:spLocks noGrp="1"/>
          </p:cNvSpPr>
          <p:nvPr>
            <p:ph type="title"/>
          </p:nvPr>
        </p:nvSpPr>
        <p:spPr/>
        <p:txBody>
          <a:bodyPr/>
          <a:lstStyle/>
          <a:p>
            <a:r>
              <a:rPr lang="en-US" dirty="0"/>
              <a:t>About Lake Schools</a:t>
            </a:r>
          </a:p>
        </p:txBody>
      </p:sp>
      <p:sp>
        <p:nvSpPr>
          <p:cNvPr id="15" name="Text Placeholder 14">
            <a:extLst>
              <a:ext uri="{FF2B5EF4-FFF2-40B4-BE49-F238E27FC236}">
                <a16:creationId xmlns:a16="http://schemas.microsoft.com/office/drawing/2014/main" id="{58F1D628-EE64-2CF0-AD1B-D6D4748B71D2}"/>
              </a:ext>
            </a:extLst>
          </p:cNvPr>
          <p:cNvSpPr>
            <a:spLocks noGrp="1"/>
          </p:cNvSpPr>
          <p:nvPr>
            <p:ph type="body" sz="quarter" idx="13"/>
          </p:nvPr>
        </p:nvSpPr>
        <p:spPr/>
        <p:txBody>
          <a:bodyPr/>
          <a:lstStyle/>
          <a:p>
            <a:endParaRPr lang="en-US"/>
          </a:p>
        </p:txBody>
      </p:sp>
      <p:sp>
        <p:nvSpPr>
          <p:cNvPr id="6" name="Footer Placeholder 5">
            <a:extLst>
              <a:ext uri="{FF2B5EF4-FFF2-40B4-BE49-F238E27FC236}">
                <a16:creationId xmlns:a16="http://schemas.microsoft.com/office/drawing/2014/main" id="{C4C3E41F-E0ED-8A0F-CE02-605515A01179}"/>
              </a:ext>
            </a:extLst>
          </p:cNvPr>
          <p:cNvSpPr>
            <a:spLocks noGrp="1"/>
          </p:cNvSpPr>
          <p:nvPr>
            <p:ph type="ftr" sz="quarter" idx="3"/>
          </p:nvPr>
        </p:nvSpPr>
        <p:spPr/>
        <p:txBody>
          <a:bodyPr/>
          <a:lstStyle/>
          <a:p>
            <a:r>
              <a:rPr lang="en-US">
                <a:cs typeface="Arial" panose="020B0604020202020204" pitchFamily="34" charset="0"/>
              </a:rPr>
              <a:t>©2024 ARTHUR J. GALLAGHER &amp; CO.</a:t>
            </a:r>
          </a:p>
        </p:txBody>
      </p:sp>
      <p:sp>
        <p:nvSpPr>
          <p:cNvPr id="7" name="Slide Number Placeholder 6">
            <a:extLst>
              <a:ext uri="{FF2B5EF4-FFF2-40B4-BE49-F238E27FC236}">
                <a16:creationId xmlns:a16="http://schemas.microsoft.com/office/drawing/2014/main" id="{D551F2EC-8212-4B52-43C0-AD253A8DFF25}"/>
              </a:ext>
            </a:extLst>
          </p:cNvPr>
          <p:cNvSpPr>
            <a:spLocks noGrp="1"/>
          </p:cNvSpPr>
          <p:nvPr>
            <p:ph type="sldNum" sz="quarter" idx="4"/>
          </p:nvPr>
        </p:nvSpPr>
        <p:spPr/>
        <p:txBody>
          <a:bodyPr/>
          <a:lstStyle/>
          <a:p>
            <a:fld id="{40AA5F45-CDE6-4EA8-991E-B18CC5F21F47}" type="slidenum">
              <a:rPr lang="en-US" smtClean="0"/>
              <a:pPr/>
              <a:t>3</a:t>
            </a:fld>
            <a:endParaRPr lang="en-US"/>
          </a:p>
        </p:txBody>
      </p:sp>
      <p:sp>
        <p:nvSpPr>
          <p:cNvPr id="20" name="Content Placeholder 18">
            <a:extLst>
              <a:ext uri="{FF2B5EF4-FFF2-40B4-BE49-F238E27FC236}">
                <a16:creationId xmlns:a16="http://schemas.microsoft.com/office/drawing/2014/main" id="{D1077866-FB67-1A95-ECA9-CC094E7D4DAF}"/>
              </a:ext>
            </a:extLst>
          </p:cNvPr>
          <p:cNvSpPr txBox="1">
            <a:spLocks/>
          </p:cNvSpPr>
          <p:nvPr/>
        </p:nvSpPr>
        <p:spPr>
          <a:xfrm>
            <a:off x="7254137" y="2019298"/>
            <a:ext cx="2103120" cy="3894139"/>
          </a:xfrm>
          <a:prstGeom prst="rect">
            <a:avLst/>
          </a:prstGeom>
          <a:solidFill>
            <a:schemeClr val="accent3"/>
          </a:solidFill>
        </p:spPr>
        <p:txBody>
          <a:bodyPr vert="horz" lIns="0" tIns="0" rIns="0" bIns="0" rtlCol="0">
            <a:noAutofit/>
          </a:bodyPr>
          <a:lstStyle>
            <a:lvl1pPr marL="0" indent="0" algn="l" defTabSz="914377" rtl="0" eaLnBrk="1" latinLnBrk="0" hangingPunct="1">
              <a:lnSpc>
                <a:spcPct val="9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1pPr>
            <a:lvl2pPr marL="0" indent="0" algn="l" defTabSz="914377" rtl="0" eaLnBrk="1" latinLnBrk="0" hangingPunct="1">
              <a:lnSpc>
                <a:spcPct val="9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2pPr>
            <a:lvl3pPr marL="179996" indent="-179996" algn="l" defTabSz="914377" rtl="0" eaLnBrk="1" latinLnBrk="0" hangingPunct="1">
              <a:lnSpc>
                <a:spcPct val="9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359991" indent="-179996" algn="l" defTabSz="914377" rtl="0" eaLnBrk="1" latinLnBrk="0" hangingPunct="1">
              <a:lnSpc>
                <a:spcPct val="9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539987" indent="-179996" algn="l" defTabSz="914377" rtl="0" eaLnBrk="1" latinLnBrk="0" hangingPunct="1">
              <a:lnSpc>
                <a:spcPct val="9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 </a:t>
            </a:r>
          </a:p>
        </p:txBody>
      </p:sp>
      <p:sp>
        <p:nvSpPr>
          <p:cNvPr id="22" name="TextBox 21">
            <a:extLst>
              <a:ext uri="{FF2B5EF4-FFF2-40B4-BE49-F238E27FC236}">
                <a16:creationId xmlns:a16="http://schemas.microsoft.com/office/drawing/2014/main" id="{1834A261-5464-4293-8D03-DFE6568FF1B3}"/>
              </a:ext>
            </a:extLst>
          </p:cNvPr>
          <p:cNvSpPr txBox="1"/>
          <p:nvPr/>
        </p:nvSpPr>
        <p:spPr>
          <a:xfrm>
            <a:off x="904126" y="2522910"/>
            <a:ext cx="1766047" cy="1261884"/>
          </a:xfrm>
          <a:prstGeom prst="rect">
            <a:avLst/>
          </a:prstGeom>
          <a:noFill/>
        </p:spPr>
        <p:txBody>
          <a:bodyPr wrap="square">
            <a:spAutoFit/>
          </a:bodyPr>
          <a:lstStyle/>
          <a:p>
            <a:r>
              <a:rPr lang="en-US" sz="3600" b="1" dirty="0">
                <a:solidFill>
                  <a:schemeClr val="bg1"/>
                </a:solidFill>
              </a:rPr>
              <a:t>4,700</a:t>
            </a:r>
          </a:p>
          <a:p>
            <a:r>
              <a:rPr lang="en-US" sz="2000" b="1" dirty="0">
                <a:solidFill>
                  <a:schemeClr val="bg2"/>
                </a:solidFill>
              </a:rPr>
              <a:t>Enrolled Employees</a:t>
            </a:r>
          </a:p>
        </p:txBody>
      </p:sp>
      <p:sp>
        <p:nvSpPr>
          <p:cNvPr id="24" name="TextBox 23">
            <a:extLst>
              <a:ext uri="{FF2B5EF4-FFF2-40B4-BE49-F238E27FC236}">
                <a16:creationId xmlns:a16="http://schemas.microsoft.com/office/drawing/2014/main" id="{68C35B84-A572-19A1-8CAE-9BE05951DB3C}"/>
              </a:ext>
            </a:extLst>
          </p:cNvPr>
          <p:cNvSpPr txBox="1"/>
          <p:nvPr/>
        </p:nvSpPr>
        <p:spPr>
          <a:xfrm>
            <a:off x="3113069" y="2522910"/>
            <a:ext cx="1772937" cy="1200329"/>
          </a:xfrm>
          <a:prstGeom prst="rect">
            <a:avLst/>
          </a:prstGeom>
          <a:noFill/>
        </p:spPr>
        <p:txBody>
          <a:bodyPr wrap="square">
            <a:spAutoFit/>
          </a:bodyPr>
          <a:lstStyle/>
          <a:p>
            <a:r>
              <a:rPr lang="en-US" sz="2400" b="1" dirty="0">
                <a:solidFill>
                  <a:schemeClr val="bg1"/>
                </a:solidFill>
              </a:rPr>
              <a:t>Four Onsite Clinics</a:t>
            </a:r>
          </a:p>
        </p:txBody>
      </p:sp>
      <p:sp>
        <p:nvSpPr>
          <p:cNvPr id="26" name="TextBox 25">
            <a:extLst>
              <a:ext uri="{FF2B5EF4-FFF2-40B4-BE49-F238E27FC236}">
                <a16:creationId xmlns:a16="http://schemas.microsoft.com/office/drawing/2014/main" id="{7E8BAA54-4E6B-827B-28FB-998D65AB3088}"/>
              </a:ext>
            </a:extLst>
          </p:cNvPr>
          <p:cNvSpPr txBox="1"/>
          <p:nvPr/>
        </p:nvSpPr>
        <p:spPr>
          <a:xfrm>
            <a:off x="5322012" y="2522910"/>
            <a:ext cx="1779827" cy="2677656"/>
          </a:xfrm>
          <a:prstGeom prst="rect">
            <a:avLst/>
          </a:prstGeom>
          <a:noFill/>
        </p:spPr>
        <p:txBody>
          <a:bodyPr wrap="square">
            <a:spAutoFit/>
          </a:bodyPr>
          <a:lstStyle/>
          <a:p>
            <a:r>
              <a:rPr lang="en-US" sz="2400" b="1" dirty="0">
                <a:solidFill>
                  <a:schemeClr val="tx2">
                    <a:lumMod val="75000"/>
                  </a:schemeClr>
                </a:solidFill>
              </a:rPr>
              <a:t>Self Funded with two TPA: </a:t>
            </a:r>
          </a:p>
          <a:p>
            <a:r>
              <a:rPr lang="en-US" sz="2400" b="1" dirty="0">
                <a:solidFill>
                  <a:schemeClr val="tx2">
                    <a:lumMod val="75000"/>
                  </a:schemeClr>
                </a:solidFill>
              </a:rPr>
              <a:t>Florida Blue and HPI</a:t>
            </a:r>
          </a:p>
        </p:txBody>
      </p:sp>
      <p:sp>
        <p:nvSpPr>
          <p:cNvPr id="28" name="TextBox 27">
            <a:extLst>
              <a:ext uri="{FF2B5EF4-FFF2-40B4-BE49-F238E27FC236}">
                <a16:creationId xmlns:a16="http://schemas.microsoft.com/office/drawing/2014/main" id="{E623517D-9A11-3785-DB41-4C4926255757}"/>
              </a:ext>
            </a:extLst>
          </p:cNvPr>
          <p:cNvSpPr txBox="1"/>
          <p:nvPr/>
        </p:nvSpPr>
        <p:spPr>
          <a:xfrm>
            <a:off x="7368438" y="2522910"/>
            <a:ext cx="2011680" cy="2246769"/>
          </a:xfrm>
          <a:prstGeom prst="rect">
            <a:avLst/>
          </a:prstGeom>
          <a:noFill/>
        </p:spPr>
        <p:txBody>
          <a:bodyPr wrap="square">
            <a:spAutoFit/>
          </a:bodyPr>
          <a:lstStyle/>
          <a:p>
            <a:r>
              <a:rPr lang="en-US" sz="2000" b="1" dirty="0">
                <a:solidFill>
                  <a:schemeClr val="bg1"/>
                </a:solidFill>
              </a:rPr>
              <a:t>Insurance Committee with Members from Administration and Two Unions</a:t>
            </a:r>
          </a:p>
        </p:txBody>
      </p:sp>
      <p:sp>
        <p:nvSpPr>
          <p:cNvPr id="30" name="TextBox 29">
            <a:extLst>
              <a:ext uri="{FF2B5EF4-FFF2-40B4-BE49-F238E27FC236}">
                <a16:creationId xmlns:a16="http://schemas.microsoft.com/office/drawing/2014/main" id="{AF06CD33-9249-67F0-E0BC-186EC090758B}"/>
              </a:ext>
            </a:extLst>
          </p:cNvPr>
          <p:cNvSpPr txBox="1"/>
          <p:nvPr/>
        </p:nvSpPr>
        <p:spPr>
          <a:xfrm>
            <a:off x="9760448" y="2522910"/>
            <a:ext cx="1773057" cy="1261884"/>
          </a:xfrm>
          <a:prstGeom prst="rect">
            <a:avLst/>
          </a:prstGeom>
          <a:noFill/>
        </p:spPr>
        <p:txBody>
          <a:bodyPr wrap="square">
            <a:spAutoFit/>
          </a:bodyPr>
          <a:lstStyle/>
          <a:p>
            <a:r>
              <a:rPr lang="en-US" sz="3600" b="1" dirty="0">
                <a:solidFill>
                  <a:schemeClr val="bg1"/>
                </a:solidFill>
              </a:rPr>
              <a:t>$50M+</a:t>
            </a:r>
          </a:p>
          <a:p>
            <a:r>
              <a:rPr lang="en-US" sz="2000" b="1" dirty="0">
                <a:solidFill>
                  <a:schemeClr val="accent4">
                    <a:lumMod val="20000"/>
                    <a:lumOff val="80000"/>
                  </a:schemeClr>
                </a:solidFill>
              </a:rPr>
              <a:t>Healthcare Budget</a:t>
            </a:r>
          </a:p>
        </p:txBody>
      </p:sp>
    </p:spTree>
    <p:extLst>
      <p:ext uri="{BB962C8B-B14F-4D97-AF65-F5344CB8AC3E}">
        <p14:creationId xmlns:p14="http://schemas.microsoft.com/office/powerpoint/2010/main" val="2439863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4DF116D-B0A2-5EE5-B0DF-72D1EEF0E58E}"/>
              </a:ext>
            </a:extLst>
          </p:cNvPr>
          <p:cNvSpPr>
            <a:spLocks noGrp="1"/>
          </p:cNvSpPr>
          <p:nvPr>
            <p:ph type="title"/>
          </p:nvPr>
        </p:nvSpPr>
        <p:spPr/>
        <p:txBody>
          <a:bodyPr/>
          <a:lstStyle/>
          <a:p>
            <a:r>
              <a:rPr lang="en-US" dirty="0"/>
              <a:t>Pop Quiz</a:t>
            </a:r>
          </a:p>
        </p:txBody>
      </p:sp>
      <p:sp>
        <p:nvSpPr>
          <p:cNvPr id="14" name="Text Placeholder 13">
            <a:extLst>
              <a:ext uri="{FF2B5EF4-FFF2-40B4-BE49-F238E27FC236}">
                <a16:creationId xmlns:a16="http://schemas.microsoft.com/office/drawing/2014/main" id="{09BBE58D-8475-1606-3957-032794E45B8F}"/>
              </a:ext>
            </a:extLst>
          </p:cNvPr>
          <p:cNvSpPr>
            <a:spLocks noGrp="1"/>
          </p:cNvSpPr>
          <p:nvPr>
            <p:ph type="body" sz="quarter" idx="15"/>
          </p:nvPr>
        </p:nvSpPr>
        <p:spPr/>
        <p:txBody>
          <a:bodyPr/>
          <a:lstStyle/>
          <a:p>
            <a:endParaRPr lang="en-US">
              <a:latin typeface="+mj-lt"/>
            </a:endParaRPr>
          </a:p>
        </p:txBody>
      </p:sp>
      <p:sp>
        <p:nvSpPr>
          <p:cNvPr id="13" name="Text Placeholder 12">
            <a:extLst>
              <a:ext uri="{FF2B5EF4-FFF2-40B4-BE49-F238E27FC236}">
                <a16:creationId xmlns:a16="http://schemas.microsoft.com/office/drawing/2014/main" id="{7674EC2D-A6C5-E7A4-2D17-C3775E6AC463}"/>
              </a:ext>
            </a:extLst>
          </p:cNvPr>
          <p:cNvSpPr>
            <a:spLocks noGrp="1"/>
          </p:cNvSpPr>
          <p:nvPr>
            <p:ph type="body" sz="quarter" idx="13"/>
          </p:nvPr>
        </p:nvSpPr>
        <p:spPr/>
        <p:txBody>
          <a:bodyPr/>
          <a:lstStyle/>
          <a:p>
            <a:endParaRPr lang="en-US"/>
          </a:p>
        </p:txBody>
      </p:sp>
      <p:sp>
        <p:nvSpPr>
          <p:cNvPr id="9" name="Footer Placeholder 8">
            <a:extLst>
              <a:ext uri="{FF2B5EF4-FFF2-40B4-BE49-F238E27FC236}">
                <a16:creationId xmlns:a16="http://schemas.microsoft.com/office/drawing/2014/main" id="{8D637C7C-4443-83DA-C4F3-AB3CAE3152A2}"/>
              </a:ext>
            </a:extLst>
          </p:cNvPr>
          <p:cNvSpPr>
            <a:spLocks noGrp="1"/>
          </p:cNvSpPr>
          <p:nvPr>
            <p:ph type="ftr" sz="quarter" idx="3"/>
          </p:nvPr>
        </p:nvSpPr>
        <p:spPr/>
        <p:txBody>
          <a:bodyPr/>
          <a:lstStyle/>
          <a:p>
            <a:r>
              <a:rPr lang="en-US">
                <a:cs typeface="Arial" panose="020B0604020202020204" pitchFamily="34" charset="0"/>
              </a:rPr>
              <a:t>©2024 ARTHUR J. GALLAGHER &amp; CO.</a:t>
            </a:r>
          </a:p>
        </p:txBody>
      </p:sp>
      <p:sp>
        <p:nvSpPr>
          <p:cNvPr id="10" name="Slide Number Placeholder 9">
            <a:extLst>
              <a:ext uri="{FF2B5EF4-FFF2-40B4-BE49-F238E27FC236}">
                <a16:creationId xmlns:a16="http://schemas.microsoft.com/office/drawing/2014/main" id="{2C511EE0-9A0F-A73C-56E0-5CEB126FEE61}"/>
              </a:ext>
            </a:extLst>
          </p:cNvPr>
          <p:cNvSpPr>
            <a:spLocks noGrp="1"/>
          </p:cNvSpPr>
          <p:nvPr>
            <p:ph type="sldNum" sz="quarter" idx="4"/>
          </p:nvPr>
        </p:nvSpPr>
        <p:spPr/>
        <p:txBody>
          <a:bodyPr/>
          <a:lstStyle/>
          <a:p>
            <a:fld id="{40AA5F45-CDE6-4EA8-991E-B18CC5F21F47}" type="slidenum">
              <a:rPr lang="en-US" smtClean="0"/>
              <a:pPr/>
              <a:t>4</a:t>
            </a:fld>
            <a:endParaRPr lang="en-US"/>
          </a:p>
        </p:txBody>
      </p:sp>
      <p:sp>
        <p:nvSpPr>
          <p:cNvPr id="15" name="object 10">
            <a:extLst>
              <a:ext uri="{FF2B5EF4-FFF2-40B4-BE49-F238E27FC236}">
                <a16:creationId xmlns:a16="http://schemas.microsoft.com/office/drawing/2014/main" id="{3AAA679D-3551-7A86-0057-3E0E0DE45AF9}"/>
              </a:ext>
            </a:extLst>
          </p:cNvPr>
          <p:cNvSpPr txBox="1"/>
          <p:nvPr/>
        </p:nvSpPr>
        <p:spPr>
          <a:xfrm>
            <a:off x="6201834" y="4480730"/>
            <a:ext cx="5018193" cy="303374"/>
          </a:xfrm>
          <a:prstGeom prst="rect">
            <a:avLst/>
          </a:prstGeom>
        </p:spPr>
        <p:txBody>
          <a:bodyPr vert="horz" wrap="square" lIns="0" tIns="16087" rIns="0" bIns="0" rtlCol="0">
            <a:spAutoFit/>
          </a:bodyPr>
          <a:lstStyle/>
          <a:p>
            <a:pPr marL="16933">
              <a:spcBef>
                <a:spcPts val="127"/>
              </a:spcBef>
            </a:pPr>
            <a:r>
              <a:rPr sz="933" spc="13" dirty="0">
                <a:solidFill>
                  <a:srgbClr val="2D2D34"/>
                </a:solidFill>
                <a:latin typeface="+mj-lt"/>
                <a:cs typeface="Gill Sans MT"/>
              </a:rPr>
              <a:t>*</a:t>
            </a:r>
            <a:r>
              <a:rPr sz="933" spc="80" dirty="0">
                <a:solidFill>
                  <a:srgbClr val="2D2D34"/>
                </a:solidFill>
                <a:latin typeface="+mj-lt"/>
                <a:cs typeface="Gill Sans MT"/>
              </a:rPr>
              <a:t> </a:t>
            </a:r>
            <a:r>
              <a:rPr sz="933" spc="13" dirty="0">
                <a:solidFill>
                  <a:srgbClr val="2D2D34"/>
                </a:solidFill>
                <a:latin typeface="+mj-lt"/>
                <a:cs typeface="Gill Sans MT"/>
              </a:rPr>
              <a:t>Patel</a:t>
            </a:r>
            <a:r>
              <a:rPr sz="933" spc="147" dirty="0">
                <a:solidFill>
                  <a:srgbClr val="2D2D34"/>
                </a:solidFill>
                <a:latin typeface="+mj-lt"/>
                <a:cs typeface="Gill Sans MT"/>
              </a:rPr>
              <a:t> </a:t>
            </a:r>
            <a:r>
              <a:rPr sz="933" dirty="0">
                <a:solidFill>
                  <a:srgbClr val="2D2D34"/>
                </a:solidFill>
                <a:latin typeface="+mj-lt"/>
                <a:cs typeface="Gill Sans MT"/>
              </a:rPr>
              <a:t>et.</a:t>
            </a:r>
            <a:r>
              <a:rPr sz="933" spc="127" dirty="0">
                <a:solidFill>
                  <a:srgbClr val="2D2D34"/>
                </a:solidFill>
                <a:latin typeface="+mj-lt"/>
                <a:cs typeface="Gill Sans MT"/>
              </a:rPr>
              <a:t> </a:t>
            </a:r>
            <a:r>
              <a:rPr sz="933" spc="13" dirty="0">
                <a:solidFill>
                  <a:srgbClr val="2D2D34"/>
                </a:solidFill>
                <a:latin typeface="+mj-lt"/>
                <a:cs typeface="Gill Sans MT"/>
              </a:rPr>
              <a:t>al.,</a:t>
            </a:r>
            <a:r>
              <a:rPr sz="933" spc="80" dirty="0">
                <a:solidFill>
                  <a:srgbClr val="2D2D34"/>
                </a:solidFill>
                <a:latin typeface="+mj-lt"/>
                <a:cs typeface="Gill Sans MT"/>
              </a:rPr>
              <a:t> </a:t>
            </a:r>
            <a:r>
              <a:rPr sz="933" spc="13" dirty="0">
                <a:solidFill>
                  <a:srgbClr val="2D2D34"/>
                </a:solidFill>
                <a:latin typeface="+mj-lt"/>
                <a:cs typeface="Gill Sans MT"/>
              </a:rPr>
              <a:t>Annals</a:t>
            </a:r>
            <a:r>
              <a:rPr sz="933" spc="113" dirty="0">
                <a:solidFill>
                  <a:srgbClr val="2D2D34"/>
                </a:solidFill>
                <a:latin typeface="+mj-lt"/>
                <a:cs typeface="Gill Sans MT"/>
              </a:rPr>
              <a:t> </a:t>
            </a:r>
            <a:r>
              <a:rPr sz="933" spc="13" dirty="0">
                <a:solidFill>
                  <a:srgbClr val="2D2D34"/>
                </a:solidFill>
                <a:latin typeface="+mj-lt"/>
                <a:cs typeface="Gill Sans MT"/>
              </a:rPr>
              <a:t>of</a:t>
            </a:r>
            <a:r>
              <a:rPr sz="933" spc="93" dirty="0">
                <a:solidFill>
                  <a:srgbClr val="2D2D34"/>
                </a:solidFill>
                <a:latin typeface="+mj-lt"/>
                <a:cs typeface="Gill Sans MT"/>
              </a:rPr>
              <a:t> </a:t>
            </a:r>
            <a:r>
              <a:rPr sz="933" spc="13" dirty="0">
                <a:solidFill>
                  <a:srgbClr val="2D2D34"/>
                </a:solidFill>
                <a:latin typeface="+mj-lt"/>
                <a:cs typeface="Gill Sans MT"/>
              </a:rPr>
              <a:t>Internal</a:t>
            </a:r>
            <a:r>
              <a:rPr sz="933" spc="120" dirty="0">
                <a:solidFill>
                  <a:srgbClr val="2D2D34"/>
                </a:solidFill>
                <a:latin typeface="+mj-lt"/>
                <a:cs typeface="Gill Sans MT"/>
              </a:rPr>
              <a:t> </a:t>
            </a:r>
            <a:r>
              <a:rPr sz="933" spc="13" dirty="0">
                <a:solidFill>
                  <a:srgbClr val="2D2D34"/>
                </a:solidFill>
                <a:latin typeface="+mj-lt"/>
                <a:cs typeface="Gill Sans MT"/>
              </a:rPr>
              <a:t>Medicine,</a:t>
            </a:r>
            <a:r>
              <a:rPr sz="933" spc="187" dirty="0">
                <a:solidFill>
                  <a:srgbClr val="2D2D34"/>
                </a:solidFill>
                <a:latin typeface="+mj-lt"/>
                <a:cs typeface="Gill Sans MT"/>
              </a:rPr>
              <a:t> </a:t>
            </a:r>
            <a:r>
              <a:rPr sz="933" spc="13" dirty="0">
                <a:solidFill>
                  <a:srgbClr val="2D2D34"/>
                </a:solidFill>
                <a:latin typeface="+mj-lt"/>
                <a:cs typeface="Gill Sans MT"/>
              </a:rPr>
              <a:t>September</a:t>
            </a:r>
            <a:r>
              <a:rPr sz="933" spc="160" dirty="0">
                <a:solidFill>
                  <a:srgbClr val="2D2D34"/>
                </a:solidFill>
                <a:latin typeface="+mj-lt"/>
                <a:cs typeface="Gill Sans MT"/>
              </a:rPr>
              <a:t> </a:t>
            </a:r>
            <a:r>
              <a:rPr sz="933" dirty="0">
                <a:solidFill>
                  <a:srgbClr val="2D2D34"/>
                </a:solidFill>
                <a:latin typeface="+mj-lt"/>
                <a:cs typeface="Gill Sans MT"/>
              </a:rPr>
              <a:t>5,</a:t>
            </a:r>
            <a:r>
              <a:rPr sz="933" spc="80" dirty="0">
                <a:solidFill>
                  <a:srgbClr val="2D2D34"/>
                </a:solidFill>
                <a:latin typeface="+mj-lt"/>
                <a:cs typeface="Gill Sans MT"/>
              </a:rPr>
              <a:t> </a:t>
            </a:r>
            <a:r>
              <a:rPr sz="933" spc="13" dirty="0">
                <a:solidFill>
                  <a:srgbClr val="2D2D34"/>
                </a:solidFill>
                <a:latin typeface="+mj-lt"/>
                <a:cs typeface="Gill Sans MT"/>
              </a:rPr>
              <a:t>2023,</a:t>
            </a:r>
            <a:r>
              <a:rPr sz="933" spc="107" dirty="0">
                <a:solidFill>
                  <a:srgbClr val="2D2D34"/>
                </a:solidFill>
                <a:latin typeface="+mj-lt"/>
                <a:cs typeface="Gill Sans MT"/>
              </a:rPr>
              <a:t> </a:t>
            </a:r>
            <a:r>
              <a:rPr sz="933" spc="13" dirty="0">
                <a:solidFill>
                  <a:srgbClr val="2D2D34"/>
                </a:solidFill>
                <a:latin typeface="+mj-lt"/>
                <a:cs typeface="Gill Sans MT"/>
              </a:rPr>
              <a:t>https://doi.org/10.7326/M23-</a:t>
            </a:r>
            <a:r>
              <a:rPr sz="933" spc="-27" dirty="0">
                <a:solidFill>
                  <a:srgbClr val="2D2D34"/>
                </a:solidFill>
                <a:latin typeface="+mj-lt"/>
                <a:cs typeface="Gill Sans MT"/>
              </a:rPr>
              <a:t>0644</a:t>
            </a:r>
            <a:endParaRPr sz="933">
              <a:latin typeface="+mj-lt"/>
              <a:cs typeface="Gill Sans MT"/>
            </a:endParaRPr>
          </a:p>
        </p:txBody>
      </p:sp>
      <p:sp>
        <p:nvSpPr>
          <p:cNvPr id="16" name="object 11">
            <a:extLst>
              <a:ext uri="{FF2B5EF4-FFF2-40B4-BE49-F238E27FC236}">
                <a16:creationId xmlns:a16="http://schemas.microsoft.com/office/drawing/2014/main" id="{E18C018B-96FF-A4F2-C6A8-37409EB1CE35}"/>
              </a:ext>
            </a:extLst>
          </p:cNvPr>
          <p:cNvSpPr txBox="1"/>
          <p:nvPr/>
        </p:nvSpPr>
        <p:spPr>
          <a:xfrm>
            <a:off x="6201834" y="2089370"/>
            <a:ext cx="4512733" cy="1891522"/>
          </a:xfrm>
          <a:prstGeom prst="rect">
            <a:avLst/>
          </a:prstGeom>
        </p:spPr>
        <p:txBody>
          <a:bodyPr vert="horz" wrap="square" lIns="0" tIns="16933" rIns="0" bIns="0" rtlCol="0">
            <a:spAutoFit/>
          </a:bodyPr>
          <a:lstStyle/>
          <a:p>
            <a:pPr marL="16933" marR="6773">
              <a:lnSpc>
                <a:spcPct val="110000"/>
              </a:lnSpc>
              <a:spcBef>
                <a:spcPts val="133"/>
              </a:spcBef>
            </a:pPr>
            <a:r>
              <a:rPr sz="1867" spc="27" dirty="0">
                <a:solidFill>
                  <a:srgbClr val="2D2D34"/>
                </a:solidFill>
                <a:latin typeface="+mj-lt"/>
                <a:cs typeface="Gill Sans MT"/>
              </a:rPr>
              <a:t>According</a:t>
            </a:r>
            <a:r>
              <a:rPr sz="1867" spc="-60" dirty="0">
                <a:solidFill>
                  <a:srgbClr val="2D2D34"/>
                </a:solidFill>
                <a:latin typeface="+mj-lt"/>
                <a:cs typeface="Gill Sans MT"/>
              </a:rPr>
              <a:t> </a:t>
            </a:r>
            <a:r>
              <a:rPr sz="1867" spc="27" dirty="0">
                <a:solidFill>
                  <a:srgbClr val="2D2D34"/>
                </a:solidFill>
                <a:latin typeface="+mj-lt"/>
                <a:cs typeface="Gill Sans MT"/>
              </a:rPr>
              <a:t>to</a:t>
            </a:r>
            <a:r>
              <a:rPr sz="1867" spc="-27" dirty="0">
                <a:solidFill>
                  <a:srgbClr val="2D2D34"/>
                </a:solidFill>
                <a:latin typeface="+mj-lt"/>
                <a:cs typeface="Gill Sans MT"/>
              </a:rPr>
              <a:t> </a:t>
            </a:r>
            <a:r>
              <a:rPr sz="1867" spc="187" dirty="0">
                <a:solidFill>
                  <a:srgbClr val="2D2D34"/>
                </a:solidFill>
                <a:latin typeface="+mj-lt"/>
                <a:cs typeface="Gill Sans MT"/>
              </a:rPr>
              <a:t>a</a:t>
            </a:r>
            <a:r>
              <a:rPr sz="1867" spc="-7" dirty="0">
                <a:solidFill>
                  <a:srgbClr val="2D2D34"/>
                </a:solidFill>
                <a:latin typeface="+mj-lt"/>
                <a:cs typeface="Gill Sans MT"/>
              </a:rPr>
              <a:t> </a:t>
            </a:r>
            <a:r>
              <a:rPr sz="1867" spc="27" dirty="0">
                <a:solidFill>
                  <a:srgbClr val="2D2D34"/>
                </a:solidFill>
                <a:latin typeface="+mj-lt"/>
                <a:cs typeface="Gill Sans MT"/>
              </a:rPr>
              <a:t>recent</a:t>
            </a:r>
            <a:r>
              <a:rPr sz="1867" spc="-27" dirty="0">
                <a:solidFill>
                  <a:srgbClr val="2D2D34"/>
                </a:solidFill>
                <a:latin typeface="+mj-lt"/>
                <a:cs typeface="Gill Sans MT"/>
              </a:rPr>
              <a:t> </a:t>
            </a:r>
            <a:r>
              <a:rPr sz="1867" spc="93" dirty="0">
                <a:solidFill>
                  <a:srgbClr val="2D2D34"/>
                </a:solidFill>
                <a:latin typeface="+mj-lt"/>
                <a:cs typeface="Gill Sans MT"/>
              </a:rPr>
              <a:t>study,</a:t>
            </a:r>
            <a:r>
              <a:rPr sz="1867" spc="-20" dirty="0">
                <a:solidFill>
                  <a:srgbClr val="2D2D34"/>
                </a:solidFill>
                <a:latin typeface="+mj-lt"/>
                <a:cs typeface="Gill Sans MT"/>
              </a:rPr>
              <a:t> </a:t>
            </a:r>
            <a:r>
              <a:rPr sz="1867" spc="13" dirty="0">
                <a:solidFill>
                  <a:srgbClr val="2D2D34"/>
                </a:solidFill>
                <a:latin typeface="+mj-lt"/>
                <a:cs typeface="Gill Sans MT"/>
              </a:rPr>
              <a:t>for</a:t>
            </a:r>
            <a:r>
              <a:rPr sz="1867" spc="-27" dirty="0">
                <a:solidFill>
                  <a:srgbClr val="2D2D34"/>
                </a:solidFill>
                <a:latin typeface="+mj-lt"/>
                <a:cs typeface="Gill Sans MT"/>
              </a:rPr>
              <a:t> </a:t>
            </a:r>
            <a:r>
              <a:rPr sz="1867" spc="127" dirty="0">
                <a:solidFill>
                  <a:srgbClr val="2D2D34"/>
                </a:solidFill>
                <a:latin typeface="+mj-lt"/>
                <a:cs typeface="Gill Sans MT"/>
              </a:rPr>
              <a:t>patients</a:t>
            </a:r>
            <a:r>
              <a:rPr sz="1867" spc="-20" dirty="0">
                <a:solidFill>
                  <a:srgbClr val="2D2D34"/>
                </a:solidFill>
                <a:latin typeface="+mj-lt"/>
                <a:cs typeface="Gill Sans MT"/>
              </a:rPr>
              <a:t> </a:t>
            </a:r>
            <a:r>
              <a:rPr sz="1867" spc="107" dirty="0">
                <a:solidFill>
                  <a:srgbClr val="2D2D34"/>
                </a:solidFill>
                <a:latin typeface="+mj-lt"/>
                <a:cs typeface="Gill Sans MT"/>
              </a:rPr>
              <a:t>in </a:t>
            </a:r>
            <a:r>
              <a:rPr sz="1867" dirty="0">
                <a:solidFill>
                  <a:srgbClr val="2D2D34"/>
                </a:solidFill>
                <a:latin typeface="+mj-lt"/>
                <a:cs typeface="Gill Sans MT"/>
              </a:rPr>
              <a:t>their</a:t>
            </a:r>
            <a:r>
              <a:rPr sz="1867" spc="-27" dirty="0">
                <a:solidFill>
                  <a:srgbClr val="2D2D34"/>
                </a:solidFill>
                <a:latin typeface="+mj-lt"/>
                <a:cs typeface="Gill Sans MT"/>
              </a:rPr>
              <a:t> </a:t>
            </a:r>
            <a:r>
              <a:rPr sz="1867" spc="107" dirty="0">
                <a:solidFill>
                  <a:srgbClr val="2D2D34"/>
                </a:solidFill>
                <a:latin typeface="+mj-lt"/>
                <a:cs typeface="Gill Sans MT"/>
              </a:rPr>
              <a:t>deductible</a:t>
            </a:r>
            <a:r>
              <a:rPr sz="1867" spc="-47" dirty="0">
                <a:solidFill>
                  <a:srgbClr val="2D2D34"/>
                </a:solidFill>
                <a:latin typeface="+mj-lt"/>
                <a:cs typeface="Gill Sans MT"/>
              </a:rPr>
              <a:t> </a:t>
            </a:r>
            <a:r>
              <a:rPr sz="1867" spc="113" dirty="0">
                <a:solidFill>
                  <a:srgbClr val="2D2D34"/>
                </a:solidFill>
                <a:latin typeface="+mj-lt"/>
                <a:cs typeface="Gill Sans MT"/>
              </a:rPr>
              <a:t>phase,</a:t>
            </a:r>
            <a:r>
              <a:rPr sz="1867" dirty="0">
                <a:solidFill>
                  <a:srgbClr val="2D2D34"/>
                </a:solidFill>
                <a:latin typeface="+mj-lt"/>
                <a:cs typeface="Gill Sans MT"/>
              </a:rPr>
              <a:t> </a:t>
            </a:r>
            <a:r>
              <a:rPr sz="1867" dirty="0">
                <a:solidFill>
                  <a:srgbClr val="BC091C"/>
                </a:solidFill>
                <a:latin typeface="+mj-lt"/>
                <a:cs typeface="Calibri"/>
              </a:rPr>
              <a:t>what</a:t>
            </a:r>
            <a:r>
              <a:rPr sz="1867" spc="60" dirty="0">
                <a:solidFill>
                  <a:srgbClr val="BC091C"/>
                </a:solidFill>
                <a:latin typeface="+mj-lt"/>
                <a:cs typeface="Calibri"/>
              </a:rPr>
              <a:t> </a:t>
            </a:r>
            <a:r>
              <a:rPr sz="1867" dirty="0">
                <a:solidFill>
                  <a:srgbClr val="BC091C"/>
                </a:solidFill>
                <a:latin typeface="+mj-lt"/>
                <a:cs typeface="Calibri"/>
              </a:rPr>
              <a:t>%</a:t>
            </a:r>
            <a:r>
              <a:rPr sz="1867" spc="40" dirty="0">
                <a:solidFill>
                  <a:srgbClr val="BC091C"/>
                </a:solidFill>
                <a:latin typeface="+mj-lt"/>
                <a:cs typeface="Calibri"/>
              </a:rPr>
              <a:t> </a:t>
            </a:r>
            <a:r>
              <a:rPr sz="1867" dirty="0">
                <a:solidFill>
                  <a:srgbClr val="2D2D34"/>
                </a:solidFill>
                <a:latin typeface="+mj-lt"/>
                <a:cs typeface="Gill Sans MT"/>
              </a:rPr>
              <a:t>of</a:t>
            </a:r>
            <a:r>
              <a:rPr sz="1867" spc="-40" dirty="0">
                <a:solidFill>
                  <a:srgbClr val="2D2D34"/>
                </a:solidFill>
                <a:latin typeface="+mj-lt"/>
                <a:cs typeface="Gill Sans MT"/>
              </a:rPr>
              <a:t> </a:t>
            </a:r>
            <a:r>
              <a:rPr sz="1867" spc="87" dirty="0">
                <a:solidFill>
                  <a:srgbClr val="2D2D34"/>
                </a:solidFill>
                <a:latin typeface="+mj-lt"/>
                <a:cs typeface="Gill Sans MT"/>
              </a:rPr>
              <a:t>the</a:t>
            </a:r>
            <a:r>
              <a:rPr sz="1867" spc="-33" dirty="0">
                <a:solidFill>
                  <a:srgbClr val="2D2D34"/>
                </a:solidFill>
                <a:latin typeface="+mj-lt"/>
                <a:cs typeface="Gill Sans MT"/>
              </a:rPr>
              <a:t> </a:t>
            </a:r>
            <a:r>
              <a:rPr sz="1867" spc="100" dirty="0">
                <a:solidFill>
                  <a:srgbClr val="2D2D34"/>
                </a:solidFill>
                <a:latin typeface="+mj-lt"/>
                <a:cs typeface="Gill Sans MT"/>
              </a:rPr>
              <a:t>time </a:t>
            </a:r>
            <a:r>
              <a:rPr sz="1867" spc="140" dirty="0">
                <a:solidFill>
                  <a:srgbClr val="2D2D34"/>
                </a:solidFill>
                <a:latin typeface="+mj-lt"/>
                <a:cs typeface="Gill Sans MT"/>
              </a:rPr>
              <a:t>was</a:t>
            </a:r>
            <a:r>
              <a:rPr sz="1867" spc="-127" dirty="0">
                <a:solidFill>
                  <a:srgbClr val="2D2D34"/>
                </a:solidFill>
                <a:latin typeface="+mj-lt"/>
                <a:cs typeface="Gill Sans MT"/>
              </a:rPr>
              <a:t> </a:t>
            </a:r>
            <a:r>
              <a:rPr sz="1867" dirty="0">
                <a:solidFill>
                  <a:srgbClr val="BC091C"/>
                </a:solidFill>
                <a:latin typeface="+mj-lt"/>
                <a:cs typeface="Calibri"/>
              </a:rPr>
              <a:t>paying cash</a:t>
            </a:r>
            <a:r>
              <a:rPr sz="1867" spc="-33" dirty="0">
                <a:solidFill>
                  <a:srgbClr val="BC091C"/>
                </a:solidFill>
                <a:latin typeface="+mj-lt"/>
                <a:cs typeface="Calibri"/>
              </a:rPr>
              <a:t> </a:t>
            </a:r>
            <a:r>
              <a:rPr sz="1867" dirty="0">
                <a:solidFill>
                  <a:srgbClr val="BC091C"/>
                </a:solidFill>
                <a:latin typeface="+mj-lt"/>
                <a:cs typeface="Calibri"/>
              </a:rPr>
              <a:t>cheaper</a:t>
            </a:r>
            <a:r>
              <a:rPr sz="1867" spc="-47" dirty="0">
                <a:solidFill>
                  <a:srgbClr val="BC091C"/>
                </a:solidFill>
                <a:latin typeface="+mj-lt"/>
                <a:cs typeface="Calibri"/>
              </a:rPr>
              <a:t> </a:t>
            </a:r>
            <a:r>
              <a:rPr sz="1867" spc="147" dirty="0">
                <a:solidFill>
                  <a:srgbClr val="2D2D34"/>
                </a:solidFill>
                <a:latin typeface="+mj-lt"/>
                <a:cs typeface="Gill Sans MT"/>
              </a:rPr>
              <a:t>than</a:t>
            </a:r>
            <a:r>
              <a:rPr sz="1867" spc="-120" dirty="0">
                <a:solidFill>
                  <a:srgbClr val="2D2D34"/>
                </a:solidFill>
                <a:latin typeface="+mj-lt"/>
                <a:cs typeface="Gill Sans MT"/>
              </a:rPr>
              <a:t> </a:t>
            </a:r>
            <a:r>
              <a:rPr sz="1867" spc="127" dirty="0">
                <a:solidFill>
                  <a:srgbClr val="2D2D34"/>
                </a:solidFill>
                <a:latin typeface="+mj-lt"/>
                <a:cs typeface="Gill Sans MT"/>
              </a:rPr>
              <a:t>if</a:t>
            </a:r>
            <a:r>
              <a:rPr sz="1867" spc="-113" dirty="0">
                <a:solidFill>
                  <a:srgbClr val="2D2D34"/>
                </a:solidFill>
                <a:latin typeface="+mj-lt"/>
                <a:cs typeface="Gill Sans MT"/>
              </a:rPr>
              <a:t> </a:t>
            </a:r>
            <a:r>
              <a:rPr sz="1867" spc="87" dirty="0">
                <a:solidFill>
                  <a:srgbClr val="2D2D34"/>
                </a:solidFill>
                <a:latin typeface="+mj-lt"/>
                <a:cs typeface="Gill Sans MT"/>
              </a:rPr>
              <a:t>the</a:t>
            </a:r>
            <a:r>
              <a:rPr sz="1867" spc="-120" dirty="0">
                <a:solidFill>
                  <a:srgbClr val="2D2D34"/>
                </a:solidFill>
                <a:latin typeface="+mj-lt"/>
                <a:cs typeface="Gill Sans MT"/>
              </a:rPr>
              <a:t> </a:t>
            </a:r>
            <a:r>
              <a:rPr sz="1867" spc="93" dirty="0">
                <a:solidFill>
                  <a:srgbClr val="2D2D34"/>
                </a:solidFill>
                <a:latin typeface="+mj-lt"/>
                <a:cs typeface="Gill Sans MT"/>
              </a:rPr>
              <a:t>patient </a:t>
            </a:r>
            <a:r>
              <a:rPr sz="1867" spc="207" dirty="0">
                <a:solidFill>
                  <a:srgbClr val="2D2D34"/>
                </a:solidFill>
                <a:latin typeface="+mj-lt"/>
                <a:cs typeface="Gill Sans MT"/>
              </a:rPr>
              <a:t>has</a:t>
            </a:r>
            <a:r>
              <a:rPr sz="1867" spc="-20" dirty="0">
                <a:solidFill>
                  <a:srgbClr val="2D2D34"/>
                </a:solidFill>
                <a:latin typeface="+mj-lt"/>
                <a:cs typeface="Gill Sans MT"/>
              </a:rPr>
              <a:t> </a:t>
            </a:r>
            <a:r>
              <a:rPr sz="1867" spc="147" dirty="0">
                <a:solidFill>
                  <a:srgbClr val="2D2D34"/>
                </a:solidFill>
                <a:latin typeface="+mj-lt"/>
                <a:cs typeface="Gill Sans MT"/>
              </a:rPr>
              <a:t>used</a:t>
            </a:r>
            <a:r>
              <a:rPr sz="1867" spc="-27" dirty="0">
                <a:solidFill>
                  <a:srgbClr val="2D2D34"/>
                </a:solidFill>
                <a:latin typeface="+mj-lt"/>
                <a:cs typeface="Gill Sans MT"/>
              </a:rPr>
              <a:t> </a:t>
            </a:r>
            <a:r>
              <a:rPr sz="1867" dirty="0">
                <a:solidFill>
                  <a:srgbClr val="2D2D34"/>
                </a:solidFill>
                <a:latin typeface="+mj-lt"/>
                <a:cs typeface="Gill Sans MT"/>
              </a:rPr>
              <a:t>their</a:t>
            </a:r>
            <a:r>
              <a:rPr sz="1867" spc="-20" dirty="0">
                <a:solidFill>
                  <a:srgbClr val="2D2D34"/>
                </a:solidFill>
                <a:latin typeface="+mj-lt"/>
                <a:cs typeface="Gill Sans MT"/>
              </a:rPr>
              <a:t> </a:t>
            </a:r>
            <a:r>
              <a:rPr sz="1867" spc="120" dirty="0">
                <a:solidFill>
                  <a:srgbClr val="2D2D34"/>
                </a:solidFill>
                <a:latin typeface="+mj-lt"/>
                <a:cs typeface="Gill Sans MT"/>
              </a:rPr>
              <a:t>insurance</a:t>
            </a:r>
            <a:r>
              <a:rPr sz="1867" spc="-7" dirty="0">
                <a:solidFill>
                  <a:srgbClr val="2D2D34"/>
                </a:solidFill>
                <a:latin typeface="+mj-lt"/>
                <a:cs typeface="Gill Sans MT"/>
              </a:rPr>
              <a:t> </a:t>
            </a:r>
            <a:r>
              <a:rPr sz="1867" spc="160" dirty="0">
                <a:solidFill>
                  <a:srgbClr val="2D2D34"/>
                </a:solidFill>
                <a:latin typeface="+mj-lt"/>
                <a:cs typeface="Gill Sans MT"/>
              </a:rPr>
              <a:t>and</a:t>
            </a:r>
            <a:r>
              <a:rPr sz="1867" spc="-27" dirty="0">
                <a:solidFill>
                  <a:srgbClr val="2D2D34"/>
                </a:solidFill>
                <a:latin typeface="+mj-lt"/>
                <a:cs typeface="Gill Sans MT"/>
              </a:rPr>
              <a:t> </a:t>
            </a:r>
            <a:r>
              <a:rPr sz="1867" spc="87" dirty="0">
                <a:solidFill>
                  <a:srgbClr val="2D2D34"/>
                </a:solidFill>
                <a:latin typeface="+mj-lt"/>
                <a:cs typeface="Gill Sans MT"/>
              </a:rPr>
              <a:t>gotten</a:t>
            </a:r>
            <a:r>
              <a:rPr sz="1867" spc="-53" dirty="0">
                <a:solidFill>
                  <a:srgbClr val="2D2D34"/>
                </a:solidFill>
                <a:latin typeface="+mj-lt"/>
                <a:cs typeface="Gill Sans MT"/>
              </a:rPr>
              <a:t> </a:t>
            </a:r>
            <a:r>
              <a:rPr sz="1867" spc="53" dirty="0">
                <a:solidFill>
                  <a:srgbClr val="2D2D34"/>
                </a:solidFill>
                <a:latin typeface="+mj-lt"/>
                <a:cs typeface="Gill Sans MT"/>
              </a:rPr>
              <a:t>the </a:t>
            </a:r>
            <a:r>
              <a:rPr sz="1867" spc="67" dirty="0">
                <a:solidFill>
                  <a:srgbClr val="2D2D34"/>
                </a:solidFill>
                <a:latin typeface="+mj-lt"/>
                <a:cs typeface="Gill Sans MT"/>
              </a:rPr>
              <a:t>price</a:t>
            </a:r>
            <a:r>
              <a:rPr sz="1867" spc="47" dirty="0">
                <a:solidFill>
                  <a:srgbClr val="2D2D34"/>
                </a:solidFill>
                <a:latin typeface="+mj-lt"/>
                <a:cs typeface="Gill Sans MT"/>
              </a:rPr>
              <a:t> </a:t>
            </a:r>
            <a:r>
              <a:rPr sz="1867" spc="27" dirty="0">
                <a:solidFill>
                  <a:srgbClr val="2D2D34"/>
                </a:solidFill>
                <a:latin typeface="+mj-lt"/>
                <a:cs typeface="Gill Sans MT"/>
              </a:rPr>
              <a:t>“negotiated”</a:t>
            </a:r>
            <a:r>
              <a:rPr sz="1867" spc="47" dirty="0">
                <a:solidFill>
                  <a:srgbClr val="2D2D34"/>
                </a:solidFill>
                <a:latin typeface="+mj-lt"/>
                <a:cs typeface="Gill Sans MT"/>
              </a:rPr>
              <a:t> </a:t>
            </a:r>
            <a:r>
              <a:rPr sz="1867" spc="80" dirty="0">
                <a:solidFill>
                  <a:srgbClr val="2D2D34"/>
                </a:solidFill>
                <a:latin typeface="+mj-lt"/>
                <a:cs typeface="Gill Sans MT"/>
              </a:rPr>
              <a:t>under</a:t>
            </a:r>
            <a:r>
              <a:rPr sz="1867" spc="53" dirty="0">
                <a:solidFill>
                  <a:srgbClr val="2D2D34"/>
                </a:solidFill>
                <a:latin typeface="+mj-lt"/>
                <a:cs typeface="Gill Sans MT"/>
              </a:rPr>
              <a:t> </a:t>
            </a:r>
            <a:r>
              <a:rPr sz="1867" spc="27" dirty="0">
                <a:solidFill>
                  <a:srgbClr val="2D2D34"/>
                </a:solidFill>
                <a:latin typeface="+mj-lt"/>
                <a:cs typeface="Gill Sans MT"/>
              </a:rPr>
              <a:t>their</a:t>
            </a:r>
            <a:r>
              <a:rPr sz="1867" spc="60" dirty="0">
                <a:solidFill>
                  <a:srgbClr val="2D2D34"/>
                </a:solidFill>
                <a:latin typeface="+mj-lt"/>
                <a:cs typeface="Gill Sans MT"/>
              </a:rPr>
              <a:t> </a:t>
            </a:r>
            <a:r>
              <a:rPr sz="1867" spc="113" dirty="0">
                <a:solidFill>
                  <a:srgbClr val="2D2D34"/>
                </a:solidFill>
                <a:latin typeface="+mj-lt"/>
                <a:cs typeface="Gill Sans MT"/>
              </a:rPr>
              <a:t>insurance </a:t>
            </a:r>
            <a:r>
              <a:rPr sz="1867" spc="60" dirty="0">
                <a:solidFill>
                  <a:srgbClr val="2D2D34"/>
                </a:solidFill>
                <a:latin typeface="+mj-lt"/>
                <a:cs typeface="Gill Sans MT"/>
              </a:rPr>
              <a:t>(PBM)*?</a:t>
            </a:r>
            <a:endParaRPr sz="1867" dirty="0">
              <a:latin typeface="+mj-lt"/>
              <a:cs typeface="Gill Sans MT"/>
            </a:endParaRPr>
          </a:p>
        </p:txBody>
      </p:sp>
      <p:sp>
        <p:nvSpPr>
          <p:cNvPr id="17" name="object 13">
            <a:extLst>
              <a:ext uri="{FF2B5EF4-FFF2-40B4-BE49-F238E27FC236}">
                <a16:creationId xmlns:a16="http://schemas.microsoft.com/office/drawing/2014/main" id="{0982D77A-8423-D749-96F4-6A6791FA6EA6}"/>
              </a:ext>
            </a:extLst>
          </p:cNvPr>
          <p:cNvSpPr/>
          <p:nvPr/>
        </p:nvSpPr>
        <p:spPr>
          <a:xfrm>
            <a:off x="607940" y="2067390"/>
            <a:ext cx="2275840" cy="1555327"/>
          </a:xfrm>
          <a:custGeom>
            <a:avLst/>
            <a:gdLst/>
            <a:ahLst/>
            <a:cxnLst/>
            <a:rect l="l" t="t" r="r" b="b"/>
            <a:pathLst>
              <a:path w="1706880" h="1166495">
                <a:moveTo>
                  <a:pt x="1642465" y="0"/>
                </a:moveTo>
                <a:lnTo>
                  <a:pt x="63766" y="0"/>
                </a:lnTo>
                <a:lnTo>
                  <a:pt x="38945" y="5014"/>
                </a:lnTo>
                <a:lnTo>
                  <a:pt x="18676" y="18684"/>
                </a:lnTo>
                <a:lnTo>
                  <a:pt x="5011" y="38951"/>
                </a:lnTo>
                <a:lnTo>
                  <a:pt x="0" y="63754"/>
                </a:lnTo>
                <a:lnTo>
                  <a:pt x="0" y="1102487"/>
                </a:lnTo>
                <a:lnTo>
                  <a:pt x="5011" y="1127343"/>
                </a:lnTo>
                <a:lnTo>
                  <a:pt x="18676" y="1147603"/>
                </a:lnTo>
                <a:lnTo>
                  <a:pt x="38945" y="1161244"/>
                </a:lnTo>
                <a:lnTo>
                  <a:pt x="63766" y="1166241"/>
                </a:lnTo>
                <a:lnTo>
                  <a:pt x="1642465" y="1166241"/>
                </a:lnTo>
                <a:lnTo>
                  <a:pt x="1667341" y="1161244"/>
                </a:lnTo>
                <a:lnTo>
                  <a:pt x="1687645" y="1147603"/>
                </a:lnTo>
                <a:lnTo>
                  <a:pt x="1701330" y="1127343"/>
                </a:lnTo>
                <a:lnTo>
                  <a:pt x="1706346" y="1102487"/>
                </a:lnTo>
                <a:lnTo>
                  <a:pt x="1706346" y="63754"/>
                </a:lnTo>
                <a:lnTo>
                  <a:pt x="1701330" y="38951"/>
                </a:lnTo>
                <a:lnTo>
                  <a:pt x="1687645" y="18684"/>
                </a:lnTo>
                <a:lnTo>
                  <a:pt x="1667341" y="5014"/>
                </a:lnTo>
                <a:lnTo>
                  <a:pt x="1642465" y="0"/>
                </a:lnTo>
                <a:close/>
              </a:path>
            </a:pathLst>
          </a:custGeom>
          <a:solidFill>
            <a:schemeClr val="accent1"/>
          </a:solidFill>
        </p:spPr>
        <p:txBody>
          <a:bodyPr wrap="square" lIns="0" tIns="0" rIns="0" bIns="0" rtlCol="0"/>
          <a:lstStyle/>
          <a:p>
            <a:endParaRPr sz="2400">
              <a:latin typeface="+mj-lt"/>
            </a:endParaRPr>
          </a:p>
        </p:txBody>
      </p:sp>
      <p:sp>
        <p:nvSpPr>
          <p:cNvPr id="18" name="object 14">
            <a:extLst>
              <a:ext uri="{FF2B5EF4-FFF2-40B4-BE49-F238E27FC236}">
                <a16:creationId xmlns:a16="http://schemas.microsoft.com/office/drawing/2014/main" id="{239ABC63-ECC5-11FF-D126-0AE1DAF2E9AD}"/>
              </a:ext>
            </a:extLst>
          </p:cNvPr>
          <p:cNvSpPr/>
          <p:nvPr/>
        </p:nvSpPr>
        <p:spPr>
          <a:xfrm>
            <a:off x="3027341" y="2067390"/>
            <a:ext cx="2274993" cy="1555327"/>
          </a:xfrm>
          <a:custGeom>
            <a:avLst/>
            <a:gdLst/>
            <a:ahLst/>
            <a:cxnLst/>
            <a:rect l="l" t="t" r="r" b="b"/>
            <a:pathLst>
              <a:path w="1706245" h="1166495">
                <a:moveTo>
                  <a:pt x="1642491" y="0"/>
                </a:moveTo>
                <a:lnTo>
                  <a:pt x="63754" y="0"/>
                </a:lnTo>
                <a:lnTo>
                  <a:pt x="38897" y="5014"/>
                </a:lnTo>
                <a:lnTo>
                  <a:pt x="18637" y="18684"/>
                </a:lnTo>
                <a:lnTo>
                  <a:pt x="4996" y="38951"/>
                </a:lnTo>
                <a:lnTo>
                  <a:pt x="0" y="63754"/>
                </a:lnTo>
                <a:lnTo>
                  <a:pt x="0" y="1102487"/>
                </a:lnTo>
                <a:lnTo>
                  <a:pt x="4996" y="1127343"/>
                </a:lnTo>
                <a:lnTo>
                  <a:pt x="18637" y="1147603"/>
                </a:lnTo>
                <a:lnTo>
                  <a:pt x="38897" y="1161244"/>
                </a:lnTo>
                <a:lnTo>
                  <a:pt x="63754" y="1166241"/>
                </a:lnTo>
                <a:lnTo>
                  <a:pt x="1642491" y="1166241"/>
                </a:lnTo>
                <a:lnTo>
                  <a:pt x="1667293" y="1161244"/>
                </a:lnTo>
                <a:lnTo>
                  <a:pt x="1687560" y="1147603"/>
                </a:lnTo>
                <a:lnTo>
                  <a:pt x="1701230" y="1127343"/>
                </a:lnTo>
                <a:lnTo>
                  <a:pt x="1706245" y="1102487"/>
                </a:lnTo>
                <a:lnTo>
                  <a:pt x="1706245" y="63754"/>
                </a:lnTo>
                <a:lnTo>
                  <a:pt x="1701230" y="38951"/>
                </a:lnTo>
                <a:lnTo>
                  <a:pt x="1687560" y="18684"/>
                </a:lnTo>
                <a:lnTo>
                  <a:pt x="1667293" y="5014"/>
                </a:lnTo>
                <a:lnTo>
                  <a:pt x="1642491" y="0"/>
                </a:lnTo>
                <a:close/>
              </a:path>
            </a:pathLst>
          </a:custGeom>
          <a:solidFill>
            <a:schemeClr val="accent1"/>
          </a:solidFill>
        </p:spPr>
        <p:txBody>
          <a:bodyPr wrap="square" lIns="0" tIns="0" rIns="0" bIns="0" rtlCol="0"/>
          <a:lstStyle/>
          <a:p>
            <a:endParaRPr sz="2400">
              <a:latin typeface="+mj-lt"/>
            </a:endParaRPr>
          </a:p>
        </p:txBody>
      </p:sp>
      <p:sp>
        <p:nvSpPr>
          <p:cNvPr id="19" name="object 15">
            <a:extLst>
              <a:ext uri="{FF2B5EF4-FFF2-40B4-BE49-F238E27FC236}">
                <a16:creationId xmlns:a16="http://schemas.microsoft.com/office/drawing/2014/main" id="{46E9DC3C-D88E-DA10-DCF9-D455173D181C}"/>
              </a:ext>
            </a:extLst>
          </p:cNvPr>
          <p:cNvSpPr/>
          <p:nvPr/>
        </p:nvSpPr>
        <p:spPr>
          <a:xfrm>
            <a:off x="607940" y="3788326"/>
            <a:ext cx="2275840" cy="1555327"/>
          </a:xfrm>
          <a:custGeom>
            <a:avLst/>
            <a:gdLst/>
            <a:ahLst/>
            <a:cxnLst/>
            <a:rect l="l" t="t" r="r" b="b"/>
            <a:pathLst>
              <a:path w="1706880" h="1166495">
                <a:moveTo>
                  <a:pt x="1642465" y="0"/>
                </a:moveTo>
                <a:lnTo>
                  <a:pt x="63766" y="0"/>
                </a:lnTo>
                <a:lnTo>
                  <a:pt x="38945" y="5014"/>
                </a:lnTo>
                <a:lnTo>
                  <a:pt x="18676" y="18684"/>
                </a:lnTo>
                <a:lnTo>
                  <a:pt x="5011" y="38951"/>
                </a:lnTo>
                <a:lnTo>
                  <a:pt x="0" y="63754"/>
                </a:lnTo>
                <a:lnTo>
                  <a:pt x="0" y="1102575"/>
                </a:lnTo>
                <a:lnTo>
                  <a:pt x="5011" y="1127396"/>
                </a:lnTo>
                <a:lnTo>
                  <a:pt x="18676" y="1147665"/>
                </a:lnTo>
                <a:lnTo>
                  <a:pt x="38945" y="1161331"/>
                </a:lnTo>
                <a:lnTo>
                  <a:pt x="63766" y="1166342"/>
                </a:lnTo>
                <a:lnTo>
                  <a:pt x="1642465" y="1166342"/>
                </a:lnTo>
                <a:lnTo>
                  <a:pt x="1667341" y="1161331"/>
                </a:lnTo>
                <a:lnTo>
                  <a:pt x="1687645" y="1147665"/>
                </a:lnTo>
                <a:lnTo>
                  <a:pt x="1701330" y="1127396"/>
                </a:lnTo>
                <a:lnTo>
                  <a:pt x="1706346" y="1102575"/>
                </a:lnTo>
                <a:lnTo>
                  <a:pt x="1706346" y="63754"/>
                </a:lnTo>
                <a:lnTo>
                  <a:pt x="1701330" y="38951"/>
                </a:lnTo>
                <a:lnTo>
                  <a:pt x="1687645" y="18684"/>
                </a:lnTo>
                <a:lnTo>
                  <a:pt x="1667341" y="5014"/>
                </a:lnTo>
                <a:lnTo>
                  <a:pt x="1642465" y="0"/>
                </a:lnTo>
                <a:close/>
              </a:path>
            </a:pathLst>
          </a:custGeom>
          <a:solidFill>
            <a:schemeClr val="accent1"/>
          </a:solidFill>
        </p:spPr>
        <p:txBody>
          <a:bodyPr wrap="square" lIns="0" tIns="0" rIns="0" bIns="0" rtlCol="0"/>
          <a:lstStyle/>
          <a:p>
            <a:endParaRPr sz="2400">
              <a:latin typeface="+mj-lt"/>
            </a:endParaRPr>
          </a:p>
        </p:txBody>
      </p:sp>
      <p:grpSp>
        <p:nvGrpSpPr>
          <p:cNvPr id="20" name="object 16">
            <a:extLst>
              <a:ext uri="{FF2B5EF4-FFF2-40B4-BE49-F238E27FC236}">
                <a16:creationId xmlns:a16="http://schemas.microsoft.com/office/drawing/2014/main" id="{255C7AF6-6BB6-3E38-8DE1-42CCB7BB3E8E}"/>
              </a:ext>
            </a:extLst>
          </p:cNvPr>
          <p:cNvGrpSpPr/>
          <p:nvPr/>
        </p:nvGrpSpPr>
        <p:grpSpPr>
          <a:xfrm>
            <a:off x="3050540" y="3788326"/>
            <a:ext cx="2274993" cy="1555327"/>
            <a:chOff x="2287904" y="2841244"/>
            <a:chExt cx="1706245" cy="1166495"/>
          </a:xfrm>
          <a:solidFill>
            <a:schemeClr val="accent1"/>
          </a:solidFill>
        </p:grpSpPr>
        <p:sp>
          <p:nvSpPr>
            <p:cNvPr id="21" name="object 17">
              <a:extLst>
                <a:ext uri="{FF2B5EF4-FFF2-40B4-BE49-F238E27FC236}">
                  <a16:creationId xmlns:a16="http://schemas.microsoft.com/office/drawing/2014/main" id="{7939AB57-109D-7A37-85AC-E5A422B13B3C}"/>
                </a:ext>
              </a:extLst>
            </p:cNvPr>
            <p:cNvSpPr/>
            <p:nvPr/>
          </p:nvSpPr>
          <p:spPr>
            <a:xfrm>
              <a:off x="2287904" y="2841244"/>
              <a:ext cx="1706245" cy="1166495"/>
            </a:xfrm>
            <a:custGeom>
              <a:avLst/>
              <a:gdLst/>
              <a:ahLst/>
              <a:cxnLst/>
              <a:rect l="l" t="t" r="r" b="b"/>
              <a:pathLst>
                <a:path w="1706245" h="1166495">
                  <a:moveTo>
                    <a:pt x="1642491" y="0"/>
                  </a:moveTo>
                  <a:lnTo>
                    <a:pt x="63753" y="0"/>
                  </a:lnTo>
                  <a:lnTo>
                    <a:pt x="38897" y="5014"/>
                  </a:lnTo>
                  <a:lnTo>
                    <a:pt x="18637" y="18684"/>
                  </a:lnTo>
                  <a:lnTo>
                    <a:pt x="4996" y="38951"/>
                  </a:lnTo>
                  <a:lnTo>
                    <a:pt x="0" y="63754"/>
                  </a:lnTo>
                  <a:lnTo>
                    <a:pt x="0" y="1102575"/>
                  </a:lnTo>
                  <a:lnTo>
                    <a:pt x="4996" y="1127396"/>
                  </a:lnTo>
                  <a:lnTo>
                    <a:pt x="18637" y="1147665"/>
                  </a:lnTo>
                  <a:lnTo>
                    <a:pt x="38897" y="1161331"/>
                  </a:lnTo>
                  <a:lnTo>
                    <a:pt x="63753" y="1166342"/>
                  </a:lnTo>
                  <a:lnTo>
                    <a:pt x="1642491" y="1166342"/>
                  </a:lnTo>
                  <a:lnTo>
                    <a:pt x="1667293" y="1161331"/>
                  </a:lnTo>
                  <a:lnTo>
                    <a:pt x="1687560" y="1147665"/>
                  </a:lnTo>
                  <a:lnTo>
                    <a:pt x="1701230" y="1127396"/>
                  </a:lnTo>
                  <a:lnTo>
                    <a:pt x="1706245" y="1102575"/>
                  </a:lnTo>
                  <a:lnTo>
                    <a:pt x="1706245" y="63754"/>
                  </a:lnTo>
                  <a:lnTo>
                    <a:pt x="1701230" y="38951"/>
                  </a:lnTo>
                  <a:lnTo>
                    <a:pt x="1687560" y="18684"/>
                  </a:lnTo>
                  <a:lnTo>
                    <a:pt x="1667293" y="5014"/>
                  </a:lnTo>
                  <a:lnTo>
                    <a:pt x="1642491" y="0"/>
                  </a:lnTo>
                  <a:close/>
                </a:path>
              </a:pathLst>
            </a:custGeom>
            <a:grpFill/>
          </p:spPr>
          <p:txBody>
            <a:bodyPr wrap="square" lIns="0" tIns="0" rIns="0" bIns="0" rtlCol="0"/>
            <a:lstStyle/>
            <a:p>
              <a:endParaRPr sz="2400">
                <a:latin typeface="+mj-lt"/>
              </a:endParaRPr>
            </a:p>
          </p:txBody>
        </p:sp>
        <p:sp>
          <p:nvSpPr>
            <p:cNvPr id="22" name="object 18">
              <a:extLst>
                <a:ext uri="{FF2B5EF4-FFF2-40B4-BE49-F238E27FC236}">
                  <a16:creationId xmlns:a16="http://schemas.microsoft.com/office/drawing/2014/main" id="{24EC22B4-A866-B56F-B7D2-F579E67AB600}"/>
                </a:ext>
              </a:extLst>
            </p:cNvPr>
            <p:cNvSpPr/>
            <p:nvPr/>
          </p:nvSpPr>
          <p:spPr>
            <a:xfrm>
              <a:off x="2287904" y="2841244"/>
              <a:ext cx="1706245" cy="1166495"/>
            </a:xfrm>
            <a:custGeom>
              <a:avLst/>
              <a:gdLst/>
              <a:ahLst/>
              <a:cxnLst/>
              <a:rect l="l" t="t" r="r" b="b"/>
              <a:pathLst>
                <a:path w="1706245" h="1166495">
                  <a:moveTo>
                    <a:pt x="1642491" y="0"/>
                  </a:moveTo>
                  <a:lnTo>
                    <a:pt x="63753" y="0"/>
                  </a:lnTo>
                  <a:lnTo>
                    <a:pt x="38897" y="5014"/>
                  </a:lnTo>
                  <a:lnTo>
                    <a:pt x="18637" y="18684"/>
                  </a:lnTo>
                  <a:lnTo>
                    <a:pt x="4996" y="38951"/>
                  </a:lnTo>
                  <a:lnTo>
                    <a:pt x="0" y="63754"/>
                  </a:lnTo>
                  <a:lnTo>
                    <a:pt x="0" y="1102575"/>
                  </a:lnTo>
                  <a:lnTo>
                    <a:pt x="4996" y="1127396"/>
                  </a:lnTo>
                  <a:lnTo>
                    <a:pt x="18637" y="1147665"/>
                  </a:lnTo>
                  <a:lnTo>
                    <a:pt x="38897" y="1161331"/>
                  </a:lnTo>
                  <a:lnTo>
                    <a:pt x="63753" y="1166342"/>
                  </a:lnTo>
                  <a:lnTo>
                    <a:pt x="1642491" y="1166342"/>
                  </a:lnTo>
                  <a:lnTo>
                    <a:pt x="1667293" y="1161331"/>
                  </a:lnTo>
                  <a:lnTo>
                    <a:pt x="1687560" y="1147665"/>
                  </a:lnTo>
                  <a:lnTo>
                    <a:pt x="1701230" y="1127396"/>
                  </a:lnTo>
                  <a:lnTo>
                    <a:pt x="1706245" y="1102575"/>
                  </a:lnTo>
                  <a:lnTo>
                    <a:pt x="1706245" y="63754"/>
                  </a:lnTo>
                  <a:lnTo>
                    <a:pt x="1701230" y="38951"/>
                  </a:lnTo>
                  <a:lnTo>
                    <a:pt x="1687560" y="18684"/>
                  </a:lnTo>
                  <a:lnTo>
                    <a:pt x="1667293" y="5014"/>
                  </a:lnTo>
                  <a:lnTo>
                    <a:pt x="1642491" y="0"/>
                  </a:lnTo>
                  <a:close/>
                </a:path>
              </a:pathLst>
            </a:custGeom>
            <a:grpFill/>
          </p:spPr>
          <p:txBody>
            <a:bodyPr wrap="square" lIns="0" tIns="0" rIns="0" bIns="0" rtlCol="0"/>
            <a:lstStyle/>
            <a:p>
              <a:endParaRPr sz="2400">
                <a:latin typeface="+mj-lt"/>
              </a:endParaRPr>
            </a:p>
          </p:txBody>
        </p:sp>
      </p:grpSp>
      <p:sp>
        <p:nvSpPr>
          <p:cNvPr id="23" name="object 19">
            <a:extLst>
              <a:ext uri="{FF2B5EF4-FFF2-40B4-BE49-F238E27FC236}">
                <a16:creationId xmlns:a16="http://schemas.microsoft.com/office/drawing/2014/main" id="{58B82FFD-5747-196C-D0BC-F6F340AD67CD}"/>
              </a:ext>
            </a:extLst>
          </p:cNvPr>
          <p:cNvSpPr txBox="1"/>
          <p:nvPr/>
        </p:nvSpPr>
        <p:spPr>
          <a:xfrm>
            <a:off x="3606800" y="2389802"/>
            <a:ext cx="1208192" cy="878873"/>
          </a:xfrm>
          <a:prstGeom prst="rect">
            <a:avLst/>
          </a:prstGeom>
        </p:spPr>
        <p:txBody>
          <a:bodyPr vert="horz" wrap="square" lIns="0" tIns="16933" rIns="0" bIns="0" rtlCol="0">
            <a:spAutoFit/>
          </a:bodyPr>
          <a:lstStyle/>
          <a:p>
            <a:pPr marL="50799">
              <a:spcBef>
                <a:spcPts val="133"/>
              </a:spcBef>
            </a:pPr>
            <a:r>
              <a:rPr sz="5600" b="1" spc="-587" dirty="0">
                <a:solidFill>
                  <a:srgbClr val="2D2D34"/>
                </a:solidFill>
                <a:latin typeface="+mj-lt"/>
                <a:cs typeface="Tahoma"/>
              </a:rPr>
              <a:t>19</a:t>
            </a:r>
            <a:r>
              <a:rPr sz="4000" b="1" spc="-880" baseline="40277" dirty="0">
                <a:solidFill>
                  <a:srgbClr val="2D2D34"/>
                </a:solidFill>
                <a:latin typeface="+mj-lt"/>
                <a:cs typeface="Tahoma"/>
              </a:rPr>
              <a:t>%</a:t>
            </a:r>
            <a:endParaRPr sz="4000" baseline="40277">
              <a:latin typeface="+mj-lt"/>
              <a:cs typeface="Tahoma"/>
            </a:endParaRPr>
          </a:p>
        </p:txBody>
      </p:sp>
      <p:sp>
        <p:nvSpPr>
          <p:cNvPr id="24" name="object 20">
            <a:extLst>
              <a:ext uri="{FF2B5EF4-FFF2-40B4-BE49-F238E27FC236}">
                <a16:creationId xmlns:a16="http://schemas.microsoft.com/office/drawing/2014/main" id="{329B9E00-B051-FD08-86A0-BF286D310527}"/>
              </a:ext>
            </a:extLst>
          </p:cNvPr>
          <p:cNvSpPr txBox="1"/>
          <p:nvPr/>
        </p:nvSpPr>
        <p:spPr>
          <a:xfrm>
            <a:off x="1382979" y="2151143"/>
            <a:ext cx="770467" cy="878873"/>
          </a:xfrm>
          <a:prstGeom prst="rect">
            <a:avLst/>
          </a:prstGeom>
        </p:spPr>
        <p:txBody>
          <a:bodyPr vert="horz" wrap="square" lIns="0" tIns="16933" rIns="0" bIns="0" rtlCol="0">
            <a:spAutoFit/>
          </a:bodyPr>
          <a:lstStyle/>
          <a:p>
            <a:pPr marL="50799">
              <a:spcBef>
                <a:spcPts val="133"/>
              </a:spcBef>
            </a:pPr>
            <a:r>
              <a:rPr sz="8400" b="1" spc="-1189" baseline="-19179" dirty="0">
                <a:solidFill>
                  <a:srgbClr val="2D2D34"/>
                </a:solidFill>
                <a:latin typeface="+mj-lt"/>
                <a:cs typeface="Tahoma"/>
              </a:rPr>
              <a:t>8</a:t>
            </a:r>
            <a:r>
              <a:rPr sz="2667" b="1" spc="-793" dirty="0">
                <a:solidFill>
                  <a:srgbClr val="2D2D34"/>
                </a:solidFill>
                <a:latin typeface="+mj-lt"/>
                <a:cs typeface="Tahoma"/>
              </a:rPr>
              <a:t>%</a:t>
            </a:r>
            <a:endParaRPr sz="2667">
              <a:latin typeface="+mj-lt"/>
              <a:cs typeface="Tahoma"/>
            </a:endParaRPr>
          </a:p>
        </p:txBody>
      </p:sp>
      <p:sp>
        <p:nvSpPr>
          <p:cNvPr id="25" name="object 21">
            <a:extLst>
              <a:ext uri="{FF2B5EF4-FFF2-40B4-BE49-F238E27FC236}">
                <a16:creationId xmlns:a16="http://schemas.microsoft.com/office/drawing/2014/main" id="{48612B36-25BA-AB03-5645-509D3E0CD13E}"/>
              </a:ext>
            </a:extLst>
          </p:cNvPr>
          <p:cNvSpPr txBox="1"/>
          <p:nvPr/>
        </p:nvSpPr>
        <p:spPr>
          <a:xfrm>
            <a:off x="1139681" y="4108872"/>
            <a:ext cx="3668607" cy="878873"/>
          </a:xfrm>
          <a:prstGeom prst="rect">
            <a:avLst/>
          </a:prstGeom>
        </p:spPr>
        <p:txBody>
          <a:bodyPr vert="horz" wrap="square" lIns="0" tIns="16933" rIns="0" bIns="0" rtlCol="0">
            <a:spAutoFit/>
          </a:bodyPr>
          <a:lstStyle/>
          <a:p>
            <a:pPr marL="67732">
              <a:spcBef>
                <a:spcPts val="133"/>
              </a:spcBef>
              <a:tabLst>
                <a:tab pos="2495064" algn="l"/>
              </a:tabLst>
            </a:pPr>
            <a:r>
              <a:rPr sz="5600" b="1" spc="-587" dirty="0">
                <a:solidFill>
                  <a:srgbClr val="2D2D34"/>
                </a:solidFill>
                <a:latin typeface="+mj-lt"/>
                <a:cs typeface="Tahoma"/>
              </a:rPr>
              <a:t>41</a:t>
            </a:r>
            <a:r>
              <a:rPr sz="4000" b="1" spc="-880" baseline="40277" dirty="0">
                <a:solidFill>
                  <a:srgbClr val="2D2D34"/>
                </a:solidFill>
                <a:latin typeface="+mj-lt"/>
                <a:cs typeface="Tahoma"/>
              </a:rPr>
              <a:t>%</a:t>
            </a:r>
            <a:r>
              <a:rPr sz="4000" b="1" baseline="40277" dirty="0">
                <a:solidFill>
                  <a:srgbClr val="2D2D34"/>
                </a:solidFill>
                <a:latin typeface="+mj-lt"/>
                <a:cs typeface="Tahoma"/>
              </a:rPr>
              <a:t>	</a:t>
            </a:r>
            <a:r>
              <a:rPr sz="5600" b="1" spc="-587" dirty="0">
                <a:solidFill>
                  <a:schemeClr val="tx1">
                    <a:lumMod val="50000"/>
                  </a:schemeClr>
                </a:solidFill>
                <a:latin typeface="+mj-lt"/>
                <a:cs typeface="Tahoma"/>
              </a:rPr>
              <a:t>79</a:t>
            </a:r>
            <a:r>
              <a:rPr sz="4000" b="1" spc="-880" baseline="40277" dirty="0">
                <a:solidFill>
                  <a:schemeClr val="tx1">
                    <a:lumMod val="50000"/>
                  </a:schemeClr>
                </a:solidFill>
                <a:latin typeface="+mj-lt"/>
                <a:cs typeface="Tahoma"/>
              </a:rPr>
              <a:t>%</a:t>
            </a:r>
            <a:endParaRPr sz="4000" baseline="40277" dirty="0">
              <a:solidFill>
                <a:schemeClr val="tx1">
                  <a:lumMod val="50000"/>
                </a:schemeClr>
              </a:solidFill>
              <a:latin typeface="+mj-lt"/>
              <a:cs typeface="Tahoma"/>
            </a:endParaRPr>
          </a:p>
        </p:txBody>
      </p:sp>
    </p:spTree>
    <p:extLst>
      <p:ext uri="{BB962C8B-B14F-4D97-AF65-F5344CB8AC3E}">
        <p14:creationId xmlns:p14="http://schemas.microsoft.com/office/powerpoint/2010/main" val="678950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D04F66-2A16-E6C5-9E3F-9D569A84BB52}"/>
            </a:ext>
          </a:extLst>
        </p:cNvPr>
        <p:cNvGrpSpPr/>
        <p:nvPr/>
      </p:nvGrpSpPr>
      <p:grpSpPr>
        <a:xfrm>
          <a:off x="0" y="0"/>
          <a:ext cx="0" cy="0"/>
          <a:chOff x="0" y="0"/>
          <a:chExt cx="0" cy="0"/>
        </a:xfrm>
      </p:grpSpPr>
      <p:sp>
        <p:nvSpPr>
          <p:cNvPr id="11" name="Title 10">
            <a:extLst>
              <a:ext uri="{FF2B5EF4-FFF2-40B4-BE49-F238E27FC236}">
                <a16:creationId xmlns:a16="http://schemas.microsoft.com/office/drawing/2014/main" id="{F69D1704-7E70-3048-AC21-4C10ED025126}"/>
              </a:ext>
            </a:extLst>
          </p:cNvPr>
          <p:cNvSpPr>
            <a:spLocks noGrp="1"/>
          </p:cNvSpPr>
          <p:nvPr>
            <p:ph type="title"/>
          </p:nvPr>
        </p:nvSpPr>
        <p:spPr/>
        <p:txBody>
          <a:bodyPr/>
          <a:lstStyle/>
          <a:p>
            <a:r>
              <a:rPr lang="en-US" dirty="0"/>
              <a:t>Pop Quiz</a:t>
            </a:r>
          </a:p>
        </p:txBody>
      </p:sp>
      <p:sp>
        <p:nvSpPr>
          <p:cNvPr id="14" name="Text Placeholder 13">
            <a:extLst>
              <a:ext uri="{FF2B5EF4-FFF2-40B4-BE49-F238E27FC236}">
                <a16:creationId xmlns:a16="http://schemas.microsoft.com/office/drawing/2014/main" id="{5AFAF5F4-C0B2-0C16-7942-2FF52157F610}"/>
              </a:ext>
            </a:extLst>
          </p:cNvPr>
          <p:cNvSpPr>
            <a:spLocks noGrp="1"/>
          </p:cNvSpPr>
          <p:nvPr>
            <p:ph type="body" sz="quarter" idx="15"/>
          </p:nvPr>
        </p:nvSpPr>
        <p:spPr/>
        <p:txBody>
          <a:bodyPr/>
          <a:lstStyle/>
          <a:p>
            <a:endParaRPr lang="en-US" dirty="0"/>
          </a:p>
        </p:txBody>
      </p:sp>
      <p:sp>
        <p:nvSpPr>
          <p:cNvPr id="13" name="Text Placeholder 12">
            <a:extLst>
              <a:ext uri="{FF2B5EF4-FFF2-40B4-BE49-F238E27FC236}">
                <a16:creationId xmlns:a16="http://schemas.microsoft.com/office/drawing/2014/main" id="{0FBD07C6-72E3-FC0C-E49D-369AA330CB30}"/>
              </a:ext>
            </a:extLst>
          </p:cNvPr>
          <p:cNvSpPr>
            <a:spLocks noGrp="1"/>
          </p:cNvSpPr>
          <p:nvPr>
            <p:ph type="body" sz="quarter" idx="13"/>
          </p:nvPr>
        </p:nvSpPr>
        <p:spPr/>
        <p:txBody>
          <a:bodyPr/>
          <a:lstStyle/>
          <a:p>
            <a:endParaRPr lang="en-US"/>
          </a:p>
        </p:txBody>
      </p:sp>
      <p:sp>
        <p:nvSpPr>
          <p:cNvPr id="9" name="Footer Placeholder 8">
            <a:extLst>
              <a:ext uri="{FF2B5EF4-FFF2-40B4-BE49-F238E27FC236}">
                <a16:creationId xmlns:a16="http://schemas.microsoft.com/office/drawing/2014/main" id="{CD395E01-C993-B37F-7C5B-87E7772D6C48}"/>
              </a:ext>
            </a:extLst>
          </p:cNvPr>
          <p:cNvSpPr>
            <a:spLocks noGrp="1"/>
          </p:cNvSpPr>
          <p:nvPr>
            <p:ph type="ftr" sz="quarter" idx="3"/>
          </p:nvPr>
        </p:nvSpPr>
        <p:spPr/>
        <p:txBody>
          <a:bodyPr/>
          <a:lstStyle/>
          <a:p>
            <a:r>
              <a:rPr lang="en-US">
                <a:cs typeface="Arial" panose="020B0604020202020204" pitchFamily="34" charset="0"/>
              </a:rPr>
              <a:t>©2024 ARTHUR J. GALLAGHER &amp; CO.</a:t>
            </a:r>
          </a:p>
        </p:txBody>
      </p:sp>
      <p:sp>
        <p:nvSpPr>
          <p:cNvPr id="10" name="Slide Number Placeholder 9">
            <a:extLst>
              <a:ext uri="{FF2B5EF4-FFF2-40B4-BE49-F238E27FC236}">
                <a16:creationId xmlns:a16="http://schemas.microsoft.com/office/drawing/2014/main" id="{B757B65C-15BD-5D6A-A263-B3A65924C32A}"/>
              </a:ext>
            </a:extLst>
          </p:cNvPr>
          <p:cNvSpPr>
            <a:spLocks noGrp="1"/>
          </p:cNvSpPr>
          <p:nvPr>
            <p:ph type="sldNum" sz="quarter" idx="4"/>
          </p:nvPr>
        </p:nvSpPr>
        <p:spPr/>
        <p:txBody>
          <a:bodyPr/>
          <a:lstStyle/>
          <a:p>
            <a:fld id="{40AA5F45-CDE6-4EA8-991E-B18CC5F21F47}" type="slidenum">
              <a:rPr lang="en-US" smtClean="0"/>
              <a:pPr/>
              <a:t>5</a:t>
            </a:fld>
            <a:endParaRPr lang="en-US"/>
          </a:p>
        </p:txBody>
      </p:sp>
      <p:sp>
        <p:nvSpPr>
          <p:cNvPr id="15" name="object 10">
            <a:extLst>
              <a:ext uri="{FF2B5EF4-FFF2-40B4-BE49-F238E27FC236}">
                <a16:creationId xmlns:a16="http://schemas.microsoft.com/office/drawing/2014/main" id="{31A6E581-2706-4E0D-BBBA-6738AC7FED56}"/>
              </a:ext>
            </a:extLst>
          </p:cNvPr>
          <p:cNvSpPr txBox="1"/>
          <p:nvPr/>
        </p:nvSpPr>
        <p:spPr>
          <a:xfrm>
            <a:off x="6201834" y="4480730"/>
            <a:ext cx="5018193" cy="303374"/>
          </a:xfrm>
          <a:prstGeom prst="rect">
            <a:avLst/>
          </a:prstGeom>
        </p:spPr>
        <p:txBody>
          <a:bodyPr vert="horz" wrap="square" lIns="0" tIns="16087" rIns="0" bIns="0" rtlCol="0">
            <a:spAutoFit/>
          </a:bodyPr>
          <a:lstStyle/>
          <a:p>
            <a:pPr marL="16933">
              <a:spcBef>
                <a:spcPts val="127"/>
              </a:spcBef>
            </a:pPr>
            <a:r>
              <a:rPr sz="933" spc="13" dirty="0">
                <a:solidFill>
                  <a:srgbClr val="2D2D34"/>
                </a:solidFill>
                <a:latin typeface="+mj-lt"/>
                <a:cs typeface="Gill Sans MT"/>
              </a:rPr>
              <a:t>*</a:t>
            </a:r>
            <a:r>
              <a:rPr sz="933" spc="80" dirty="0">
                <a:solidFill>
                  <a:srgbClr val="2D2D34"/>
                </a:solidFill>
                <a:latin typeface="+mj-lt"/>
                <a:cs typeface="Gill Sans MT"/>
              </a:rPr>
              <a:t> </a:t>
            </a:r>
            <a:r>
              <a:rPr sz="933" spc="13" dirty="0">
                <a:solidFill>
                  <a:srgbClr val="2D2D34"/>
                </a:solidFill>
                <a:latin typeface="+mj-lt"/>
                <a:cs typeface="Gill Sans MT"/>
              </a:rPr>
              <a:t>Patel</a:t>
            </a:r>
            <a:r>
              <a:rPr sz="933" spc="147" dirty="0">
                <a:solidFill>
                  <a:srgbClr val="2D2D34"/>
                </a:solidFill>
                <a:latin typeface="+mj-lt"/>
                <a:cs typeface="Gill Sans MT"/>
              </a:rPr>
              <a:t> </a:t>
            </a:r>
            <a:r>
              <a:rPr sz="933" dirty="0">
                <a:solidFill>
                  <a:srgbClr val="2D2D34"/>
                </a:solidFill>
                <a:latin typeface="+mj-lt"/>
                <a:cs typeface="Gill Sans MT"/>
              </a:rPr>
              <a:t>et.</a:t>
            </a:r>
            <a:r>
              <a:rPr sz="933" spc="127" dirty="0">
                <a:solidFill>
                  <a:srgbClr val="2D2D34"/>
                </a:solidFill>
                <a:latin typeface="+mj-lt"/>
                <a:cs typeface="Gill Sans MT"/>
              </a:rPr>
              <a:t> </a:t>
            </a:r>
            <a:r>
              <a:rPr sz="933" spc="13" dirty="0">
                <a:solidFill>
                  <a:srgbClr val="2D2D34"/>
                </a:solidFill>
                <a:latin typeface="+mj-lt"/>
                <a:cs typeface="Gill Sans MT"/>
              </a:rPr>
              <a:t>al.,</a:t>
            </a:r>
            <a:r>
              <a:rPr sz="933" spc="80" dirty="0">
                <a:solidFill>
                  <a:srgbClr val="2D2D34"/>
                </a:solidFill>
                <a:latin typeface="+mj-lt"/>
                <a:cs typeface="Gill Sans MT"/>
              </a:rPr>
              <a:t> </a:t>
            </a:r>
            <a:r>
              <a:rPr sz="933" spc="13" dirty="0">
                <a:solidFill>
                  <a:srgbClr val="2D2D34"/>
                </a:solidFill>
                <a:latin typeface="+mj-lt"/>
                <a:cs typeface="Gill Sans MT"/>
              </a:rPr>
              <a:t>Annals</a:t>
            </a:r>
            <a:r>
              <a:rPr sz="933" spc="113" dirty="0">
                <a:solidFill>
                  <a:srgbClr val="2D2D34"/>
                </a:solidFill>
                <a:latin typeface="+mj-lt"/>
                <a:cs typeface="Gill Sans MT"/>
              </a:rPr>
              <a:t> </a:t>
            </a:r>
            <a:r>
              <a:rPr sz="933" spc="13" dirty="0">
                <a:solidFill>
                  <a:srgbClr val="2D2D34"/>
                </a:solidFill>
                <a:latin typeface="+mj-lt"/>
                <a:cs typeface="Gill Sans MT"/>
              </a:rPr>
              <a:t>of</a:t>
            </a:r>
            <a:r>
              <a:rPr sz="933" spc="93" dirty="0">
                <a:solidFill>
                  <a:srgbClr val="2D2D34"/>
                </a:solidFill>
                <a:latin typeface="+mj-lt"/>
                <a:cs typeface="Gill Sans MT"/>
              </a:rPr>
              <a:t> </a:t>
            </a:r>
            <a:r>
              <a:rPr sz="933" spc="13" dirty="0">
                <a:solidFill>
                  <a:srgbClr val="2D2D34"/>
                </a:solidFill>
                <a:latin typeface="+mj-lt"/>
                <a:cs typeface="Gill Sans MT"/>
              </a:rPr>
              <a:t>Internal</a:t>
            </a:r>
            <a:r>
              <a:rPr sz="933" spc="120" dirty="0">
                <a:solidFill>
                  <a:srgbClr val="2D2D34"/>
                </a:solidFill>
                <a:latin typeface="+mj-lt"/>
                <a:cs typeface="Gill Sans MT"/>
              </a:rPr>
              <a:t> </a:t>
            </a:r>
            <a:r>
              <a:rPr sz="933" spc="13" dirty="0">
                <a:solidFill>
                  <a:srgbClr val="2D2D34"/>
                </a:solidFill>
                <a:latin typeface="+mj-lt"/>
                <a:cs typeface="Gill Sans MT"/>
              </a:rPr>
              <a:t>Medicine,</a:t>
            </a:r>
            <a:r>
              <a:rPr sz="933" spc="187" dirty="0">
                <a:solidFill>
                  <a:srgbClr val="2D2D34"/>
                </a:solidFill>
                <a:latin typeface="+mj-lt"/>
                <a:cs typeface="Gill Sans MT"/>
              </a:rPr>
              <a:t> </a:t>
            </a:r>
            <a:r>
              <a:rPr sz="933" spc="13" dirty="0">
                <a:solidFill>
                  <a:srgbClr val="2D2D34"/>
                </a:solidFill>
                <a:latin typeface="+mj-lt"/>
                <a:cs typeface="Gill Sans MT"/>
              </a:rPr>
              <a:t>September</a:t>
            </a:r>
            <a:r>
              <a:rPr sz="933" spc="160" dirty="0">
                <a:solidFill>
                  <a:srgbClr val="2D2D34"/>
                </a:solidFill>
                <a:latin typeface="+mj-lt"/>
                <a:cs typeface="Gill Sans MT"/>
              </a:rPr>
              <a:t> </a:t>
            </a:r>
            <a:r>
              <a:rPr sz="933" dirty="0">
                <a:solidFill>
                  <a:srgbClr val="2D2D34"/>
                </a:solidFill>
                <a:latin typeface="+mj-lt"/>
                <a:cs typeface="Gill Sans MT"/>
              </a:rPr>
              <a:t>5,</a:t>
            </a:r>
            <a:r>
              <a:rPr sz="933" spc="80" dirty="0">
                <a:solidFill>
                  <a:srgbClr val="2D2D34"/>
                </a:solidFill>
                <a:latin typeface="+mj-lt"/>
                <a:cs typeface="Gill Sans MT"/>
              </a:rPr>
              <a:t> </a:t>
            </a:r>
            <a:r>
              <a:rPr sz="933" spc="13" dirty="0">
                <a:solidFill>
                  <a:srgbClr val="2D2D34"/>
                </a:solidFill>
                <a:latin typeface="+mj-lt"/>
                <a:cs typeface="Gill Sans MT"/>
              </a:rPr>
              <a:t>2023,</a:t>
            </a:r>
            <a:r>
              <a:rPr sz="933" spc="107" dirty="0">
                <a:solidFill>
                  <a:srgbClr val="2D2D34"/>
                </a:solidFill>
                <a:latin typeface="+mj-lt"/>
                <a:cs typeface="Gill Sans MT"/>
              </a:rPr>
              <a:t> </a:t>
            </a:r>
            <a:r>
              <a:rPr sz="933" spc="13" dirty="0">
                <a:solidFill>
                  <a:srgbClr val="2D2D34"/>
                </a:solidFill>
                <a:latin typeface="+mj-lt"/>
                <a:cs typeface="Gill Sans MT"/>
              </a:rPr>
              <a:t>https://doi.org/10.7326/M23-</a:t>
            </a:r>
            <a:r>
              <a:rPr sz="933" spc="-27" dirty="0">
                <a:solidFill>
                  <a:srgbClr val="2D2D34"/>
                </a:solidFill>
                <a:latin typeface="+mj-lt"/>
                <a:cs typeface="Gill Sans MT"/>
              </a:rPr>
              <a:t>0644</a:t>
            </a:r>
            <a:endParaRPr sz="933">
              <a:latin typeface="+mj-lt"/>
              <a:cs typeface="Gill Sans MT"/>
            </a:endParaRPr>
          </a:p>
        </p:txBody>
      </p:sp>
      <p:sp>
        <p:nvSpPr>
          <p:cNvPr id="16" name="object 11">
            <a:extLst>
              <a:ext uri="{FF2B5EF4-FFF2-40B4-BE49-F238E27FC236}">
                <a16:creationId xmlns:a16="http://schemas.microsoft.com/office/drawing/2014/main" id="{F063675A-6FDB-8FD8-A9B6-07BB50A46FEB}"/>
              </a:ext>
            </a:extLst>
          </p:cNvPr>
          <p:cNvSpPr txBox="1"/>
          <p:nvPr/>
        </p:nvSpPr>
        <p:spPr>
          <a:xfrm>
            <a:off x="6201834" y="2089370"/>
            <a:ext cx="4512733" cy="1891522"/>
          </a:xfrm>
          <a:prstGeom prst="rect">
            <a:avLst/>
          </a:prstGeom>
        </p:spPr>
        <p:txBody>
          <a:bodyPr vert="horz" wrap="square" lIns="0" tIns="16933" rIns="0" bIns="0" rtlCol="0">
            <a:spAutoFit/>
          </a:bodyPr>
          <a:lstStyle/>
          <a:p>
            <a:pPr marL="16933" marR="6773">
              <a:lnSpc>
                <a:spcPct val="110000"/>
              </a:lnSpc>
              <a:spcBef>
                <a:spcPts val="133"/>
              </a:spcBef>
            </a:pPr>
            <a:r>
              <a:rPr sz="1867" spc="27" dirty="0">
                <a:solidFill>
                  <a:srgbClr val="2D2D34"/>
                </a:solidFill>
                <a:latin typeface="+mj-lt"/>
                <a:cs typeface="Gill Sans MT"/>
              </a:rPr>
              <a:t>According</a:t>
            </a:r>
            <a:r>
              <a:rPr sz="1867" spc="-60" dirty="0">
                <a:solidFill>
                  <a:srgbClr val="2D2D34"/>
                </a:solidFill>
                <a:latin typeface="+mj-lt"/>
                <a:cs typeface="Gill Sans MT"/>
              </a:rPr>
              <a:t> </a:t>
            </a:r>
            <a:r>
              <a:rPr sz="1867" spc="27" dirty="0">
                <a:solidFill>
                  <a:srgbClr val="2D2D34"/>
                </a:solidFill>
                <a:latin typeface="+mj-lt"/>
                <a:cs typeface="Gill Sans MT"/>
              </a:rPr>
              <a:t>to</a:t>
            </a:r>
            <a:r>
              <a:rPr sz="1867" spc="-27" dirty="0">
                <a:solidFill>
                  <a:srgbClr val="2D2D34"/>
                </a:solidFill>
                <a:latin typeface="+mj-lt"/>
                <a:cs typeface="Gill Sans MT"/>
              </a:rPr>
              <a:t> </a:t>
            </a:r>
            <a:r>
              <a:rPr sz="1867" spc="187" dirty="0">
                <a:solidFill>
                  <a:srgbClr val="2D2D34"/>
                </a:solidFill>
                <a:latin typeface="+mj-lt"/>
                <a:cs typeface="Gill Sans MT"/>
              </a:rPr>
              <a:t>a</a:t>
            </a:r>
            <a:r>
              <a:rPr sz="1867" spc="-7" dirty="0">
                <a:solidFill>
                  <a:srgbClr val="2D2D34"/>
                </a:solidFill>
                <a:latin typeface="+mj-lt"/>
                <a:cs typeface="Gill Sans MT"/>
              </a:rPr>
              <a:t> </a:t>
            </a:r>
            <a:r>
              <a:rPr sz="1867" spc="27" dirty="0">
                <a:solidFill>
                  <a:srgbClr val="2D2D34"/>
                </a:solidFill>
                <a:latin typeface="+mj-lt"/>
                <a:cs typeface="Gill Sans MT"/>
              </a:rPr>
              <a:t>recent</a:t>
            </a:r>
            <a:r>
              <a:rPr sz="1867" spc="-27" dirty="0">
                <a:solidFill>
                  <a:srgbClr val="2D2D34"/>
                </a:solidFill>
                <a:latin typeface="+mj-lt"/>
                <a:cs typeface="Gill Sans MT"/>
              </a:rPr>
              <a:t> </a:t>
            </a:r>
            <a:r>
              <a:rPr sz="1867" spc="93" dirty="0">
                <a:solidFill>
                  <a:srgbClr val="2D2D34"/>
                </a:solidFill>
                <a:latin typeface="+mj-lt"/>
                <a:cs typeface="Gill Sans MT"/>
              </a:rPr>
              <a:t>study,</a:t>
            </a:r>
            <a:r>
              <a:rPr sz="1867" spc="-20" dirty="0">
                <a:solidFill>
                  <a:srgbClr val="2D2D34"/>
                </a:solidFill>
                <a:latin typeface="+mj-lt"/>
                <a:cs typeface="Gill Sans MT"/>
              </a:rPr>
              <a:t> </a:t>
            </a:r>
            <a:r>
              <a:rPr sz="1867" spc="13" dirty="0">
                <a:solidFill>
                  <a:srgbClr val="2D2D34"/>
                </a:solidFill>
                <a:latin typeface="+mj-lt"/>
                <a:cs typeface="Gill Sans MT"/>
              </a:rPr>
              <a:t>for</a:t>
            </a:r>
            <a:r>
              <a:rPr sz="1867" spc="-27" dirty="0">
                <a:solidFill>
                  <a:srgbClr val="2D2D34"/>
                </a:solidFill>
                <a:latin typeface="+mj-lt"/>
                <a:cs typeface="Gill Sans MT"/>
              </a:rPr>
              <a:t> </a:t>
            </a:r>
            <a:r>
              <a:rPr sz="1867" spc="127" dirty="0">
                <a:solidFill>
                  <a:srgbClr val="2D2D34"/>
                </a:solidFill>
                <a:latin typeface="+mj-lt"/>
                <a:cs typeface="Gill Sans MT"/>
              </a:rPr>
              <a:t>patients</a:t>
            </a:r>
            <a:r>
              <a:rPr sz="1867" spc="-20" dirty="0">
                <a:solidFill>
                  <a:srgbClr val="2D2D34"/>
                </a:solidFill>
                <a:latin typeface="+mj-lt"/>
                <a:cs typeface="Gill Sans MT"/>
              </a:rPr>
              <a:t> </a:t>
            </a:r>
            <a:r>
              <a:rPr sz="1867" spc="107" dirty="0">
                <a:solidFill>
                  <a:srgbClr val="2D2D34"/>
                </a:solidFill>
                <a:latin typeface="+mj-lt"/>
                <a:cs typeface="Gill Sans MT"/>
              </a:rPr>
              <a:t>in </a:t>
            </a:r>
            <a:r>
              <a:rPr sz="1867" dirty="0">
                <a:solidFill>
                  <a:srgbClr val="2D2D34"/>
                </a:solidFill>
                <a:latin typeface="+mj-lt"/>
                <a:cs typeface="Gill Sans MT"/>
              </a:rPr>
              <a:t>their</a:t>
            </a:r>
            <a:r>
              <a:rPr sz="1867" spc="-27" dirty="0">
                <a:solidFill>
                  <a:srgbClr val="2D2D34"/>
                </a:solidFill>
                <a:latin typeface="+mj-lt"/>
                <a:cs typeface="Gill Sans MT"/>
              </a:rPr>
              <a:t> </a:t>
            </a:r>
            <a:r>
              <a:rPr sz="1867" spc="107" dirty="0">
                <a:solidFill>
                  <a:srgbClr val="2D2D34"/>
                </a:solidFill>
                <a:latin typeface="+mj-lt"/>
                <a:cs typeface="Gill Sans MT"/>
              </a:rPr>
              <a:t>deductible</a:t>
            </a:r>
            <a:r>
              <a:rPr sz="1867" spc="-47" dirty="0">
                <a:solidFill>
                  <a:srgbClr val="2D2D34"/>
                </a:solidFill>
                <a:latin typeface="+mj-lt"/>
                <a:cs typeface="Gill Sans MT"/>
              </a:rPr>
              <a:t> </a:t>
            </a:r>
            <a:r>
              <a:rPr sz="1867" spc="113" dirty="0">
                <a:solidFill>
                  <a:srgbClr val="2D2D34"/>
                </a:solidFill>
                <a:latin typeface="+mj-lt"/>
                <a:cs typeface="Gill Sans MT"/>
              </a:rPr>
              <a:t>phase,</a:t>
            </a:r>
            <a:r>
              <a:rPr sz="1867" dirty="0">
                <a:solidFill>
                  <a:srgbClr val="2D2D34"/>
                </a:solidFill>
                <a:latin typeface="+mj-lt"/>
                <a:cs typeface="Gill Sans MT"/>
              </a:rPr>
              <a:t> </a:t>
            </a:r>
            <a:r>
              <a:rPr sz="1867" dirty="0">
                <a:solidFill>
                  <a:srgbClr val="BC091C"/>
                </a:solidFill>
                <a:latin typeface="+mj-lt"/>
                <a:cs typeface="Calibri"/>
              </a:rPr>
              <a:t>what</a:t>
            </a:r>
            <a:r>
              <a:rPr sz="1867" spc="60" dirty="0">
                <a:solidFill>
                  <a:srgbClr val="BC091C"/>
                </a:solidFill>
                <a:latin typeface="+mj-lt"/>
                <a:cs typeface="Calibri"/>
              </a:rPr>
              <a:t> </a:t>
            </a:r>
            <a:r>
              <a:rPr sz="1867" dirty="0">
                <a:solidFill>
                  <a:srgbClr val="BC091C"/>
                </a:solidFill>
                <a:latin typeface="+mj-lt"/>
                <a:cs typeface="Calibri"/>
              </a:rPr>
              <a:t>%</a:t>
            </a:r>
            <a:r>
              <a:rPr sz="1867" spc="40" dirty="0">
                <a:solidFill>
                  <a:srgbClr val="BC091C"/>
                </a:solidFill>
                <a:latin typeface="+mj-lt"/>
                <a:cs typeface="Calibri"/>
              </a:rPr>
              <a:t> </a:t>
            </a:r>
            <a:r>
              <a:rPr sz="1867" dirty="0">
                <a:solidFill>
                  <a:srgbClr val="2D2D34"/>
                </a:solidFill>
                <a:latin typeface="+mj-lt"/>
                <a:cs typeface="Gill Sans MT"/>
              </a:rPr>
              <a:t>of</a:t>
            </a:r>
            <a:r>
              <a:rPr sz="1867" spc="-40" dirty="0">
                <a:solidFill>
                  <a:srgbClr val="2D2D34"/>
                </a:solidFill>
                <a:latin typeface="+mj-lt"/>
                <a:cs typeface="Gill Sans MT"/>
              </a:rPr>
              <a:t> </a:t>
            </a:r>
            <a:r>
              <a:rPr sz="1867" spc="87" dirty="0">
                <a:solidFill>
                  <a:srgbClr val="2D2D34"/>
                </a:solidFill>
                <a:latin typeface="+mj-lt"/>
                <a:cs typeface="Gill Sans MT"/>
              </a:rPr>
              <a:t>the</a:t>
            </a:r>
            <a:r>
              <a:rPr sz="1867" spc="-33" dirty="0">
                <a:solidFill>
                  <a:srgbClr val="2D2D34"/>
                </a:solidFill>
                <a:latin typeface="+mj-lt"/>
                <a:cs typeface="Gill Sans MT"/>
              </a:rPr>
              <a:t> </a:t>
            </a:r>
            <a:r>
              <a:rPr sz="1867" spc="100" dirty="0">
                <a:solidFill>
                  <a:srgbClr val="2D2D34"/>
                </a:solidFill>
                <a:latin typeface="+mj-lt"/>
                <a:cs typeface="Gill Sans MT"/>
              </a:rPr>
              <a:t>time </a:t>
            </a:r>
            <a:r>
              <a:rPr sz="1867" spc="140" dirty="0">
                <a:solidFill>
                  <a:srgbClr val="2D2D34"/>
                </a:solidFill>
                <a:latin typeface="+mj-lt"/>
                <a:cs typeface="Gill Sans MT"/>
              </a:rPr>
              <a:t>was</a:t>
            </a:r>
            <a:r>
              <a:rPr sz="1867" spc="-127" dirty="0">
                <a:solidFill>
                  <a:srgbClr val="2D2D34"/>
                </a:solidFill>
                <a:latin typeface="+mj-lt"/>
                <a:cs typeface="Gill Sans MT"/>
              </a:rPr>
              <a:t> </a:t>
            </a:r>
            <a:r>
              <a:rPr sz="1867" dirty="0">
                <a:solidFill>
                  <a:srgbClr val="BC091C"/>
                </a:solidFill>
                <a:latin typeface="+mj-lt"/>
                <a:cs typeface="Calibri"/>
              </a:rPr>
              <a:t>paying cash</a:t>
            </a:r>
            <a:r>
              <a:rPr sz="1867" spc="-33" dirty="0">
                <a:solidFill>
                  <a:srgbClr val="BC091C"/>
                </a:solidFill>
                <a:latin typeface="+mj-lt"/>
                <a:cs typeface="Calibri"/>
              </a:rPr>
              <a:t> </a:t>
            </a:r>
            <a:r>
              <a:rPr sz="1867" dirty="0">
                <a:solidFill>
                  <a:srgbClr val="BC091C"/>
                </a:solidFill>
                <a:latin typeface="+mj-lt"/>
                <a:cs typeface="Calibri"/>
              </a:rPr>
              <a:t>cheaper</a:t>
            </a:r>
            <a:r>
              <a:rPr sz="1867" spc="-47" dirty="0">
                <a:solidFill>
                  <a:srgbClr val="BC091C"/>
                </a:solidFill>
                <a:latin typeface="+mj-lt"/>
                <a:cs typeface="Calibri"/>
              </a:rPr>
              <a:t> </a:t>
            </a:r>
            <a:r>
              <a:rPr sz="1867" spc="147" dirty="0">
                <a:solidFill>
                  <a:srgbClr val="2D2D34"/>
                </a:solidFill>
                <a:latin typeface="+mj-lt"/>
                <a:cs typeface="Gill Sans MT"/>
              </a:rPr>
              <a:t>than</a:t>
            </a:r>
            <a:r>
              <a:rPr sz="1867" spc="-120" dirty="0">
                <a:solidFill>
                  <a:srgbClr val="2D2D34"/>
                </a:solidFill>
                <a:latin typeface="+mj-lt"/>
                <a:cs typeface="Gill Sans MT"/>
              </a:rPr>
              <a:t> </a:t>
            </a:r>
            <a:r>
              <a:rPr sz="1867" spc="127" dirty="0">
                <a:solidFill>
                  <a:srgbClr val="2D2D34"/>
                </a:solidFill>
                <a:latin typeface="+mj-lt"/>
                <a:cs typeface="Gill Sans MT"/>
              </a:rPr>
              <a:t>if</a:t>
            </a:r>
            <a:r>
              <a:rPr sz="1867" spc="-113" dirty="0">
                <a:solidFill>
                  <a:srgbClr val="2D2D34"/>
                </a:solidFill>
                <a:latin typeface="+mj-lt"/>
                <a:cs typeface="Gill Sans MT"/>
              </a:rPr>
              <a:t> </a:t>
            </a:r>
            <a:r>
              <a:rPr sz="1867" spc="87" dirty="0">
                <a:solidFill>
                  <a:srgbClr val="2D2D34"/>
                </a:solidFill>
                <a:latin typeface="+mj-lt"/>
                <a:cs typeface="Gill Sans MT"/>
              </a:rPr>
              <a:t>the</a:t>
            </a:r>
            <a:r>
              <a:rPr sz="1867" spc="-120" dirty="0">
                <a:solidFill>
                  <a:srgbClr val="2D2D34"/>
                </a:solidFill>
                <a:latin typeface="+mj-lt"/>
                <a:cs typeface="Gill Sans MT"/>
              </a:rPr>
              <a:t> </a:t>
            </a:r>
            <a:r>
              <a:rPr sz="1867" spc="93" dirty="0">
                <a:solidFill>
                  <a:srgbClr val="2D2D34"/>
                </a:solidFill>
                <a:latin typeface="+mj-lt"/>
                <a:cs typeface="Gill Sans MT"/>
              </a:rPr>
              <a:t>patient </a:t>
            </a:r>
            <a:r>
              <a:rPr sz="1867" spc="207" dirty="0">
                <a:solidFill>
                  <a:srgbClr val="2D2D34"/>
                </a:solidFill>
                <a:latin typeface="+mj-lt"/>
                <a:cs typeface="Gill Sans MT"/>
              </a:rPr>
              <a:t>has</a:t>
            </a:r>
            <a:r>
              <a:rPr sz="1867" spc="-20" dirty="0">
                <a:solidFill>
                  <a:srgbClr val="2D2D34"/>
                </a:solidFill>
                <a:latin typeface="+mj-lt"/>
                <a:cs typeface="Gill Sans MT"/>
              </a:rPr>
              <a:t> </a:t>
            </a:r>
            <a:r>
              <a:rPr sz="1867" spc="147" dirty="0">
                <a:solidFill>
                  <a:srgbClr val="2D2D34"/>
                </a:solidFill>
                <a:latin typeface="+mj-lt"/>
                <a:cs typeface="Gill Sans MT"/>
              </a:rPr>
              <a:t>used</a:t>
            </a:r>
            <a:r>
              <a:rPr sz="1867" spc="-27" dirty="0">
                <a:solidFill>
                  <a:srgbClr val="2D2D34"/>
                </a:solidFill>
                <a:latin typeface="+mj-lt"/>
                <a:cs typeface="Gill Sans MT"/>
              </a:rPr>
              <a:t> </a:t>
            </a:r>
            <a:r>
              <a:rPr sz="1867" dirty="0">
                <a:solidFill>
                  <a:srgbClr val="2D2D34"/>
                </a:solidFill>
                <a:latin typeface="+mj-lt"/>
                <a:cs typeface="Gill Sans MT"/>
              </a:rPr>
              <a:t>their</a:t>
            </a:r>
            <a:r>
              <a:rPr sz="1867" spc="-20" dirty="0">
                <a:solidFill>
                  <a:srgbClr val="2D2D34"/>
                </a:solidFill>
                <a:latin typeface="+mj-lt"/>
                <a:cs typeface="Gill Sans MT"/>
              </a:rPr>
              <a:t> </a:t>
            </a:r>
            <a:r>
              <a:rPr sz="1867" spc="120" dirty="0">
                <a:solidFill>
                  <a:srgbClr val="2D2D34"/>
                </a:solidFill>
                <a:latin typeface="+mj-lt"/>
                <a:cs typeface="Gill Sans MT"/>
              </a:rPr>
              <a:t>insurance</a:t>
            </a:r>
            <a:r>
              <a:rPr sz="1867" spc="-7" dirty="0">
                <a:solidFill>
                  <a:srgbClr val="2D2D34"/>
                </a:solidFill>
                <a:latin typeface="+mj-lt"/>
                <a:cs typeface="Gill Sans MT"/>
              </a:rPr>
              <a:t> </a:t>
            </a:r>
            <a:r>
              <a:rPr sz="1867" spc="160" dirty="0">
                <a:solidFill>
                  <a:srgbClr val="2D2D34"/>
                </a:solidFill>
                <a:latin typeface="+mj-lt"/>
                <a:cs typeface="Gill Sans MT"/>
              </a:rPr>
              <a:t>and</a:t>
            </a:r>
            <a:r>
              <a:rPr sz="1867" spc="-27" dirty="0">
                <a:solidFill>
                  <a:srgbClr val="2D2D34"/>
                </a:solidFill>
                <a:latin typeface="+mj-lt"/>
                <a:cs typeface="Gill Sans MT"/>
              </a:rPr>
              <a:t> </a:t>
            </a:r>
            <a:r>
              <a:rPr sz="1867" spc="87" dirty="0">
                <a:solidFill>
                  <a:srgbClr val="2D2D34"/>
                </a:solidFill>
                <a:latin typeface="+mj-lt"/>
                <a:cs typeface="Gill Sans MT"/>
              </a:rPr>
              <a:t>gotten</a:t>
            </a:r>
            <a:r>
              <a:rPr sz="1867" spc="-53" dirty="0">
                <a:solidFill>
                  <a:srgbClr val="2D2D34"/>
                </a:solidFill>
                <a:latin typeface="+mj-lt"/>
                <a:cs typeface="Gill Sans MT"/>
              </a:rPr>
              <a:t> </a:t>
            </a:r>
            <a:r>
              <a:rPr sz="1867" spc="53" dirty="0">
                <a:solidFill>
                  <a:srgbClr val="2D2D34"/>
                </a:solidFill>
                <a:latin typeface="+mj-lt"/>
                <a:cs typeface="Gill Sans MT"/>
              </a:rPr>
              <a:t>the </a:t>
            </a:r>
            <a:r>
              <a:rPr sz="1867" spc="67" dirty="0">
                <a:solidFill>
                  <a:srgbClr val="2D2D34"/>
                </a:solidFill>
                <a:latin typeface="+mj-lt"/>
                <a:cs typeface="Gill Sans MT"/>
              </a:rPr>
              <a:t>price</a:t>
            </a:r>
            <a:r>
              <a:rPr sz="1867" spc="47" dirty="0">
                <a:solidFill>
                  <a:srgbClr val="2D2D34"/>
                </a:solidFill>
                <a:latin typeface="+mj-lt"/>
                <a:cs typeface="Gill Sans MT"/>
              </a:rPr>
              <a:t> </a:t>
            </a:r>
            <a:r>
              <a:rPr sz="1867" spc="27" dirty="0">
                <a:solidFill>
                  <a:srgbClr val="2D2D34"/>
                </a:solidFill>
                <a:latin typeface="+mj-lt"/>
                <a:cs typeface="Gill Sans MT"/>
              </a:rPr>
              <a:t>“negotiated”</a:t>
            </a:r>
            <a:r>
              <a:rPr sz="1867" spc="47" dirty="0">
                <a:solidFill>
                  <a:srgbClr val="2D2D34"/>
                </a:solidFill>
                <a:latin typeface="+mj-lt"/>
                <a:cs typeface="Gill Sans MT"/>
              </a:rPr>
              <a:t> </a:t>
            </a:r>
            <a:r>
              <a:rPr sz="1867" spc="80" dirty="0">
                <a:solidFill>
                  <a:srgbClr val="2D2D34"/>
                </a:solidFill>
                <a:latin typeface="+mj-lt"/>
                <a:cs typeface="Gill Sans MT"/>
              </a:rPr>
              <a:t>under</a:t>
            </a:r>
            <a:r>
              <a:rPr sz="1867" spc="53" dirty="0">
                <a:solidFill>
                  <a:srgbClr val="2D2D34"/>
                </a:solidFill>
                <a:latin typeface="+mj-lt"/>
                <a:cs typeface="Gill Sans MT"/>
              </a:rPr>
              <a:t> </a:t>
            </a:r>
            <a:r>
              <a:rPr sz="1867" spc="27" dirty="0">
                <a:solidFill>
                  <a:srgbClr val="2D2D34"/>
                </a:solidFill>
                <a:latin typeface="+mj-lt"/>
                <a:cs typeface="Gill Sans MT"/>
              </a:rPr>
              <a:t>their</a:t>
            </a:r>
            <a:r>
              <a:rPr sz="1867" spc="60" dirty="0">
                <a:solidFill>
                  <a:srgbClr val="2D2D34"/>
                </a:solidFill>
                <a:latin typeface="+mj-lt"/>
                <a:cs typeface="Gill Sans MT"/>
              </a:rPr>
              <a:t> </a:t>
            </a:r>
            <a:r>
              <a:rPr sz="1867" spc="113" dirty="0">
                <a:solidFill>
                  <a:srgbClr val="2D2D34"/>
                </a:solidFill>
                <a:latin typeface="+mj-lt"/>
                <a:cs typeface="Gill Sans MT"/>
              </a:rPr>
              <a:t>insurance </a:t>
            </a:r>
            <a:r>
              <a:rPr sz="1867" spc="60" dirty="0">
                <a:solidFill>
                  <a:srgbClr val="2D2D34"/>
                </a:solidFill>
                <a:latin typeface="+mj-lt"/>
                <a:cs typeface="Gill Sans MT"/>
              </a:rPr>
              <a:t>(PBM)*?</a:t>
            </a:r>
            <a:endParaRPr sz="1867" dirty="0">
              <a:latin typeface="+mj-lt"/>
              <a:cs typeface="Gill Sans MT"/>
            </a:endParaRPr>
          </a:p>
        </p:txBody>
      </p:sp>
      <p:sp>
        <p:nvSpPr>
          <p:cNvPr id="17" name="object 13">
            <a:extLst>
              <a:ext uri="{FF2B5EF4-FFF2-40B4-BE49-F238E27FC236}">
                <a16:creationId xmlns:a16="http://schemas.microsoft.com/office/drawing/2014/main" id="{62BBDB96-B515-F9F3-0AF5-7F7A57801DF5}"/>
              </a:ext>
            </a:extLst>
          </p:cNvPr>
          <p:cNvSpPr/>
          <p:nvPr/>
        </p:nvSpPr>
        <p:spPr>
          <a:xfrm>
            <a:off x="607940" y="2067390"/>
            <a:ext cx="2275840" cy="1555327"/>
          </a:xfrm>
          <a:custGeom>
            <a:avLst/>
            <a:gdLst/>
            <a:ahLst/>
            <a:cxnLst/>
            <a:rect l="l" t="t" r="r" b="b"/>
            <a:pathLst>
              <a:path w="1706880" h="1166495">
                <a:moveTo>
                  <a:pt x="1642465" y="0"/>
                </a:moveTo>
                <a:lnTo>
                  <a:pt x="63766" y="0"/>
                </a:lnTo>
                <a:lnTo>
                  <a:pt x="38945" y="5014"/>
                </a:lnTo>
                <a:lnTo>
                  <a:pt x="18676" y="18684"/>
                </a:lnTo>
                <a:lnTo>
                  <a:pt x="5011" y="38951"/>
                </a:lnTo>
                <a:lnTo>
                  <a:pt x="0" y="63754"/>
                </a:lnTo>
                <a:lnTo>
                  <a:pt x="0" y="1102487"/>
                </a:lnTo>
                <a:lnTo>
                  <a:pt x="5011" y="1127343"/>
                </a:lnTo>
                <a:lnTo>
                  <a:pt x="18676" y="1147603"/>
                </a:lnTo>
                <a:lnTo>
                  <a:pt x="38945" y="1161244"/>
                </a:lnTo>
                <a:lnTo>
                  <a:pt x="63766" y="1166241"/>
                </a:lnTo>
                <a:lnTo>
                  <a:pt x="1642465" y="1166241"/>
                </a:lnTo>
                <a:lnTo>
                  <a:pt x="1667341" y="1161244"/>
                </a:lnTo>
                <a:lnTo>
                  <a:pt x="1687645" y="1147603"/>
                </a:lnTo>
                <a:lnTo>
                  <a:pt x="1701330" y="1127343"/>
                </a:lnTo>
                <a:lnTo>
                  <a:pt x="1706346" y="1102487"/>
                </a:lnTo>
                <a:lnTo>
                  <a:pt x="1706346" y="63754"/>
                </a:lnTo>
                <a:lnTo>
                  <a:pt x="1701330" y="38951"/>
                </a:lnTo>
                <a:lnTo>
                  <a:pt x="1687645" y="18684"/>
                </a:lnTo>
                <a:lnTo>
                  <a:pt x="1667341" y="5014"/>
                </a:lnTo>
                <a:lnTo>
                  <a:pt x="1642465" y="0"/>
                </a:lnTo>
                <a:close/>
              </a:path>
            </a:pathLst>
          </a:custGeom>
          <a:solidFill>
            <a:schemeClr val="accent1"/>
          </a:solidFill>
        </p:spPr>
        <p:txBody>
          <a:bodyPr wrap="square" lIns="0" tIns="0" rIns="0" bIns="0" rtlCol="0"/>
          <a:lstStyle/>
          <a:p>
            <a:endParaRPr sz="2400">
              <a:latin typeface="+mj-lt"/>
            </a:endParaRPr>
          </a:p>
        </p:txBody>
      </p:sp>
      <p:sp>
        <p:nvSpPr>
          <p:cNvPr id="18" name="object 14">
            <a:extLst>
              <a:ext uri="{FF2B5EF4-FFF2-40B4-BE49-F238E27FC236}">
                <a16:creationId xmlns:a16="http://schemas.microsoft.com/office/drawing/2014/main" id="{3BC4ABBF-D503-FC14-2C57-7552FEE404A5}"/>
              </a:ext>
            </a:extLst>
          </p:cNvPr>
          <p:cNvSpPr/>
          <p:nvPr/>
        </p:nvSpPr>
        <p:spPr>
          <a:xfrm>
            <a:off x="3027341" y="2067390"/>
            <a:ext cx="2274993" cy="1555327"/>
          </a:xfrm>
          <a:custGeom>
            <a:avLst/>
            <a:gdLst/>
            <a:ahLst/>
            <a:cxnLst/>
            <a:rect l="l" t="t" r="r" b="b"/>
            <a:pathLst>
              <a:path w="1706245" h="1166495">
                <a:moveTo>
                  <a:pt x="1642491" y="0"/>
                </a:moveTo>
                <a:lnTo>
                  <a:pt x="63754" y="0"/>
                </a:lnTo>
                <a:lnTo>
                  <a:pt x="38897" y="5014"/>
                </a:lnTo>
                <a:lnTo>
                  <a:pt x="18637" y="18684"/>
                </a:lnTo>
                <a:lnTo>
                  <a:pt x="4996" y="38951"/>
                </a:lnTo>
                <a:lnTo>
                  <a:pt x="0" y="63754"/>
                </a:lnTo>
                <a:lnTo>
                  <a:pt x="0" y="1102487"/>
                </a:lnTo>
                <a:lnTo>
                  <a:pt x="4996" y="1127343"/>
                </a:lnTo>
                <a:lnTo>
                  <a:pt x="18637" y="1147603"/>
                </a:lnTo>
                <a:lnTo>
                  <a:pt x="38897" y="1161244"/>
                </a:lnTo>
                <a:lnTo>
                  <a:pt x="63754" y="1166241"/>
                </a:lnTo>
                <a:lnTo>
                  <a:pt x="1642491" y="1166241"/>
                </a:lnTo>
                <a:lnTo>
                  <a:pt x="1667293" y="1161244"/>
                </a:lnTo>
                <a:lnTo>
                  <a:pt x="1687560" y="1147603"/>
                </a:lnTo>
                <a:lnTo>
                  <a:pt x="1701230" y="1127343"/>
                </a:lnTo>
                <a:lnTo>
                  <a:pt x="1706245" y="1102487"/>
                </a:lnTo>
                <a:lnTo>
                  <a:pt x="1706245" y="63754"/>
                </a:lnTo>
                <a:lnTo>
                  <a:pt x="1701230" y="38951"/>
                </a:lnTo>
                <a:lnTo>
                  <a:pt x="1687560" y="18684"/>
                </a:lnTo>
                <a:lnTo>
                  <a:pt x="1667293" y="5014"/>
                </a:lnTo>
                <a:lnTo>
                  <a:pt x="1642491" y="0"/>
                </a:lnTo>
                <a:close/>
              </a:path>
            </a:pathLst>
          </a:custGeom>
          <a:solidFill>
            <a:schemeClr val="accent1"/>
          </a:solidFill>
        </p:spPr>
        <p:txBody>
          <a:bodyPr wrap="square" lIns="0" tIns="0" rIns="0" bIns="0" rtlCol="0"/>
          <a:lstStyle/>
          <a:p>
            <a:endParaRPr sz="2400">
              <a:latin typeface="+mj-lt"/>
            </a:endParaRPr>
          </a:p>
        </p:txBody>
      </p:sp>
      <p:sp>
        <p:nvSpPr>
          <p:cNvPr id="19" name="object 15">
            <a:extLst>
              <a:ext uri="{FF2B5EF4-FFF2-40B4-BE49-F238E27FC236}">
                <a16:creationId xmlns:a16="http://schemas.microsoft.com/office/drawing/2014/main" id="{91CBF6CE-A124-C074-587C-7D91504438C4}"/>
              </a:ext>
            </a:extLst>
          </p:cNvPr>
          <p:cNvSpPr/>
          <p:nvPr/>
        </p:nvSpPr>
        <p:spPr>
          <a:xfrm>
            <a:off x="607940" y="3788326"/>
            <a:ext cx="2275840" cy="1555327"/>
          </a:xfrm>
          <a:custGeom>
            <a:avLst/>
            <a:gdLst/>
            <a:ahLst/>
            <a:cxnLst/>
            <a:rect l="l" t="t" r="r" b="b"/>
            <a:pathLst>
              <a:path w="1706880" h="1166495">
                <a:moveTo>
                  <a:pt x="1642465" y="0"/>
                </a:moveTo>
                <a:lnTo>
                  <a:pt x="63766" y="0"/>
                </a:lnTo>
                <a:lnTo>
                  <a:pt x="38945" y="5014"/>
                </a:lnTo>
                <a:lnTo>
                  <a:pt x="18676" y="18684"/>
                </a:lnTo>
                <a:lnTo>
                  <a:pt x="5011" y="38951"/>
                </a:lnTo>
                <a:lnTo>
                  <a:pt x="0" y="63754"/>
                </a:lnTo>
                <a:lnTo>
                  <a:pt x="0" y="1102575"/>
                </a:lnTo>
                <a:lnTo>
                  <a:pt x="5011" y="1127396"/>
                </a:lnTo>
                <a:lnTo>
                  <a:pt x="18676" y="1147665"/>
                </a:lnTo>
                <a:lnTo>
                  <a:pt x="38945" y="1161331"/>
                </a:lnTo>
                <a:lnTo>
                  <a:pt x="63766" y="1166342"/>
                </a:lnTo>
                <a:lnTo>
                  <a:pt x="1642465" y="1166342"/>
                </a:lnTo>
                <a:lnTo>
                  <a:pt x="1667341" y="1161331"/>
                </a:lnTo>
                <a:lnTo>
                  <a:pt x="1687645" y="1147665"/>
                </a:lnTo>
                <a:lnTo>
                  <a:pt x="1701330" y="1127396"/>
                </a:lnTo>
                <a:lnTo>
                  <a:pt x="1706346" y="1102575"/>
                </a:lnTo>
                <a:lnTo>
                  <a:pt x="1706346" y="63754"/>
                </a:lnTo>
                <a:lnTo>
                  <a:pt x="1701330" y="38951"/>
                </a:lnTo>
                <a:lnTo>
                  <a:pt x="1687645" y="18684"/>
                </a:lnTo>
                <a:lnTo>
                  <a:pt x="1667341" y="5014"/>
                </a:lnTo>
                <a:lnTo>
                  <a:pt x="1642465" y="0"/>
                </a:lnTo>
                <a:close/>
              </a:path>
            </a:pathLst>
          </a:custGeom>
          <a:solidFill>
            <a:schemeClr val="accent1"/>
          </a:solidFill>
        </p:spPr>
        <p:txBody>
          <a:bodyPr wrap="square" lIns="0" tIns="0" rIns="0" bIns="0" rtlCol="0"/>
          <a:lstStyle/>
          <a:p>
            <a:endParaRPr sz="2400">
              <a:latin typeface="+mj-lt"/>
            </a:endParaRPr>
          </a:p>
        </p:txBody>
      </p:sp>
      <p:grpSp>
        <p:nvGrpSpPr>
          <p:cNvPr id="20" name="object 16">
            <a:extLst>
              <a:ext uri="{FF2B5EF4-FFF2-40B4-BE49-F238E27FC236}">
                <a16:creationId xmlns:a16="http://schemas.microsoft.com/office/drawing/2014/main" id="{AA3C54B2-20D2-A902-2DBD-3C57B585E3BE}"/>
              </a:ext>
            </a:extLst>
          </p:cNvPr>
          <p:cNvGrpSpPr/>
          <p:nvPr/>
        </p:nvGrpSpPr>
        <p:grpSpPr>
          <a:xfrm>
            <a:off x="3050540" y="3788326"/>
            <a:ext cx="2274993" cy="1555327"/>
            <a:chOff x="2287904" y="2841244"/>
            <a:chExt cx="1706245" cy="1166495"/>
          </a:xfrm>
          <a:solidFill>
            <a:srgbClr val="FF0000"/>
          </a:solidFill>
        </p:grpSpPr>
        <p:sp>
          <p:nvSpPr>
            <p:cNvPr id="21" name="object 17">
              <a:extLst>
                <a:ext uri="{FF2B5EF4-FFF2-40B4-BE49-F238E27FC236}">
                  <a16:creationId xmlns:a16="http://schemas.microsoft.com/office/drawing/2014/main" id="{6C55A5AD-1DAF-E36B-E604-D80D44ABF42B}"/>
                </a:ext>
              </a:extLst>
            </p:cNvPr>
            <p:cNvSpPr/>
            <p:nvPr/>
          </p:nvSpPr>
          <p:spPr>
            <a:xfrm>
              <a:off x="2287904" y="2841244"/>
              <a:ext cx="1706245" cy="1166495"/>
            </a:xfrm>
            <a:custGeom>
              <a:avLst/>
              <a:gdLst/>
              <a:ahLst/>
              <a:cxnLst/>
              <a:rect l="l" t="t" r="r" b="b"/>
              <a:pathLst>
                <a:path w="1706245" h="1166495">
                  <a:moveTo>
                    <a:pt x="1642491" y="0"/>
                  </a:moveTo>
                  <a:lnTo>
                    <a:pt x="63753" y="0"/>
                  </a:lnTo>
                  <a:lnTo>
                    <a:pt x="38897" y="5014"/>
                  </a:lnTo>
                  <a:lnTo>
                    <a:pt x="18637" y="18684"/>
                  </a:lnTo>
                  <a:lnTo>
                    <a:pt x="4996" y="38951"/>
                  </a:lnTo>
                  <a:lnTo>
                    <a:pt x="0" y="63754"/>
                  </a:lnTo>
                  <a:lnTo>
                    <a:pt x="0" y="1102575"/>
                  </a:lnTo>
                  <a:lnTo>
                    <a:pt x="4996" y="1127396"/>
                  </a:lnTo>
                  <a:lnTo>
                    <a:pt x="18637" y="1147665"/>
                  </a:lnTo>
                  <a:lnTo>
                    <a:pt x="38897" y="1161331"/>
                  </a:lnTo>
                  <a:lnTo>
                    <a:pt x="63753" y="1166342"/>
                  </a:lnTo>
                  <a:lnTo>
                    <a:pt x="1642491" y="1166342"/>
                  </a:lnTo>
                  <a:lnTo>
                    <a:pt x="1667293" y="1161331"/>
                  </a:lnTo>
                  <a:lnTo>
                    <a:pt x="1687560" y="1147665"/>
                  </a:lnTo>
                  <a:lnTo>
                    <a:pt x="1701230" y="1127396"/>
                  </a:lnTo>
                  <a:lnTo>
                    <a:pt x="1706245" y="1102575"/>
                  </a:lnTo>
                  <a:lnTo>
                    <a:pt x="1706245" y="63754"/>
                  </a:lnTo>
                  <a:lnTo>
                    <a:pt x="1701230" y="38951"/>
                  </a:lnTo>
                  <a:lnTo>
                    <a:pt x="1687560" y="18684"/>
                  </a:lnTo>
                  <a:lnTo>
                    <a:pt x="1667293" y="5014"/>
                  </a:lnTo>
                  <a:lnTo>
                    <a:pt x="1642491" y="0"/>
                  </a:lnTo>
                  <a:close/>
                </a:path>
              </a:pathLst>
            </a:custGeom>
            <a:grpFill/>
          </p:spPr>
          <p:txBody>
            <a:bodyPr wrap="square" lIns="0" tIns="0" rIns="0" bIns="0" rtlCol="0"/>
            <a:lstStyle/>
            <a:p>
              <a:endParaRPr sz="2400">
                <a:latin typeface="+mj-lt"/>
              </a:endParaRPr>
            </a:p>
          </p:txBody>
        </p:sp>
        <p:sp>
          <p:nvSpPr>
            <p:cNvPr id="22" name="object 18">
              <a:extLst>
                <a:ext uri="{FF2B5EF4-FFF2-40B4-BE49-F238E27FC236}">
                  <a16:creationId xmlns:a16="http://schemas.microsoft.com/office/drawing/2014/main" id="{5425D75A-0CFA-DBE9-A502-4BC6E17B9437}"/>
                </a:ext>
              </a:extLst>
            </p:cNvPr>
            <p:cNvSpPr/>
            <p:nvPr/>
          </p:nvSpPr>
          <p:spPr>
            <a:xfrm>
              <a:off x="2287904" y="2841244"/>
              <a:ext cx="1706245" cy="1166495"/>
            </a:xfrm>
            <a:custGeom>
              <a:avLst/>
              <a:gdLst/>
              <a:ahLst/>
              <a:cxnLst/>
              <a:rect l="l" t="t" r="r" b="b"/>
              <a:pathLst>
                <a:path w="1706245" h="1166495">
                  <a:moveTo>
                    <a:pt x="1642491" y="0"/>
                  </a:moveTo>
                  <a:lnTo>
                    <a:pt x="63753" y="0"/>
                  </a:lnTo>
                  <a:lnTo>
                    <a:pt x="38897" y="5014"/>
                  </a:lnTo>
                  <a:lnTo>
                    <a:pt x="18637" y="18684"/>
                  </a:lnTo>
                  <a:lnTo>
                    <a:pt x="4996" y="38951"/>
                  </a:lnTo>
                  <a:lnTo>
                    <a:pt x="0" y="63754"/>
                  </a:lnTo>
                  <a:lnTo>
                    <a:pt x="0" y="1102575"/>
                  </a:lnTo>
                  <a:lnTo>
                    <a:pt x="4996" y="1127396"/>
                  </a:lnTo>
                  <a:lnTo>
                    <a:pt x="18637" y="1147665"/>
                  </a:lnTo>
                  <a:lnTo>
                    <a:pt x="38897" y="1161331"/>
                  </a:lnTo>
                  <a:lnTo>
                    <a:pt x="63753" y="1166342"/>
                  </a:lnTo>
                  <a:lnTo>
                    <a:pt x="1642491" y="1166342"/>
                  </a:lnTo>
                  <a:lnTo>
                    <a:pt x="1667293" y="1161331"/>
                  </a:lnTo>
                  <a:lnTo>
                    <a:pt x="1687560" y="1147665"/>
                  </a:lnTo>
                  <a:lnTo>
                    <a:pt x="1701230" y="1127396"/>
                  </a:lnTo>
                  <a:lnTo>
                    <a:pt x="1706245" y="1102575"/>
                  </a:lnTo>
                  <a:lnTo>
                    <a:pt x="1706245" y="63754"/>
                  </a:lnTo>
                  <a:lnTo>
                    <a:pt x="1701230" y="38951"/>
                  </a:lnTo>
                  <a:lnTo>
                    <a:pt x="1687560" y="18684"/>
                  </a:lnTo>
                  <a:lnTo>
                    <a:pt x="1667293" y="5014"/>
                  </a:lnTo>
                  <a:lnTo>
                    <a:pt x="1642491" y="0"/>
                  </a:lnTo>
                  <a:close/>
                </a:path>
              </a:pathLst>
            </a:custGeom>
            <a:grpFill/>
          </p:spPr>
          <p:txBody>
            <a:bodyPr wrap="square" lIns="0" tIns="0" rIns="0" bIns="0" rtlCol="0"/>
            <a:lstStyle/>
            <a:p>
              <a:endParaRPr sz="2400">
                <a:latin typeface="+mj-lt"/>
              </a:endParaRPr>
            </a:p>
          </p:txBody>
        </p:sp>
      </p:grpSp>
      <p:sp>
        <p:nvSpPr>
          <p:cNvPr id="23" name="object 19">
            <a:extLst>
              <a:ext uri="{FF2B5EF4-FFF2-40B4-BE49-F238E27FC236}">
                <a16:creationId xmlns:a16="http://schemas.microsoft.com/office/drawing/2014/main" id="{D7E0E7D6-A9C7-DA18-C913-75C5523DE931}"/>
              </a:ext>
            </a:extLst>
          </p:cNvPr>
          <p:cNvSpPr txBox="1"/>
          <p:nvPr/>
        </p:nvSpPr>
        <p:spPr>
          <a:xfrm>
            <a:off x="3606800" y="2389802"/>
            <a:ext cx="1208192" cy="878873"/>
          </a:xfrm>
          <a:prstGeom prst="rect">
            <a:avLst/>
          </a:prstGeom>
        </p:spPr>
        <p:txBody>
          <a:bodyPr vert="horz" wrap="square" lIns="0" tIns="16933" rIns="0" bIns="0" rtlCol="0">
            <a:spAutoFit/>
          </a:bodyPr>
          <a:lstStyle/>
          <a:p>
            <a:pPr marL="50799">
              <a:spcBef>
                <a:spcPts val="133"/>
              </a:spcBef>
            </a:pPr>
            <a:r>
              <a:rPr sz="5600" b="1" spc="-587" dirty="0">
                <a:solidFill>
                  <a:srgbClr val="2D2D34"/>
                </a:solidFill>
                <a:latin typeface="+mj-lt"/>
                <a:cs typeface="Tahoma"/>
              </a:rPr>
              <a:t>19</a:t>
            </a:r>
            <a:r>
              <a:rPr sz="4000" b="1" spc="-880" baseline="40277" dirty="0">
                <a:solidFill>
                  <a:srgbClr val="2D2D34"/>
                </a:solidFill>
                <a:latin typeface="+mj-lt"/>
                <a:cs typeface="Tahoma"/>
              </a:rPr>
              <a:t>%</a:t>
            </a:r>
            <a:endParaRPr sz="4000" baseline="40277">
              <a:latin typeface="+mj-lt"/>
              <a:cs typeface="Tahoma"/>
            </a:endParaRPr>
          </a:p>
        </p:txBody>
      </p:sp>
      <p:sp>
        <p:nvSpPr>
          <p:cNvPr id="24" name="object 20">
            <a:extLst>
              <a:ext uri="{FF2B5EF4-FFF2-40B4-BE49-F238E27FC236}">
                <a16:creationId xmlns:a16="http://schemas.microsoft.com/office/drawing/2014/main" id="{05E4468B-72F3-D3AD-86E4-B8E646BF2ED8}"/>
              </a:ext>
            </a:extLst>
          </p:cNvPr>
          <p:cNvSpPr txBox="1"/>
          <p:nvPr/>
        </p:nvSpPr>
        <p:spPr>
          <a:xfrm>
            <a:off x="1382979" y="2151143"/>
            <a:ext cx="770467" cy="878873"/>
          </a:xfrm>
          <a:prstGeom prst="rect">
            <a:avLst/>
          </a:prstGeom>
        </p:spPr>
        <p:txBody>
          <a:bodyPr vert="horz" wrap="square" lIns="0" tIns="16933" rIns="0" bIns="0" rtlCol="0">
            <a:spAutoFit/>
          </a:bodyPr>
          <a:lstStyle/>
          <a:p>
            <a:pPr marL="50799">
              <a:spcBef>
                <a:spcPts val="133"/>
              </a:spcBef>
            </a:pPr>
            <a:r>
              <a:rPr sz="8400" b="1" spc="-1189" baseline="-19179" dirty="0">
                <a:solidFill>
                  <a:srgbClr val="2D2D34"/>
                </a:solidFill>
                <a:latin typeface="+mj-lt"/>
                <a:cs typeface="Tahoma"/>
              </a:rPr>
              <a:t>8</a:t>
            </a:r>
            <a:r>
              <a:rPr sz="2667" b="1" spc="-793" dirty="0">
                <a:solidFill>
                  <a:srgbClr val="2D2D34"/>
                </a:solidFill>
                <a:latin typeface="+mj-lt"/>
                <a:cs typeface="Tahoma"/>
              </a:rPr>
              <a:t>%</a:t>
            </a:r>
            <a:endParaRPr sz="2667" dirty="0">
              <a:latin typeface="+mj-lt"/>
              <a:cs typeface="Tahoma"/>
            </a:endParaRPr>
          </a:p>
        </p:txBody>
      </p:sp>
      <p:sp>
        <p:nvSpPr>
          <p:cNvPr id="25" name="object 21">
            <a:extLst>
              <a:ext uri="{FF2B5EF4-FFF2-40B4-BE49-F238E27FC236}">
                <a16:creationId xmlns:a16="http://schemas.microsoft.com/office/drawing/2014/main" id="{9C7E6AB6-55BB-88AA-5C37-FEE6883BC719}"/>
              </a:ext>
            </a:extLst>
          </p:cNvPr>
          <p:cNvSpPr txBox="1"/>
          <p:nvPr/>
        </p:nvSpPr>
        <p:spPr>
          <a:xfrm>
            <a:off x="1139681" y="4108872"/>
            <a:ext cx="3668607" cy="878873"/>
          </a:xfrm>
          <a:prstGeom prst="rect">
            <a:avLst/>
          </a:prstGeom>
        </p:spPr>
        <p:txBody>
          <a:bodyPr vert="horz" wrap="square" lIns="0" tIns="16933" rIns="0" bIns="0" rtlCol="0">
            <a:spAutoFit/>
          </a:bodyPr>
          <a:lstStyle/>
          <a:p>
            <a:pPr marL="67732">
              <a:spcBef>
                <a:spcPts val="133"/>
              </a:spcBef>
              <a:tabLst>
                <a:tab pos="2495064" algn="l"/>
              </a:tabLst>
            </a:pPr>
            <a:r>
              <a:rPr sz="5600" b="1" spc="-587" dirty="0">
                <a:solidFill>
                  <a:srgbClr val="2D2D34"/>
                </a:solidFill>
                <a:latin typeface="+mj-lt"/>
                <a:cs typeface="Tahoma"/>
              </a:rPr>
              <a:t>41</a:t>
            </a:r>
            <a:r>
              <a:rPr sz="4000" b="1" spc="-880" baseline="40277" dirty="0">
                <a:solidFill>
                  <a:srgbClr val="2D2D34"/>
                </a:solidFill>
                <a:latin typeface="+mj-lt"/>
                <a:cs typeface="Tahoma"/>
              </a:rPr>
              <a:t>%</a:t>
            </a:r>
            <a:r>
              <a:rPr sz="4000" b="1" baseline="40277" dirty="0">
                <a:solidFill>
                  <a:srgbClr val="2D2D34"/>
                </a:solidFill>
                <a:latin typeface="+mj-lt"/>
                <a:cs typeface="Tahoma"/>
              </a:rPr>
              <a:t>	</a:t>
            </a:r>
            <a:r>
              <a:rPr sz="5600" b="1" spc="-587" dirty="0">
                <a:solidFill>
                  <a:schemeClr val="tx1">
                    <a:lumMod val="50000"/>
                  </a:schemeClr>
                </a:solidFill>
                <a:latin typeface="+mj-lt"/>
                <a:cs typeface="Tahoma"/>
              </a:rPr>
              <a:t>79</a:t>
            </a:r>
            <a:r>
              <a:rPr sz="4000" b="1" spc="-880" baseline="40277" dirty="0">
                <a:solidFill>
                  <a:schemeClr val="tx1">
                    <a:lumMod val="50000"/>
                  </a:schemeClr>
                </a:solidFill>
                <a:latin typeface="+mj-lt"/>
                <a:cs typeface="Tahoma"/>
              </a:rPr>
              <a:t>%</a:t>
            </a:r>
            <a:endParaRPr sz="4000" baseline="40277" dirty="0">
              <a:solidFill>
                <a:schemeClr val="tx1">
                  <a:lumMod val="50000"/>
                </a:schemeClr>
              </a:solidFill>
              <a:latin typeface="+mj-lt"/>
              <a:cs typeface="Tahoma"/>
            </a:endParaRPr>
          </a:p>
        </p:txBody>
      </p:sp>
    </p:spTree>
    <p:extLst>
      <p:ext uri="{BB962C8B-B14F-4D97-AF65-F5344CB8AC3E}">
        <p14:creationId xmlns:p14="http://schemas.microsoft.com/office/powerpoint/2010/main" val="41235784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2773" y="1"/>
            <a:ext cx="5023272" cy="3892127"/>
          </a:xfrm>
          <a:custGeom>
            <a:avLst/>
            <a:gdLst/>
            <a:ahLst/>
            <a:cxnLst/>
            <a:rect l="l" t="t" r="r" b="b"/>
            <a:pathLst>
              <a:path w="3767454" h="2919095">
                <a:moveTo>
                  <a:pt x="3767150" y="0"/>
                </a:moveTo>
                <a:lnTo>
                  <a:pt x="0" y="0"/>
                </a:lnTo>
                <a:lnTo>
                  <a:pt x="0" y="2808986"/>
                </a:lnTo>
                <a:lnTo>
                  <a:pt x="8651" y="2851781"/>
                </a:lnTo>
                <a:lnTo>
                  <a:pt x="32243" y="2886741"/>
                </a:lnTo>
                <a:lnTo>
                  <a:pt x="67235" y="2910320"/>
                </a:lnTo>
                <a:lnTo>
                  <a:pt x="110083" y="2918968"/>
                </a:lnTo>
                <a:lnTo>
                  <a:pt x="3657041" y="2918968"/>
                </a:lnTo>
                <a:lnTo>
                  <a:pt x="3699909" y="2910320"/>
                </a:lnTo>
                <a:lnTo>
                  <a:pt x="3734908" y="2886741"/>
                </a:lnTo>
                <a:lnTo>
                  <a:pt x="3758500" y="2851781"/>
                </a:lnTo>
                <a:lnTo>
                  <a:pt x="3767150" y="2808986"/>
                </a:lnTo>
                <a:lnTo>
                  <a:pt x="3767150" y="0"/>
                </a:lnTo>
                <a:close/>
              </a:path>
            </a:pathLst>
          </a:custGeom>
          <a:solidFill>
            <a:schemeClr val="accent1"/>
          </a:solidFill>
        </p:spPr>
        <p:txBody>
          <a:bodyPr wrap="square" lIns="0" tIns="0" rIns="0" bIns="0" rtlCol="0"/>
          <a:lstStyle/>
          <a:p>
            <a:endParaRPr sz="2400"/>
          </a:p>
        </p:txBody>
      </p:sp>
      <p:sp>
        <p:nvSpPr>
          <p:cNvPr id="3" name="object 3"/>
          <p:cNvSpPr txBox="1">
            <a:spLocks noGrp="1"/>
          </p:cNvSpPr>
          <p:nvPr>
            <p:ph type="title"/>
          </p:nvPr>
        </p:nvSpPr>
        <p:spPr>
          <a:xfrm>
            <a:off x="1319716" y="460585"/>
            <a:ext cx="3823547" cy="3037903"/>
          </a:xfrm>
          <a:prstGeom prst="rect">
            <a:avLst/>
          </a:prstGeom>
        </p:spPr>
        <p:txBody>
          <a:bodyPr vert="horz" wrap="square" lIns="0" tIns="82125" rIns="0" bIns="0" rtlCol="0" anchor="t">
            <a:spAutoFit/>
          </a:bodyPr>
          <a:lstStyle/>
          <a:p>
            <a:pPr marL="16933" marR="6773">
              <a:spcBef>
                <a:spcPts val="645"/>
              </a:spcBef>
            </a:pPr>
            <a:r>
              <a:rPr sz="4267" b="0" dirty="0">
                <a:solidFill>
                  <a:srgbClr val="FFFFFF"/>
                </a:solidFill>
                <a:latin typeface="+mj-lt"/>
              </a:rPr>
              <a:t>The</a:t>
            </a:r>
            <a:r>
              <a:rPr sz="4267" b="0" spc="-253" dirty="0">
                <a:solidFill>
                  <a:srgbClr val="FFFFFF"/>
                </a:solidFill>
                <a:latin typeface="+mj-lt"/>
              </a:rPr>
              <a:t> </a:t>
            </a:r>
            <a:r>
              <a:rPr sz="4267" b="0" spc="347" dirty="0">
                <a:solidFill>
                  <a:srgbClr val="FFFFFF"/>
                </a:solidFill>
                <a:latin typeface="+mj-lt"/>
              </a:rPr>
              <a:t>PBM </a:t>
            </a:r>
            <a:r>
              <a:rPr sz="4267" b="0" dirty="0">
                <a:solidFill>
                  <a:srgbClr val="FFFFFF"/>
                </a:solidFill>
                <a:latin typeface="+mj-lt"/>
              </a:rPr>
              <a:t>Business</a:t>
            </a:r>
            <a:r>
              <a:rPr sz="4267" b="0" spc="-180" dirty="0">
                <a:solidFill>
                  <a:srgbClr val="FFFFFF"/>
                </a:solidFill>
                <a:latin typeface="+mj-lt"/>
              </a:rPr>
              <a:t> </a:t>
            </a:r>
            <a:r>
              <a:rPr sz="4267" b="0" spc="133" dirty="0">
                <a:solidFill>
                  <a:srgbClr val="FFFFFF"/>
                </a:solidFill>
                <a:latin typeface="+mj-lt"/>
              </a:rPr>
              <a:t>Model </a:t>
            </a:r>
            <a:r>
              <a:rPr sz="4267" b="0" spc="53" dirty="0">
                <a:solidFill>
                  <a:srgbClr val="FFFFFF"/>
                </a:solidFill>
                <a:latin typeface="+mj-lt"/>
              </a:rPr>
              <a:t>Defies </a:t>
            </a:r>
            <a:r>
              <a:rPr sz="4267" b="0" dirty="0">
                <a:solidFill>
                  <a:srgbClr val="FFFFFF"/>
                </a:solidFill>
                <a:latin typeface="+mj-lt"/>
              </a:rPr>
              <a:t>Common-</a:t>
            </a:r>
            <a:r>
              <a:rPr sz="4267" b="0" spc="-27" dirty="0">
                <a:solidFill>
                  <a:srgbClr val="FFFFFF"/>
                </a:solidFill>
                <a:latin typeface="+mj-lt"/>
              </a:rPr>
              <a:t>Sense</a:t>
            </a:r>
            <a:endParaRPr sz="4267" dirty="0">
              <a:latin typeface="+mj-lt"/>
            </a:endParaRPr>
          </a:p>
        </p:txBody>
      </p:sp>
      <p:sp>
        <p:nvSpPr>
          <p:cNvPr id="6" name="object 6"/>
          <p:cNvSpPr txBox="1">
            <a:spLocks noGrp="1"/>
          </p:cNvSpPr>
          <p:nvPr>
            <p:ph type="ftr" sz="quarter" idx="5"/>
          </p:nvPr>
        </p:nvSpPr>
        <p:spPr>
          <a:xfrm>
            <a:off x="1086563" y="11410851"/>
            <a:ext cx="6343788" cy="158099"/>
          </a:xfrm>
          <a:prstGeom prst="rect">
            <a:avLst/>
          </a:prstGeom>
        </p:spPr>
        <p:txBody>
          <a:bodyPr vert="horz" wrap="square" lIns="0" tIns="14393" rIns="0" bIns="0" rtlCol="0" anchor="ctr">
            <a:spAutoFit/>
          </a:bodyPr>
          <a:lstStyle/>
          <a:p>
            <a:pPr marL="16933">
              <a:spcBef>
                <a:spcPts val="113"/>
              </a:spcBef>
            </a:pPr>
            <a:r>
              <a:rPr dirty="0"/>
              <a:t>©</a:t>
            </a:r>
            <a:r>
              <a:rPr spc="100" dirty="0"/>
              <a:t> </a:t>
            </a:r>
            <a:r>
              <a:rPr dirty="0"/>
              <a:t>VIVIO,</a:t>
            </a:r>
            <a:r>
              <a:rPr spc="173" dirty="0"/>
              <a:t> </a:t>
            </a:r>
            <a:r>
              <a:rPr dirty="0"/>
              <a:t>A</a:t>
            </a:r>
            <a:r>
              <a:rPr spc="120" dirty="0"/>
              <a:t> </a:t>
            </a:r>
            <a:r>
              <a:rPr dirty="0"/>
              <a:t>Public</a:t>
            </a:r>
            <a:r>
              <a:rPr spc="113" dirty="0"/>
              <a:t> </a:t>
            </a:r>
            <a:r>
              <a:rPr dirty="0"/>
              <a:t>Benefit</a:t>
            </a:r>
            <a:r>
              <a:rPr spc="147" dirty="0"/>
              <a:t> </a:t>
            </a:r>
            <a:r>
              <a:rPr dirty="0"/>
              <a:t>Company,</a:t>
            </a:r>
            <a:r>
              <a:rPr spc="187" dirty="0"/>
              <a:t> </a:t>
            </a:r>
            <a:r>
              <a:rPr dirty="0"/>
              <a:t>All</a:t>
            </a:r>
            <a:r>
              <a:rPr spc="100" dirty="0"/>
              <a:t> </a:t>
            </a:r>
            <a:r>
              <a:rPr dirty="0"/>
              <a:t>Rights</a:t>
            </a:r>
            <a:r>
              <a:rPr spc="152" dirty="0"/>
              <a:t> </a:t>
            </a:r>
            <a:r>
              <a:rPr dirty="0"/>
              <a:t>Reserved.</a:t>
            </a:r>
            <a:r>
              <a:rPr spc="193" dirty="0"/>
              <a:t> </a:t>
            </a:r>
            <a:r>
              <a:rPr dirty="0"/>
              <a:t>Proprietary</a:t>
            </a:r>
            <a:r>
              <a:rPr spc="180" dirty="0"/>
              <a:t> </a:t>
            </a:r>
            <a:r>
              <a:rPr dirty="0"/>
              <a:t>and</a:t>
            </a:r>
            <a:r>
              <a:rPr spc="120" dirty="0"/>
              <a:t> </a:t>
            </a:r>
            <a:r>
              <a:rPr spc="-13" dirty="0"/>
              <a:t>Confidential.</a:t>
            </a:r>
          </a:p>
        </p:txBody>
      </p:sp>
      <p:sp>
        <p:nvSpPr>
          <p:cNvPr id="4" name="object 4"/>
          <p:cNvSpPr txBox="1"/>
          <p:nvPr/>
        </p:nvSpPr>
        <p:spPr>
          <a:xfrm>
            <a:off x="6820408" y="884553"/>
            <a:ext cx="4103793" cy="1711687"/>
          </a:xfrm>
          <a:prstGeom prst="rect">
            <a:avLst/>
          </a:prstGeom>
        </p:spPr>
        <p:txBody>
          <a:bodyPr vert="horz" wrap="square" lIns="0" tIns="144780" rIns="0" bIns="0" rtlCol="0">
            <a:spAutoFit/>
          </a:bodyPr>
          <a:lstStyle/>
          <a:p>
            <a:pPr marL="21166">
              <a:spcBef>
                <a:spcPts val="1140"/>
              </a:spcBef>
            </a:pPr>
            <a:r>
              <a:rPr sz="1733" b="1" spc="113" dirty="0">
                <a:solidFill>
                  <a:srgbClr val="2D2D34"/>
                </a:solidFill>
                <a:latin typeface="+mj-lt"/>
                <a:cs typeface="Tahoma"/>
              </a:rPr>
              <a:t>Discount</a:t>
            </a:r>
            <a:r>
              <a:rPr sz="1733" b="1" spc="140" dirty="0">
                <a:solidFill>
                  <a:srgbClr val="2D2D34"/>
                </a:solidFill>
                <a:latin typeface="+mj-lt"/>
                <a:cs typeface="Tahoma"/>
              </a:rPr>
              <a:t> </a:t>
            </a:r>
            <a:r>
              <a:rPr sz="1733" b="1" spc="80" dirty="0">
                <a:solidFill>
                  <a:srgbClr val="2D2D34"/>
                </a:solidFill>
                <a:latin typeface="+mj-lt"/>
                <a:cs typeface="Tahoma"/>
              </a:rPr>
              <a:t>Guarantees</a:t>
            </a:r>
            <a:endParaRPr sz="1733" b="1" dirty="0">
              <a:latin typeface="+mj-lt"/>
              <a:cs typeface="Tahoma"/>
            </a:endParaRPr>
          </a:p>
          <a:p>
            <a:pPr marL="16933" marR="6773">
              <a:lnSpc>
                <a:spcPct val="130000"/>
              </a:lnSpc>
              <a:spcBef>
                <a:spcPts val="367"/>
              </a:spcBef>
            </a:pPr>
            <a:r>
              <a:rPr sz="1600" spc="73" dirty="0">
                <a:solidFill>
                  <a:srgbClr val="2D2D34"/>
                </a:solidFill>
                <a:latin typeface="+mj-lt"/>
                <a:cs typeface="Gill Sans MT"/>
              </a:rPr>
              <a:t>Inflationary</a:t>
            </a:r>
            <a:r>
              <a:rPr sz="1600" spc="-53" dirty="0">
                <a:solidFill>
                  <a:srgbClr val="2D2D34"/>
                </a:solidFill>
                <a:latin typeface="+mj-lt"/>
                <a:cs typeface="Gill Sans MT"/>
              </a:rPr>
              <a:t> </a:t>
            </a:r>
            <a:r>
              <a:rPr sz="1600" spc="147" dirty="0">
                <a:solidFill>
                  <a:srgbClr val="2D2D34"/>
                </a:solidFill>
                <a:latin typeface="+mj-lt"/>
                <a:cs typeface="Gill Sans MT"/>
              </a:rPr>
              <a:t>mechanism</a:t>
            </a:r>
            <a:r>
              <a:rPr sz="1600" spc="-60" dirty="0">
                <a:solidFill>
                  <a:srgbClr val="2D2D34"/>
                </a:solidFill>
                <a:latin typeface="+mj-lt"/>
                <a:cs typeface="Gill Sans MT"/>
              </a:rPr>
              <a:t> </a:t>
            </a:r>
            <a:r>
              <a:rPr sz="1600" spc="93" dirty="0">
                <a:solidFill>
                  <a:srgbClr val="2D2D34"/>
                </a:solidFill>
                <a:latin typeface="+mj-lt"/>
                <a:cs typeface="Gill Sans MT"/>
              </a:rPr>
              <a:t>that</a:t>
            </a:r>
            <a:r>
              <a:rPr sz="1600" spc="-73" dirty="0">
                <a:solidFill>
                  <a:srgbClr val="2D2D34"/>
                </a:solidFill>
                <a:latin typeface="+mj-lt"/>
                <a:cs typeface="Gill Sans MT"/>
              </a:rPr>
              <a:t> </a:t>
            </a:r>
            <a:r>
              <a:rPr sz="1600" spc="152" dirty="0">
                <a:solidFill>
                  <a:srgbClr val="2D2D34"/>
                </a:solidFill>
                <a:latin typeface="+mj-lt"/>
                <a:cs typeface="Gill Sans MT"/>
              </a:rPr>
              <a:t>is</a:t>
            </a:r>
            <a:r>
              <a:rPr sz="1600" spc="-73" dirty="0">
                <a:solidFill>
                  <a:srgbClr val="2D2D34"/>
                </a:solidFill>
                <a:latin typeface="+mj-lt"/>
                <a:cs typeface="Gill Sans MT"/>
              </a:rPr>
              <a:t> </a:t>
            </a:r>
            <a:r>
              <a:rPr sz="1600" spc="73" dirty="0">
                <a:solidFill>
                  <a:srgbClr val="2D2D34"/>
                </a:solidFill>
                <a:latin typeface="+mj-lt"/>
                <a:cs typeface="Gill Sans MT"/>
              </a:rPr>
              <a:t>tied</a:t>
            </a:r>
            <a:r>
              <a:rPr sz="1600" spc="-73" dirty="0">
                <a:solidFill>
                  <a:srgbClr val="2D2D34"/>
                </a:solidFill>
                <a:latin typeface="+mj-lt"/>
                <a:cs typeface="Gill Sans MT"/>
              </a:rPr>
              <a:t> </a:t>
            </a:r>
            <a:r>
              <a:rPr sz="1600" dirty="0">
                <a:solidFill>
                  <a:srgbClr val="2D2D34"/>
                </a:solidFill>
                <a:latin typeface="+mj-lt"/>
                <a:cs typeface="Gill Sans MT"/>
              </a:rPr>
              <a:t>to</a:t>
            </a:r>
            <a:r>
              <a:rPr sz="1600" spc="-53" dirty="0">
                <a:solidFill>
                  <a:srgbClr val="2D2D34"/>
                </a:solidFill>
                <a:latin typeface="+mj-lt"/>
                <a:cs typeface="Gill Sans MT"/>
              </a:rPr>
              <a:t> </a:t>
            </a:r>
            <a:r>
              <a:rPr sz="1600" spc="73" dirty="0">
                <a:solidFill>
                  <a:srgbClr val="2D2D34"/>
                </a:solidFill>
                <a:latin typeface="+mj-lt"/>
                <a:cs typeface="Gill Sans MT"/>
              </a:rPr>
              <a:t>higher </a:t>
            </a:r>
            <a:r>
              <a:rPr sz="1600" spc="67" dirty="0">
                <a:solidFill>
                  <a:srgbClr val="2D2D34"/>
                </a:solidFill>
                <a:latin typeface="+mj-lt"/>
                <a:cs typeface="Gill Sans MT"/>
              </a:rPr>
              <a:t>profits</a:t>
            </a:r>
            <a:r>
              <a:rPr sz="1600" spc="-40" dirty="0">
                <a:solidFill>
                  <a:srgbClr val="2D2D34"/>
                </a:solidFill>
                <a:latin typeface="+mj-lt"/>
                <a:cs typeface="Gill Sans MT"/>
              </a:rPr>
              <a:t> </a:t>
            </a:r>
            <a:r>
              <a:rPr sz="1600" dirty="0">
                <a:solidFill>
                  <a:srgbClr val="2D2D34"/>
                </a:solidFill>
                <a:latin typeface="+mj-lt"/>
                <a:cs typeface="Gill Sans MT"/>
              </a:rPr>
              <a:t>for</a:t>
            </a:r>
            <a:r>
              <a:rPr sz="1600" spc="-27" dirty="0">
                <a:solidFill>
                  <a:srgbClr val="2D2D34"/>
                </a:solidFill>
                <a:latin typeface="+mj-lt"/>
                <a:cs typeface="Gill Sans MT"/>
              </a:rPr>
              <a:t> </a:t>
            </a:r>
            <a:r>
              <a:rPr sz="1600" spc="80" dirty="0">
                <a:solidFill>
                  <a:srgbClr val="2D2D34"/>
                </a:solidFill>
                <a:latin typeface="+mj-lt"/>
                <a:cs typeface="Gill Sans MT"/>
              </a:rPr>
              <a:t>industry</a:t>
            </a:r>
            <a:r>
              <a:rPr sz="1600" spc="-60" dirty="0">
                <a:solidFill>
                  <a:srgbClr val="2D2D34"/>
                </a:solidFill>
                <a:latin typeface="+mj-lt"/>
                <a:cs typeface="Gill Sans MT"/>
              </a:rPr>
              <a:t> </a:t>
            </a:r>
            <a:r>
              <a:rPr sz="1600" dirty="0">
                <a:solidFill>
                  <a:srgbClr val="2D2D34"/>
                </a:solidFill>
                <a:latin typeface="+mj-lt"/>
                <a:cs typeface="Gill Sans MT"/>
              </a:rPr>
              <a:t>vs.</a:t>
            </a:r>
            <a:r>
              <a:rPr sz="1600" spc="-33" dirty="0">
                <a:solidFill>
                  <a:srgbClr val="2D2D34"/>
                </a:solidFill>
                <a:latin typeface="+mj-lt"/>
                <a:cs typeface="Gill Sans MT"/>
              </a:rPr>
              <a:t> </a:t>
            </a:r>
            <a:r>
              <a:rPr sz="1600" dirty="0">
                <a:solidFill>
                  <a:srgbClr val="2D2D34"/>
                </a:solidFill>
                <a:latin typeface="+mj-lt"/>
                <a:cs typeface="Gill Sans MT"/>
              </a:rPr>
              <a:t>lower</a:t>
            </a:r>
            <a:r>
              <a:rPr sz="1600" spc="-67" dirty="0">
                <a:solidFill>
                  <a:srgbClr val="2D2D34"/>
                </a:solidFill>
                <a:latin typeface="+mj-lt"/>
                <a:cs typeface="Gill Sans MT"/>
              </a:rPr>
              <a:t> </a:t>
            </a:r>
            <a:r>
              <a:rPr sz="1600" spc="107" dirty="0">
                <a:solidFill>
                  <a:srgbClr val="2D2D34"/>
                </a:solidFill>
                <a:latin typeface="+mj-lt"/>
                <a:cs typeface="Gill Sans MT"/>
              </a:rPr>
              <a:t>costs</a:t>
            </a:r>
            <a:r>
              <a:rPr sz="1600" spc="-33" dirty="0">
                <a:solidFill>
                  <a:srgbClr val="2D2D34"/>
                </a:solidFill>
                <a:latin typeface="+mj-lt"/>
                <a:cs typeface="Gill Sans MT"/>
              </a:rPr>
              <a:t> </a:t>
            </a:r>
            <a:r>
              <a:rPr sz="1600" dirty="0">
                <a:solidFill>
                  <a:srgbClr val="2D2D34"/>
                </a:solidFill>
                <a:latin typeface="+mj-lt"/>
                <a:cs typeface="Gill Sans MT"/>
              </a:rPr>
              <a:t>for</a:t>
            </a:r>
            <a:r>
              <a:rPr sz="1600" spc="-27" dirty="0">
                <a:solidFill>
                  <a:srgbClr val="2D2D34"/>
                </a:solidFill>
                <a:latin typeface="+mj-lt"/>
                <a:cs typeface="Gill Sans MT"/>
              </a:rPr>
              <a:t> </a:t>
            </a:r>
            <a:r>
              <a:rPr sz="1600" spc="60" dirty="0">
                <a:solidFill>
                  <a:srgbClr val="2D2D34"/>
                </a:solidFill>
                <a:latin typeface="+mj-lt"/>
                <a:cs typeface="Gill Sans MT"/>
              </a:rPr>
              <a:t>buyers</a:t>
            </a:r>
            <a:endParaRPr sz="1600" dirty="0">
              <a:latin typeface="+mj-lt"/>
              <a:cs typeface="Gill Sans MT"/>
            </a:endParaRPr>
          </a:p>
          <a:p>
            <a:pPr marL="16933">
              <a:spcBef>
                <a:spcPts val="767"/>
              </a:spcBef>
            </a:pPr>
            <a:r>
              <a:rPr sz="1200" dirty="0">
                <a:solidFill>
                  <a:srgbClr val="2D2D34"/>
                </a:solidFill>
                <a:latin typeface="+mj-lt"/>
                <a:cs typeface="Gill Sans MT"/>
              </a:rPr>
              <a:t>Ex.</a:t>
            </a:r>
            <a:r>
              <a:rPr sz="1200" spc="133" dirty="0">
                <a:solidFill>
                  <a:srgbClr val="2D2D34"/>
                </a:solidFill>
                <a:latin typeface="+mj-lt"/>
                <a:cs typeface="Gill Sans MT"/>
              </a:rPr>
              <a:t> </a:t>
            </a:r>
            <a:r>
              <a:rPr sz="1200" dirty="0">
                <a:solidFill>
                  <a:srgbClr val="2D2D34"/>
                </a:solidFill>
                <a:latin typeface="+mj-lt"/>
                <a:cs typeface="Gill Sans MT"/>
              </a:rPr>
              <a:t>Generics</a:t>
            </a:r>
            <a:r>
              <a:rPr sz="1200" spc="120" dirty="0">
                <a:solidFill>
                  <a:srgbClr val="2D2D34"/>
                </a:solidFill>
                <a:latin typeface="+mj-lt"/>
                <a:cs typeface="Gill Sans MT"/>
              </a:rPr>
              <a:t> </a:t>
            </a:r>
            <a:r>
              <a:rPr sz="1200" dirty="0">
                <a:solidFill>
                  <a:srgbClr val="2D2D34"/>
                </a:solidFill>
                <a:latin typeface="+mj-lt"/>
                <a:cs typeface="Gill Sans MT"/>
              </a:rPr>
              <a:t>cost</a:t>
            </a:r>
            <a:r>
              <a:rPr sz="1200" spc="152" dirty="0">
                <a:solidFill>
                  <a:srgbClr val="2D2D34"/>
                </a:solidFill>
                <a:latin typeface="+mj-lt"/>
                <a:cs typeface="Gill Sans MT"/>
              </a:rPr>
              <a:t> </a:t>
            </a:r>
            <a:r>
              <a:rPr sz="1200" spc="93" dirty="0">
                <a:solidFill>
                  <a:srgbClr val="2D2D34"/>
                </a:solidFill>
                <a:latin typeface="+mj-lt"/>
                <a:cs typeface="Gill Sans MT"/>
              </a:rPr>
              <a:t>less</a:t>
            </a:r>
            <a:r>
              <a:rPr sz="1200" spc="127" dirty="0">
                <a:solidFill>
                  <a:srgbClr val="2D2D34"/>
                </a:solidFill>
                <a:latin typeface="+mj-lt"/>
                <a:cs typeface="Gill Sans MT"/>
              </a:rPr>
              <a:t> </a:t>
            </a:r>
            <a:r>
              <a:rPr sz="1200" dirty="0">
                <a:solidFill>
                  <a:srgbClr val="2D2D34"/>
                </a:solidFill>
                <a:latin typeface="+mj-lt"/>
                <a:cs typeface="Gill Sans MT"/>
              </a:rPr>
              <a:t>outside,</a:t>
            </a:r>
            <a:r>
              <a:rPr sz="1200" spc="140" dirty="0">
                <a:solidFill>
                  <a:srgbClr val="2D2D34"/>
                </a:solidFill>
                <a:latin typeface="+mj-lt"/>
                <a:cs typeface="Gill Sans MT"/>
              </a:rPr>
              <a:t> </a:t>
            </a:r>
            <a:r>
              <a:rPr sz="1200" spc="-27" dirty="0">
                <a:solidFill>
                  <a:srgbClr val="2D2D34"/>
                </a:solidFill>
                <a:latin typeface="+mj-lt"/>
                <a:cs typeface="Gill Sans MT"/>
              </a:rPr>
              <a:t>M</a:t>
            </a:r>
            <a:r>
              <a:rPr lang="en-US" sz="1200" spc="-27" dirty="0">
                <a:solidFill>
                  <a:srgbClr val="2D2D34"/>
                </a:solidFill>
                <a:latin typeface="+mj-lt"/>
                <a:cs typeface="Gill Sans MT"/>
              </a:rPr>
              <a:t>ark Cuban Cost Plus</a:t>
            </a:r>
            <a:endParaRPr sz="1200" dirty="0">
              <a:latin typeface="+mj-lt"/>
              <a:cs typeface="Gill Sans MT"/>
            </a:endParaRPr>
          </a:p>
        </p:txBody>
      </p:sp>
      <p:sp>
        <p:nvSpPr>
          <p:cNvPr id="5" name="object 5"/>
          <p:cNvSpPr txBox="1"/>
          <p:nvPr/>
        </p:nvSpPr>
        <p:spPr>
          <a:xfrm>
            <a:off x="6830060" y="2633414"/>
            <a:ext cx="4648200" cy="2865441"/>
          </a:xfrm>
          <a:prstGeom prst="rect">
            <a:avLst/>
          </a:prstGeom>
        </p:spPr>
        <p:txBody>
          <a:bodyPr vert="horz" wrap="square" lIns="0" tIns="151552" rIns="0" bIns="0" rtlCol="0">
            <a:spAutoFit/>
          </a:bodyPr>
          <a:lstStyle/>
          <a:p>
            <a:pPr marL="22013">
              <a:spcBef>
                <a:spcPts val="1192"/>
              </a:spcBef>
            </a:pPr>
            <a:r>
              <a:rPr sz="1733" b="1" spc="107" dirty="0">
                <a:solidFill>
                  <a:srgbClr val="2D2D34"/>
                </a:solidFill>
                <a:latin typeface="+mj-lt"/>
                <a:cs typeface="Tahoma"/>
              </a:rPr>
              <a:t>Formulary/Rebate</a:t>
            </a:r>
            <a:r>
              <a:rPr sz="1733" b="1" spc="133" dirty="0">
                <a:solidFill>
                  <a:srgbClr val="2D2D34"/>
                </a:solidFill>
                <a:latin typeface="+mj-lt"/>
                <a:cs typeface="Tahoma"/>
              </a:rPr>
              <a:t> </a:t>
            </a:r>
            <a:r>
              <a:rPr sz="1733" b="1" spc="80" dirty="0">
                <a:solidFill>
                  <a:srgbClr val="2D2D34"/>
                </a:solidFill>
                <a:latin typeface="+mj-lt"/>
                <a:cs typeface="Tahoma"/>
              </a:rPr>
              <a:t>Guarantees</a:t>
            </a:r>
            <a:endParaRPr sz="1733" b="1" dirty="0">
              <a:latin typeface="+mj-lt"/>
              <a:cs typeface="Tahoma"/>
            </a:endParaRPr>
          </a:p>
          <a:p>
            <a:pPr marL="22013" marR="93131">
              <a:lnSpc>
                <a:spcPct val="130000"/>
              </a:lnSpc>
              <a:spcBef>
                <a:spcPts val="413"/>
              </a:spcBef>
            </a:pPr>
            <a:r>
              <a:rPr sz="1600" spc="67" dirty="0">
                <a:solidFill>
                  <a:srgbClr val="2D2D34"/>
                </a:solidFill>
                <a:latin typeface="+mj-lt"/>
                <a:cs typeface="Gill Sans MT"/>
              </a:rPr>
              <a:t>Pay</a:t>
            </a:r>
            <a:r>
              <a:rPr sz="1600" spc="7" dirty="0">
                <a:solidFill>
                  <a:srgbClr val="2D2D34"/>
                </a:solidFill>
                <a:latin typeface="+mj-lt"/>
                <a:cs typeface="Gill Sans MT"/>
              </a:rPr>
              <a:t> </a:t>
            </a:r>
            <a:r>
              <a:rPr sz="1600" dirty="0">
                <a:solidFill>
                  <a:srgbClr val="2D2D34"/>
                </a:solidFill>
                <a:latin typeface="+mj-lt"/>
                <a:cs typeface="Gill Sans MT"/>
              </a:rPr>
              <a:t>to</a:t>
            </a:r>
            <a:r>
              <a:rPr sz="1600" spc="7" dirty="0">
                <a:solidFill>
                  <a:srgbClr val="2D2D34"/>
                </a:solidFill>
                <a:latin typeface="+mj-lt"/>
                <a:cs typeface="Gill Sans MT"/>
              </a:rPr>
              <a:t> </a:t>
            </a:r>
            <a:r>
              <a:rPr sz="1600" spc="87" dirty="0">
                <a:solidFill>
                  <a:srgbClr val="2D2D34"/>
                </a:solidFill>
                <a:latin typeface="+mj-lt"/>
                <a:cs typeface="Gill Sans MT"/>
              </a:rPr>
              <a:t>play</a:t>
            </a:r>
            <a:r>
              <a:rPr sz="1600" spc="7" dirty="0">
                <a:solidFill>
                  <a:srgbClr val="2D2D34"/>
                </a:solidFill>
                <a:latin typeface="+mj-lt"/>
                <a:cs typeface="Gill Sans MT"/>
              </a:rPr>
              <a:t> </a:t>
            </a:r>
            <a:r>
              <a:rPr sz="1600" spc="93" dirty="0">
                <a:solidFill>
                  <a:srgbClr val="2D2D34"/>
                </a:solidFill>
                <a:latin typeface="+mj-lt"/>
                <a:cs typeface="Gill Sans MT"/>
              </a:rPr>
              <a:t>drug</a:t>
            </a:r>
            <a:r>
              <a:rPr sz="1600" spc="-33" dirty="0">
                <a:solidFill>
                  <a:srgbClr val="2D2D34"/>
                </a:solidFill>
                <a:latin typeface="+mj-lt"/>
                <a:cs typeface="Gill Sans MT"/>
              </a:rPr>
              <a:t> </a:t>
            </a:r>
            <a:r>
              <a:rPr sz="1600" spc="60" dirty="0">
                <a:solidFill>
                  <a:srgbClr val="2D2D34"/>
                </a:solidFill>
                <a:latin typeface="+mj-lt"/>
                <a:cs typeface="Gill Sans MT"/>
              </a:rPr>
              <a:t>monopoly</a:t>
            </a:r>
            <a:r>
              <a:rPr sz="1600" spc="27" dirty="0">
                <a:solidFill>
                  <a:srgbClr val="2D2D34"/>
                </a:solidFill>
                <a:latin typeface="+mj-lt"/>
                <a:cs typeface="Gill Sans MT"/>
              </a:rPr>
              <a:t> </a:t>
            </a:r>
            <a:r>
              <a:rPr sz="1600" spc="60" dirty="0">
                <a:solidFill>
                  <a:srgbClr val="2D2D34"/>
                </a:solidFill>
                <a:latin typeface="+mj-lt"/>
                <a:cs typeface="Gill Sans MT"/>
              </a:rPr>
              <a:t>creation</a:t>
            </a:r>
            <a:r>
              <a:rPr sz="1600" spc="-53" dirty="0">
                <a:solidFill>
                  <a:srgbClr val="2D2D34"/>
                </a:solidFill>
                <a:latin typeface="+mj-lt"/>
                <a:cs typeface="Gill Sans MT"/>
              </a:rPr>
              <a:t> </a:t>
            </a:r>
            <a:r>
              <a:rPr sz="1600" dirty="0">
                <a:solidFill>
                  <a:srgbClr val="2D2D34"/>
                </a:solidFill>
                <a:latin typeface="+mj-lt"/>
                <a:cs typeface="Gill Sans MT"/>
              </a:rPr>
              <a:t>vs. lowest</a:t>
            </a:r>
            <a:r>
              <a:rPr sz="1600" spc="-33" dirty="0">
                <a:solidFill>
                  <a:srgbClr val="2D2D34"/>
                </a:solidFill>
                <a:latin typeface="+mj-lt"/>
                <a:cs typeface="Gill Sans MT"/>
              </a:rPr>
              <a:t> </a:t>
            </a:r>
            <a:r>
              <a:rPr sz="1600" spc="53" dirty="0">
                <a:solidFill>
                  <a:srgbClr val="2D2D34"/>
                </a:solidFill>
                <a:latin typeface="+mj-lt"/>
                <a:cs typeface="Gill Sans MT"/>
              </a:rPr>
              <a:t>cost </a:t>
            </a:r>
            <a:r>
              <a:rPr sz="1600" spc="60" dirty="0">
                <a:solidFill>
                  <a:srgbClr val="2D2D34"/>
                </a:solidFill>
                <a:latin typeface="+mj-lt"/>
                <a:cs typeface="Gill Sans MT"/>
              </a:rPr>
              <a:t>outcome</a:t>
            </a:r>
            <a:endParaRPr sz="1600" dirty="0">
              <a:latin typeface="+mj-lt"/>
              <a:cs typeface="Gill Sans MT"/>
            </a:endParaRPr>
          </a:p>
          <a:p>
            <a:pPr marL="22013">
              <a:spcBef>
                <a:spcPts val="767"/>
              </a:spcBef>
            </a:pPr>
            <a:r>
              <a:rPr sz="1200" dirty="0">
                <a:solidFill>
                  <a:srgbClr val="2D2D34"/>
                </a:solidFill>
                <a:latin typeface="+mj-lt"/>
                <a:cs typeface="Gill Sans MT"/>
              </a:rPr>
              <a:t>Ex.</a:t>
            </a:r>
            <a:r>
              <a:rPr sz="1200" spc="127" dirty="0">
                <a:solidFill>
                  <a:srgbClr val="2D2D34"/>
                </a:solidFill>
                <a:latin typeface="+mj-lt"/>
                <a:cs typeface="Gill Sans MT"/>
              </a:rPr>
              <a:t> </a:t>
            </a:r>
            <a:r>
              <a:rPr sz="1200" dirty="0">
                <a:solidFill>
                  <a:srgbClr val="2D2D34"/>
                </a:solidFill>
                <a:latin typeface="+mj-lt"/>
                <a:cs typeface="Gill Sans MT"/>
              </a:rPr>
              <a:t>Nexium</a:t>
            </a:r>
            <a:r>
              <a:rPr sz="1200" spc="87" dirty="0">
                <a:solidFill>
                  <a:srgbClr val="2D2D34"/>
                </a:solidFill>
                <a:latin typeface="+mj-lt"/>
                <a:cs typeface="Gill Sans MT"/>
              </a:rPr>
              <a:t> </a:t>
            </a:r>
            <a:r>
              <a:rPr sz="1200" dirty="0">
                <a:solidFill>
                  <a:srgbClr val="2D2D34"/>
                </a:solidFill>
                <a:latin typeface="+mj-lt"/>
                <a:cs typeface="Gill Sans MT"/>
              </a:rPr>
              <a:t>vs.</a:t>
            </a:r>
            <a:r>
              <a:rPr sz="1200" spc="173" dirty="0">
                <a:solidFill>
                  <a:srgbClr val="2D2D34"/>
                </a:solidFill>
                <a:latin typeface="+mj-lt"/>
                <a:cs typeface="Gill Sans MT"/>
              </a:rPr>
              <a:t> </a:t>
            </a:r>
            <a:r>
              <a:rPr sz="1200" dirty="0">
                <a:solidFill>
                  <a:srgbClr val="2D2D34"/>
                </a:solidFill>
                <a:latin typeface="+mj-lt"/>
                <a:cs typeface="Gill Sans MT"/>
              </a:rPr>
              <a:t>Omeprazole,</a:t>
            </a:r>
            <a:r>
              <a:rPr sz="1200" spc="47" dirty="0">
                <a:solidFill>
                  <a:srgbClr val="2D2D34"/>
                </a:solidFill>
                <a:latin typeface="+mj-lt"/>
                <a:cs typeface="Gill Sans MT"/>
              </a:rPr>
              <a:t> </a:t>
            </a:r>
            <a:r>
              <a:rPr sz="1200" dirty="0">
                <a:solidFill>
                  <a:srgbClr val="2D2D34"/>
                </a:solidFill>
                <a:latin typeface="+mj-lt"/>
                <a:cs typeface="Gill Sans MT"/>
              </a:rPr>
              <a:t>Humira</a:t>
            </a:r>
            <a:r>
              <a:rPr sz="1200" spc="67" dirty="0">
                <a:solidFill>
                  <a:srgbClr val="2D2D34"/>
                </a:solidFill>
                <a:latin typeface="+mj-lt"/>
                <a:cs typeface="Gill Sans MT"/>
              </a:rPr>
              <a:t> </a:t>
            </a:r>
            <a:r>
              <a:rPr sz="1200" dirty="0">
                <a:solidFill>
                  <a:srgbClr val="2D2D34"/>
                </a:solidFill>
                <a:latin typeface="+mj-lt"/>
                <a:cs typeface="Gill Sans MT"/>
              </a:rPr>
              <a:t>vs.</a:t>
            </a:r>
            <a:r>
              <a:rPr sz="1200" spc="173" dirty="0">
                <a:solidFill>
                  <a:srgbClr val="2D2D34"/>
                </a:solidFill>
                <a:latin typeface="+mj-lt"/>
                <a:cs typeface="Gill Sans MT"/>
              </a:rPr>
              <a:t> </a:t>
            </a:r>
            <a:r>
              <a:rPr sz="1200" spc="-13" dirty="0">
                <a:solidFill>
                  <a:srgbClr val="2D2D34"/>
                </a:solidFill>
                <a:latin typeface="+mj-lt"/>
                <a:cs typeface="Gill Sans MT"/>
              </a:rPr>
              <a:t>Yusimry</a:t>
            </a:r>
            <a:endParaRPr sz="1200" dirty="0">
              <a:latin typeface="+mj-lt"/>
              <a:cs typeface="Gill Sans MT"/>
            </a:endParaRPr>
          </a:p>
          <a:p>
            <a:pPr>
              <a:lnSpc>
                <a:spcPct val="100000"/>
              </a:lnSpc>
            </a:pPr>
            <a:endParaRPr sz="1200" dirty="0">
              <a:latin typeface="+mj-lt"/>
              <a:cs typeface="Gill Sans MT"/>
            </a:endParaRPr>
          </a:p>
          <a:p>
            <a:pPr>
              <a:lnSpc>
                <a:spcPct val="100000"/>
              </a:lnSpc>
            </a:pPr>
            <a:endParaRPr sz="1200" dirty="0">
              <a:latin typeface="+mj-lt"/>
              <a:cs typeface="Gill Sans MT"/>
            </a:endParaRPr>
          </a:p>
          <a:p>
            <a:pPr>
              <a:spcBef>
                <a:spcPts val="213"/>
              </a:spcBef>
            </a:pPr>
            <a:endParaRPr sz="1200" dirty="0">
              <a:latin typeface="+mj-lt"/>
              <a:cs typeface="Gill Sans MT"/>
            </a:endParaRPr>
          </a:p>
          <a:p>
            <a:pPr marL="22013"/>
            <a:r>
              <a:rPr sz="1733" b="1" spc="113" dirty="0">
                <a:solidFill>
                  <a:srgbClr val="2D2D34"/>
                </a:solidFill>
                <a:latin typeface="+mj-lt"/>
                <a:cs typeface="Tahoma"/>
              </a:rPr>
              <a:t>Owning</a:t>
            </a:r>
            <a:r>
              <a:rPr sz="1733" b="1" spc="107" dirty="0">
                <a:solidFill>
                  <a:srgbClr val="2D2D34"/>
                </a:solidFill>
                <a:latin typeface="+mj-lt"/>
                <a:cs typeface="Tahoma"/>
              </a:rPr>
              <a:t> </a:t>
            </a:r>
            <a:r>
              <a:rPr sz="1733" b="1" spc="80" dirty="0">
                <a:solidFill>
                  <a:srgbClr val="2D2D34"/>
                </a:solidFill>
                <a:latin typeface="+mj-lt"/>
                <a:cs typeface="Tahoma"/>
              </a:rPr>
              <a:t>Supply</a:t>
            </a:r>
            <a:endParaRPr sz="1733" b="1" dirty="0">
              <a:latin typeface="+mj-lt"/>
              <a:cs typeface="Tahoma"/>
            </a:endParaRPr>
          </a:p>
          <a:p>
            <a:pPr marL="16933">
              <a:spcBef>
                <a:spcPts val="987"/>
              </a:spcBef>
            </a:pPr>
            <a:r>
              <a:rPr sz="1600" spc="87" dirty="0">
                <a:solidFill>
                  <a:srgbClr val="2D2D34"/>
                </a:solidFill>
                <a:latin typeface="+mj-lt"/>
                <a:cs typeface="Gill Sans MT"/>
              </a:rPr>
              <a:t>Sold</a:t>
            </a:r>
            <a:r>
              <a:rPr sz="1600" dirty="0">
                <a:solidFill>
                  <a:srgbClr val="2D2D34"/>
                </a:solidFill>
                <a:latin typeface="+mj-lt"/>
                <a:cs typeface="Gill Sans MT"/>
              </a:rPr>
              <a:t> </a:t>
            </a:r>
            <a:r>
              <a:rPr sz="1600" spc="193" dirty="0">
                <a:solidFill>
                  <a:srgbClr val="2D2D34"/>
                </a:solidFill>
                <a:latin typeface="+mj-lt"/>
                <a:cs typeface="Gill Sans MT"/>
              </a:rPr>
              <a:t>as</a:t>
            </a:r>
            <a:r>
              <a:rPr sz="1600" dirty="0">
                <a:solidFill>
                  <a:srgbClr val="2D2D34"/>
                </a:solidFill>
                <a:latin typeface="+mj-lt"/>
                <a:cs typeface="Gill Sans MT"/>
              </a:rPr>
              <a:t> lower</a:t>
            </a:r>
            <a:r>
              <a:rPr sz="1600" spc="-33" dirty="0">
                <a:solidFill>
                  <a:srgbClr val="2D2D34"/>
                </a:solidFill>
                <a:latin typeface="+mj-lt"/>
                <a:cs typeface="Gill Sans MT"/>
              </a:rPr>
              <a:t> </a:t>
            </a:r>
            <a:r>
              <a:rPr sz="1600" spc="113" dirty="0">
                <a:solidFill>
                  <a:srgbClr val="2D2D34"/>
                </a:solidFill>
                <a:latin typeface="+mj-lt"/>
                <a:cs typeface="Gill Sans MT"/>
              </a:rPr>
              <a:t>costs</a:t>
            </a:r>
            <a:r>
              <a:rPr sz="1600" spc="7" dirty="0">
                <a:solidFill>
                  <a:srgbClr val="2D2D34"/>
                </a:solidFill>
                <a:latin typeface="+mj-lt"/>
                <a:cs typeface="Gill Sans MT"/>
              </a:rPr>
              <a:t> </a:t>
            </a:r>
            <a:r>
              <a:rPr sz="1600" dirty="0">
                <a:solidFill>
                  <a:srgbClr val="2D2D34"/>
                </a:solidFill>
                <a:latin typeface="+mj-lt"/>
                <a:cs typeface="Gill Sans MT"/>
              </a:rPr>
              <a:t>for</a:t>
            </a:r>
            <a:r>
              <a:rPr sz="1600" spc="7" dirty="0">
                <a:solidFill>
                  <a:srgbClr val="2D2D34"/>
                </a:solidFill>
                <a:latin typeface="+mj-lt"/>
                <a:cs typeface="Gill Sans MT"/>
              </a:rPr>
              <a:t> </a:t>
            </a:r>
            <a:r>
              <a:rPr sz="1600" dirty="0">
                <a:solidFill>
                  <a:srgbClr val="2D2D34"/>
                </a:solidFill>
                <a:latin typeface="+mj-lt"/>
                <a:cs typeface="Gill Sans MT"/>
              </a:rPr>
              <a:t>buyer</a:t>
            </a:r>
            <a:r>
              <a:rPr sz="1600" spc="-33" dirty="0">
                <a:solidFill>
                  <a:srgbClr val="2D2D34"/>
                </a:solidFill>
                <a:latin typeface="+mj-lt"/>
                <a:cs typeface="Gill Sans MT"/>
              </a:rPr>
              <a:t> </a:t>
            </a:r>
            <a:r>
              <a:rPr sz="1600" spc="113" dirty="0">
                <a:solidFill>
                  <a:srgbClr val="2D2D34"/>
                </a:solidFill>
                <a:latin typeface="+mj-lt"/>
                <a:cs typeface="Gill Sans MT"/>
              </a:rPr>
              <a:t>instead</a:t>
            </a:r>
            <a:r>
              <a:rPr sz="1600" spc="-20" dirty="0">
                <a:solidFill>
                  <a:srgbClr val="2D2D34"/>
                </a:solidFill>
                <a:latin typeface="+mj-lt"/>
                <a:cs typeface="Gill Sans MT"/>
              </a:rPr>
              <a:t> </a:t>
            </a:r>
            <a:r>
              <a:rPr sz="1600" dirty="0">
                <a:solidFill>
                  <a:srgbClr val="2D2D34"/>
                </a:solidFill>
                <a:latin typeface="+mj-lt"/>
                <a:cs typeface="Gill Sans MT"/>
              </a:rPr>
              <a:t>of</a:t>
            </a:r>
            <a:r>
              <a:rPr sz="1600" spc="20" dirty="0">
                <a:solidFill>
                  <a:srgbClr val="2D2D34"/>
                </a:solidFill>
                <a:latin typeface="+mj-lt"/>
                <a:cs typeface="Gill Sans MT"/>
              </a:rPr>
              <a:t> </a:t>
            </a:r>
            <a:r>
              <a:rPr sz="1600" spc="73" dirty="0">
                <a:solidFill>
                  <a:srgbClr val="2D2D34"/>
                </a:solidFill>
                <a:latin typeface="+mj-lt"/>
                <a:cs typeface="Gill Sans MT"/>
              </a:rPr>
              <a:t>the</a:t>
            </a:r>
            <a:r>
              <a:rPr sz="1600" spc="-27" dirty="0">
                <a:solidFill>
                  <a:srgbClr val="2D2D34"/>
                </a:solidFill>
                <a:latin typeface="+mj-lt"/>
                <a:cs typeface="Gill Sans MT"/>
              </a:rPr>
              <a:t> </a:t>
            </a:r>
            <a:r>
              <a:rPr sz="1600" dirty="0">
                <a:solidFill>
                  <a:srgbClr val="2D2D34"/>
                </a:solidFill>
                <a:latin typeface="+mj-lt"/>
                <a:cs typeface="Gill Sans MT"/>
              </a:rPr>
              <a:t>truth</a:t>
            </a:r>
            <a:r>
              <a:rPr sz="1600" spc="-27" dirty="0">
                <a:solidFill>
                  <a:srgbClr val="2D2D34"/>
                </a:solidFill>
                <a:latin typeface="+mj-lt"/>
                <a:cs typeface="Gill Sans MT"/>
              </a:rPr>
              <a:t> </a:t>
            </a:r>
            <a:r>
              <a:rPr sz="1600" spc="-33" dirty="0">
                <a:solidFill>
                  <a:srgbClr val="2D2D34"/>
                </a:solidFill>
                <a:latin typeface="+mj-lt"/>
                <a:cs typeface="Gill Sans MT"/>
              </a:rPr>
              <a:t>of</a:t>
            </a:r>
            <a:r>
              <a:rPr lang="en-US" sz="1600" spc="-33" dirty="0">
                <a:solidFill>
                  <a:srgbClr val="2D2D34"/>
                </a:solidFill>
                <a:latin typeface="+mj-lt"/>
                <a:cs typeface="Gill Sans MT"/>
              </a:rPr>
              <a:t> </a:t>
            </a:r>
            <a:r>
              <a:rPr sz="1600" spc="87" dirty="0">
                <a:solidFill>
                  <a:srgbClr val="2D2D34"/>
                </a:solidFill>
                <a:latin typeface="+mj-lt"/>
                <a:cs typeface="Gill Sans MT"/>
              </a:rPr>
              <a:t>higher</a:t>
            </a:r>
            <a:r>
              <a:rPr sz="1600" spc="-40" dirty="0">
                <a:solidFill>
                  <a:srgbClr val="2D2D34"/>
                </a:solidFill>
                <a:latin typeface="+mj-lt"/>
                <a:cs typeface="Gill Sans MT"/>
              </a:rPr>
              <a:t> </a:t>
            </a:r>
            <a:r>
              <a:rPr sz="1600" spc="87" dirty="0">
                <a:solidFill>
                  <a:srgbClr val="2D2D34"/>
                </a:solidFill>
                <a:latin typeface="+mj-lt"/>
                <a:cs typeface="Gill Sans MT"/>
              </a:rPr>
              <a:t>cost</a:t>
            </a:r>
            <a:r>
              <a:rPr sz="1600" spc="-7" dirty="0">
                <a:solidFill>
                  <a:srgbClr val="2D2D34"/>
                </a:solidFill>
                <a:latin typeface="+mj-lt"/>
                <a:cs typeface="Gill Sans MT"/>
              </a:rPr>
              <a:t> </a:t>
            </a:r>
            <a:r>
              <a:rPr sz="1600" dirty="0">
                <a:solidFill>
                  <a:srgbClr val="2D2D34"/>
                </a:solidFill>
                <a:latin typeface="+mj-lt"/>
                <a:cs typeface="Gill Sans MT"/>
              </a:rPr>
              <a:t>lock-</a:t>
            </a:r>
            <a:r>
              <a:rPr sz="1600" spc="113" dirty="0">
                <a:solidFill>
                  <a:srgbClr val="2D2D34"/>
                </a:solidFill>
                <a:latin typeface="+mj-lt"/>
                <a:cs typeface="Gill Sans MT"/>
              </a:rPr>
              <a:t>in</a:t>
            </a:r>
            <a:r>
              <a:rPr sz="1600" spc="-13" dirty="0">
                <a:solidFill>
                  <a:srgbClr val="2D2D34"/>
                </a:solidFill>
                <a:latin typeface="+mj-lt"/>
                <a:cs typeface="Gill Sans MT"/>
              </a:rPr>
              <a:t> </a:t>
            </a:r>
            <a:r>
              <a:rPr sz="1600" dirty="0">
                <a:solidFill>
                  <a:srgbClr val="2D2D34"/>
                </a:solidFill>
                <a:latin typeface="+mj-lt"/>
                <a:cs typeface="Gill Sans MT"/>
              </a:rPr>
              <a:t>to</a:t>
            </a:r>
            <a:r>
              <a:rPr sz="1600" spc="7" dirty="0">
                <a:solidFill>
                  <a:srgbClr val="2D2D34"/>
                </a:solidFill>
                <a:latin typeface="+mj-lt"/>
                <a:cs typeface="Gill Sans MT"/>
              </a:rPr>
              <a:t> </a:t>
            </a:r>
            <a:r>
              <a:rPr sz="1600" spc="87" dirty="0">
                <a:solidFill>
                  <a:srgbClr val="2D2D34"/>
                </a:solidFill>
                <a:latin typeface="+mj-lt"/>
                <a:cs typeface="Gill Sans MT"/>
              </a:rPr>
              <a:t>higher</a:t>
            </a:r>
            <a:r>
              <a:rPr sz="1600" spc="-40" dirty="0">
                <a:solidFill>
                  <a:srgbClr val="2D2D34"/>
                </a:solidFill>
                <a:latin typeface="+mj-lt"/>
                <a:cs typeface="Gill Sans MT"/>
              </a:rPr>
              <a:t> </a:t>
            </a:r>
            <a:r>
              <a:rPr sz="1600" spc="67" dirty="0">
                <a:solidFill>
                  <a:srgbClr val="2D2D34"/>
                </a:solidFill>
                <a:latin typeface="+mj-lt"/>
                <a:cs typeface="Gill Sans MT"/>
              </a:rPr>
              <a:t>prices</a:t>
            </a:r>
            <a:endParaRPr sz="1600" dirty="0">
              <a:latin typeface="+mj-lt"/>
              <a:cs typeface="Gill Sans M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9B4EF7C-31D1-D093-FE85-468FD477C8A3}"/>
              </a:ext>
            </a:extLst>
          </p:cNvPr>
          <p:cNvSpPr>
            <a:spLocks noGrp="1"/>
          </p:cNvSpPr>
          <p:nvPr>
            <p:ph idx="1"/>
          </p:nvPr>
        </p:nvSpPr>
        <p:spPr>
          <a:xfrm>
            <a:off x="572338" y="1801837"/>
            <a:ext cx="3383280" cy="3200400"/>
          </a:xfrm>
        </p:spPr>
        <p:txBody>
          <a:bodyPr/>
          <a:lstStyle/>
          <a:p>
            <a:pPr>
              <a:spcAft>
                <a:spcPts val="1800"/>
              </a:spcAft>
            </a:pPr>
            <a:r>
              <a:rPr lang="en-US" sz="2000" dirty="0">
                <a:solidFill>
                  <a:schemeClr val="accent1"/>
                </a:solidFill>
              </a:rPr>
              <a:t>Actions Taken Thus Far</a:t>
            </a:r>
            <a:endParaRPr lang="en-US" dirty="0">
              <a:solidFill>
                <a:schemeClr val="accent1"/>
              </a:solidFill>
            </a:endParaRPr>
          </a:p>
          <a:p>
            <a:pPr marL="285750" indent="-285750">
              <a:spcAft>
                <a:spcPts val="1800"/>
              </a:spcAft>
              <a:buClr>
                <a:schemeClr val="accent1"/>
              </a:buClr>
              <a:buFont typeface="Wingdings" panose="05000000000000000000" pitchFamily="2" charset="2"/>
              <a:buChar char="ü"/>
            </a:pPr>
            <a:r>
              <a:rPr lang="en-US" b="0" dirty="0"/>
              <a:t>Plan Design Changes</a:t>
            </a:r>
          </a:p>
          <a:p>
            <a:pPr marL="285750" indent="-285750">
              <a:spcAft>
                <a:spcPts val="1800"/>
              </a:spcAft>
              <a:buClr>
                <a:schemeClr val="accent1"/>
              </a:buClr>
              <a:buFont typeface="Wingdings" panose="05000000000000000000" pitchFamily="2" charset="2"/>
              <a:buChar char="ü"/>
            </a:pPr>
            <a:r>
              <a:rPr lang="en-US" b="0" dirty="0"/>
              <a:t>Implementation of Onsite Clinics</a:t>
            </a:r>
          </a:p>
          <a:p>
            <a:pPr marL="285750" indent="-285750">
              <a:spcAft>
                <a:spcPts val="1800"/>
              </a:spcAft>
              <a:buClr>
                <a:schemeClr val="accent1"/>
              </a:buClr>
              <a:buFont typeface="Wingdings" panose="05000000000000000000" pitchFamily="2" charset="2"/>
              <a:buChar char="ü"/>
            </a:pPr>
            <a:r>
              <a:rPr lang="en-US" b="0" dirty="0"/>
              <a:t>Pharmacy RFP and Market Check</a:t>
            </a:r>
          </a:p>
          <a:p>
            <a:pPr marL="285750" indent="-285750">
              <a:spcAft>
                <a:spcPts val="1800"/>
              </a:spcAft>
              <a:buClr>
                <a:schemeClr val="accent1"/>
              </a:buClr>
              <a:buFont typeface="Wingdings" panose="05000000000000000000" pitchFamily="2" charset="2"/>
              <a:buChar char="ü"/>
            </a:pPr>
            <a:r>
              <a:rPr lang="en-US" b="0" dirty="0"/>
              <a:t>Surgical Center of Excellence</a:t>
            </a:r>
          </a:p>
          <a:p>
            <a:pPr marL="285750" indent="-285750">
              <a:spcAft>
                <a:spcPts val="1800"/>
              </a:spcAft>
              <a:buClr>
                <a:schemeClr val="accent1"/>
              </a:buClr>
              <a:buFont typeface="Wingdings" panose="05000000000000000000" pitchFamily="2" charset="2"/>
              <a:buChar char="ü"/>
            </a:pPr>
            <a:r>
              <a:rPr lang="en-US" b="0" dirty="0"/>
              <a:t>Independent TPA with high performing network</a:t>
            </a:r>
          </a:p>
        </p:txBody>
      </p:sp>
      <p:sp>
        <p:nvSpPr>
          <p:cNvPr id="3" name="Content Placeholder 2">
            <a:extLst>
              <a:ext uri="{FF2B5EF4-FFF2-40B4-BE49-F238E27FC236}">
                <a16:creationId xmlns:a16="http://schemas.microsoft.com/office/drawing/2014/main" id="{549C69E6-C98F-B31E-A0B2-2912809D6B6C}"/>
              </a:ext>
            </a:extLst>
          </p:cNvPr>
          <p:cNvSpPr>
            <a:spLocks noGrp="1"/>
          </p:cNvSpPr>
          <p:nvPr>
            <p:ph idx="16"/>
          </p:nvPr>
        </p:nvSpPr>
        <p:spPr>
          <a:xfrm>
            <a:off x="4455533" y="1801837"/>
            <a:ext cx="3383280" cy="3200400"/>
          </a:xfrm>
        </p:spPr>
        <p:txBody>
          <a:bodyPr/>
          <a:lstStyle/>
          <a:p>
            <a:pPr>
              <a:spcAft>
                <a:spcPts val="1800"/>
              </a:spcAft>
            </a:pPr>
            <a:r>
              <a:rPr lang="en-US" sz="2000" dirty="0">
                <a:solidFill>
                  <a:schemeClr val="accent2"/>
                </a:solidFill>
              </a:rPr>
              <a:t>What We Wanted</a:t>
            </a:r>
            <a:endParaRPr lang="en-US" dirty="0">
              <a:solidFill>
                <a:schemeClr val="accent2"/>
              </a:solidFill>
            </a:endParaRPr>
          </a:p>
          <a:p>
            <a:pPr marL="285750" indent="-285750">
              <a:spcAft>
                <a:spcPts val="1800"/>
              </a:spcAft>
              <a:buClr>
                <a:schemeClr val="accent2"/>
              </a:buClr>
              <a:buFont typeface="Arial" panose="020B0604020202020204" pitchFamily="34" charset="0"/>
              <a:buChar char="•"/>
            </a:pPr>
            <a:r>
              <a:rPr lang="en-US" b="0" dirty="0"/>
              <a:t>Full transparency in data</a:t>
            </a:r>
          </a:p>
          <a:p>
            <a:pPr marL="285750" indent="-285750">
              <a:spcAft>
                <a:spcPts val="1800"/>
              </a:spcAft>
              <a:buClr>
                <a:schemeClr val="accent2"/>
              </a:buClr>
              <a:buFont typeface="Arial" panose="020B0604020202020204" pitchFamily="34" charset="0"/>
              <a:buChar char="•"/>
            </a:pPr>
            <a:r>
              <a:rPr lang="en-US" b="0" dirty="0"/>
              <a:t>Ability to change formulary or adjust drug mix without needing multiple approvals from the PBM</a:t>
            </a:r>
          </a:p>
          <a:p>
            <a:pPr marL="285750" indent="-285750">
              <a:spcAft>
                <a:spcPts val="1800"/>
              </a:spcAft>
              <a:buClr>
                <a:schemeClr val="accent2"/>
              </a:buClr>
              <a:buFont typeface="Arial" panose="020B0604020202020204" pitchFamily="34" charset="0"/>
              <a:buChar char="•"/>
            </a:pPr>
            <a:r>
              <a:rPr lang="en-US" b="0" dirty="0"/>
              <a:t>Lower total cost of care – thinking beyond discounts and rebates</a:t>
            </a:r>
          </a:p>
        </p:txBody>
      </p:sp>
      <p:sp>
        <p:nvSpPr>
          <p:cNvPr id="4" name="Content Placeholder 3">
            <a:extLst>
              <a:ext uri="{FF2B5EF4-FFF2-40B4-BE49-F238E27FC236}">
                <a16:creationId xmlns:a16="http://schemas.microsoft.com/office/drawing/2014/main" id="{A1B0B18E-3AE2-292B-29BC-D55045DC411D}"/>
              </a:ext>
            </a:extLst>
          </p:cNvPr>
          <p:cNvSpPr>
            <a:spLocks noGrp="1" noRot="1" noMove="1" noResize="1" noEditPoints="1" noAdjustHandles="1" noChangeArrowheads="1" noChangeShapeType="1"/>
          </p:cNvSpPr>
          <p:nvPr>
            <p:ph idx="17"/>
          </p:nvPr>
        </p:nvSpPr>
        <p:spPr>
          <a:xfrm>
            <a:off x="8204573" y="1954726"/>
            <a:ext cx="3528237" cy="3047511"/>
          </a:xfrm>
        </p:spPr>
        <p:txBody>
          <a:bodyPr/>
          <a:lstStyle/>
          <a:p>
            <a:pPr algn="ctr"/>
            <a:r>
              <a:rPr lang="en-US" sz="2000" dirty="0"/>
              <a:t> </a:t>
            </a:r>
            <a:endParaRPr lang="en-US" dirty="0"/>
          </a:p>
          <a:p>
            <a:pPr marL="285750" indent="-285750">
              <a:spcAft>
                <a:spcPts val="1200"/>
              </a:spcAft>
              <a:buClr>
                <a:schemeClr val="accent3"/>
              </a:buClr>
              <a:buFont typeface="Arial" panose="020B0604020202020204" pitchFamily="34" charset="0"/>
              <a:buChar char="•"/>
            </a:pPr>
            <a:r>
              <a:rPr lang="en-US" b="0" dirty="0"/>
              <a:t>36% of GLP-1 utilization didn’t have a diabetes claim in the past 12 months – Concerned about PA process</a:t>
            </a:r>
          </a:p>
          <a:p>
            <a:pPr marL="285750" indent="-285750">
              <a:spcAft>
                <a:spcPts val="1200"/>
              </a:spcAft>
              <a:buClr>
                <a:schemeClr val="accent3"/>
              </a:buClr>
              <a:buFont typeface="Arial" panose="020B0604020202020204" pitchFamily="34" charset="0"/>
              <a:buChar char="•"/>
            </a:pPr>
            <a:r>
              <a:rPr lang="en-US" b="0" dirty="0"/>
              <a:t>Rebates were increasing but not enough to offset the top line cost</a:t>
            </a:r>
          </a:p>
          <a:p>
            <a:pPr marL="285750" indent="-285750">
              <a:spcAft>
                <a:spcPts val="1200"/>
              </a:spcAft>
              <a:buClr>
                <a:schemeClr val="accent3"/>
              </a:buClr>
              <a:buFont typeface="Arial" panose="020B0604020202020204" pitchFamily="34" charset="0"/>
              <a:buChar char="•"/>
            </a:pPr>
            <a:r>
              <a:rPr lang="en-US" b="0" dirty="0"/>
              <a:t>Gross claims almost doubled in cost since 2018/2019</a:t>
            </a:r>
          </a:p>
        </p:txBody>
      </p:sp>
      <p:sp>
        <p:nvSpPr>
          <p:cNvPr id="6" name="Title 5">
            <a:extLst>
              <a:ext uri="{FF2B5EF4-FFF2-40B4-BE49-F238E27FC236}">
                <a16:creationId xmlns:a16="http://schemas.microsoft.com/office/drawing/2014/main" id="{2EEAE589-2094-EA2A-BAA3-3E08CBC6CD1E}"/>
              </a:ext>
            </a:extLst>
          </p:cNvPr>
          <p:cNvSpPr>
            <a:spLocks noGrp="1"/>
          </p:cNvSpPr>
          <p:nvPr>
            <p:ph type="title"/>
          </p:nvPr>
        </p:nvSpPr>
        <p:spPr/>
        <p:txBody>
          <a:bodyPr/>
          <a:lstStyle/>
          <a:p>
            <a:r>
              <a:rPr lang="en-US" dirty="0"/>
              <a:t>Need for a Different Solution</a:t>
            </a:r>
          </a:p>
        </p:txBody>
      </p:sp>
      <p:sp>
        <p:nvSpPr>
          <p:cNvPr id="7" name="Text Placeholder 6">
            <a:extLst>
              <a:ext uri="{FF2B5EF4-FFF2-40B4-BE49-F238E27FC236}">
                <a16:creationId xmlns:a16="http://schemas.microsoft.com/office/drawing/2014/main" id="{03FD74A2-A41D-ED9F-CFE8-8F164CF8ED09}"/>
              </a:ext>
            </a:extLst>
          </p:cNvPr>
          <p:cNvSpPr>
            <a:spLocks noGrp="1"/>
          </p:cNvSpPr>
          <p:nvPr>
            <p:ph type="body" sz="quarter" idx="13"/>
          </p:nvPr>
        </p:nvSpPr>
        <p:spPr/>
        <p:txBody>
          <a:bodyPr/>
          <a:lstStyle/>
          <a:p>
            <a:endParaRPr lang="en-US" dirty="0"/>
          </a:p>
        </p:txBody>
      </p:sp>
      <p:sp>
        <p:nvSpPr>
          <p:cNvPr id="8" name="Footer Placeholder 7">
            <a:extLst>
              <a:ext uri="{FF2B5EF4-FFF2-40B4-BE49-F238E27FC236}">
                <a16:creationId xmlns:a16="http://schemas.microsoft.com/office/drawing/2014/main" id="{F2770529-2AE1-8A24-E11A-C78CBAC6E785}"/>
              </a:ext>
            </a:extLst>
          </p:cNvPr>
          <p:cNvSpPr>
            <a:spLocks noGrp="1"/>
          </p:cNvSpPr>
          <p:nvPr>
            <p:ph type="ftr" sz="quarter" idx="3"/>
          </p:nvPr>
        </p:nvSpPr>
        <p:spPr/>
        <p:txBody>
          <a:bodyPr/>
          <a:lstStyle/>
          <a:p>
            <a:r>
              <a:rPr lang="en-US">
                <a:cs typeface="Arial" panose="020B0604020202020204" pitchFamily="34" charset="0"/>
              </a:rPr>
              <a:t>©2024 ARTHUR J. GALLAGHER &amp; CO.</a:t>
            </a:r>
          </a:p>
        </p:txBody>
      </p:sp>
      <p:sp>
        <p:nvSpPr>
          <p:cNvPr id="9" name="Slide Number Placeholder 8">
            <a:extLst>
              <a:ext uri="{FF2B5EF4-FFF2-40B4-BE49-F238E27FC236}">
                <a16:creationId xmlns:a16="http://schemas.microsoft.com/office/drawing/2014/main" id="{D02F269C-442C-00D3-0238-72567108E657}"/>
              </a:ext>
            </a:extLst>
          </p:cNvPr>
          <p:cNvSpPr>
            <a:spLocks noGrp="1"/>
          </p:cNvSpPr>
          <p:nvPr>
            <p:ph type="sldNum" sz="quarter" idx="4"/>
          </p:nvPr>
        </p:nvSpPr>
        <p:spPr/>
        <p:txBody>
          <a:bodyPr/>
          <a:lstStyle/>
          <a:p>
            <a:fld id="{40AA5F45-CDE6-4EA8-991E-B18CC5F21F47}" type="slidenum">
              <a:rPr lang="en-US" smtClean="0"/>
              <a:pPr/>
              <a:t>7</a:t>
            </a:fld>
            <a:endParaRPr lang="en-US"/>
          </a:p>
        </p:txBody>
      </p:sp>
      <p:sp>
        <p:nvSpPr>
          <p:cNvPr id="10" name="Content Placeholder 3">
            <a:extLst>
              <a:ext uri="{FF2B5EF4-FFF2-40B4-BE49-F238E27FC236}">
                <a16:creationId xmlns:a16="http://schemas.microsoft.com/office/drawing/2014/main" id="{7989420F-2410-D7BB-DCDD-EB3B20A9F331}"/>
              </a:ext>
            </a:extLst>
          </p:cNvPr>
          <p:cNvSpPr txBox="1">
            <a:spLocks/>
          </p:cNvSpPr>
          <p:nvPr/>
        </p:nvSpPr>
        <p:spPr>
          <a:xfrm>
            <a:off x="7983771" y="1767845"/>
            <a:ext cx="3780139" cy="481899"/>
          </a:xfrm>
          <a:prstGeom prst="rect">
            <a:avLst/>
          </a:prstGeom>
        </p:spPr>
        <p:txBody>
          <a:bodyPr vert="horz" lIns="0" tIns="0" rIns="0" bIns="0" rtlCol="0">
            <a:noAutofit/>
          </a:bodyPr>
          <a:lstStyle>
            <a:lvl1pPr marL="0" indent="0" algn="l" defTabSz="914377" rtl="0" eaLnBrk="1" latinLnBrk="0" hangingPunct="1">
              <a:lnSpc>
                <a:spcPct val="9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1pPr>
            <a:lvl2pPr marL="0" indent="0" algn="l" defTabSz="914377" rtl="0" eaLnBrk="1" latinLnBrk="0" hangingPunct="1">
              <a:lnSpc>
                <a:spcPct val="9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2pPr>
            <a:lvl3pPr marL="179996" indent="-179996" algn="l" defTabSz="914377" rtl="0" eaLnBrk="1" latinLnBrk="0" hangingPunct="1">
              <a:lnSpc>
                <a:spcPct val="9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359991" indent="-179996" algn="l" defTabSz="914377" rtl="0" eaLnBrk="1" latinLnBrk="0" hangingPunct="1">
              <a:lnSpc>
                <a:spcPct val="9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4pPr>
            <a:lvl5pPr marL="539987" indent="-179996" algn="l" defTabSz="914377" rtl="0" eaLnBrk="1" latinLnBrk="0" hangingPunct="1">
              <a:lnSpc>
                <a:spcPct val="9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dirty="0">
                <a:solidFill>
                  <a:schemeClr val="accent3"/>
                </a:solidFill>
              </a:rPr>
              <a:t>What Was the Data Telling Us</a:t>
            </a:r>
            <a:endParaRPr lang="en-US" b="0" dirty="0">
              <a:solidFill>
                <a:schemeClr val="accent3"/>
              </a:solidFill>
            </a:endParaRPr>
          </a:p>
        </p:txBody>
      </p:sp>
      <p:sp>
        <p:nvSpPr>
          <p:cNvPr id="11" name="Rectangle 10">
            <a:extLst>
              <a:ext uri="{FF2B5EF4-FFF2-40B4-BE49-F238E27FC236}">
                <a16:creationId xmlns:a16="http://schemas.microsoft.com/office/drawing/2014/main" id="{D67335E5-C2CC-1942-C490-722CB21B0FC1}"/>
              </a:ext>
            </a:extLst>
          </p:cNvPr>
          <p:cNvSpPr/>
          <p:nvPr/>
        </p:nvSpPr>
        <p:spPr>
          <a:xfrm>
            <a:off x="277402" y="1495698"/>
            <a:ext cx="3749040" cy="3506537"/>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1924782-BE43-0373-D817-53162B1BF911}"/>
              </a:ext>
            </a:extLst>
          </p:cNvPr>
          <p:cNvSpPr/>
          <p:nvPr/>
        </p:nvSpPr>
        <p:spPr>
          <a:xfrm>
            <a:off x="4130586" y="1495698"/>
            <a:ext cx="3749040" cy="3506537"/>
          </a:xfrm>
          <a:prstGeom prst="rect">
            <a:avLst/>
          </a:prstGeom>
          <a:no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74598B4-A8B9-3C93-1AE8-922333A78186}"/>
              </a:ext>
            </a:extLst>
          </p:cNvPr>
          <p:cNvSpPr/>
          <p:nvPr/>
        </p:nvSpPr>
        <p:spPr>
          <a:xfrm>
            <a:off x="7983771" y="1495698"/>
            <a:ext cx="3749040" cy="3506537"/>
          </a:xfrm>
          <a:prstGeom prst="rect">
            <a:avLst/>
          </a:prstGeom>
          <a:no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2630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86FE4DA-CB36-2324-9D7A-48BFD259E0B6}"/>
              </a:ext>
            </a:extLst>
          </p:cNvPr>
          <p:cNvSpPr>
            <a:spLocks noGrp="1"/>
          </p:cNvSpPr>
          <p:nvPr>
            <p:ph type="title"/>
          </p:nvPr>
        </p:nvSpPr>
        <p:spPr/>
        <p:txBody>
          <a:bodyPr/>
          <a:lstStyle/>
          <a:p>
            <a:r>
              <a:rPr lang="en-US"/>
              <a:t>Rx Claims Over The Years</a:t>
            </a:r>
          </a:p>
        </p:txBody>
      </p:sp>
      <p:sp>
        <p:nvSpPr>
          <p:cNvPr id="8" name="Footer Placeholder 7">
            <a:extLst>
              <a:ext uri="{FF2B5EF4-FFF2-40B4-BE49-F238E27FC236}">
                <a16:creationId xmlns:a16="http://schemas.microsoft.com/office/drawing/2014/main" id="{B4EA0446-A1F3-292D-3494-4FA34773A661}"/>
              </a:ext>
            </a:extLst>
          </p:cNvPr>
          <p:cNvSpPr>
            <a:spLocks noGrp="1"/>
          </p:cNvSpPr>
          <p:nvPr>
            <p:ph type="ftr" sz="quarter" idx="3"/>
          </p:nvPr>
        </p:nvSpPr>
        <p:spPr/>
        <p:txBody>
          <a:bodyPr/>
          <a:lstStyle/>
          <a:p>
            <a:r>
              <a:rPr lang="en-US">
                <a:cs typeface="Arial" panose="020B0604020202020204" pitchFamily="34" charset="0"/>
              </a:rPr>
              <a:t>©2024 ARTHUR J. GALLAGHER &amp; CO.</a:t>
            </a:r>
          </a:p>
        </p:txBody>
      </p:sp>
      <p:sp>
        <p:nvSpPr>
          <p:cNvPr id="9" name="Slide Number Placeholder 8">
            <a:extLst>
              <a:ext uri="{FF2B5EF4-FFF2-40B4-BE49-F238E27FC236}">
                <a16:creationId xmlns:a16="http://schemas.microsoft.com/office/drawing/2014/main" id="{15E0F4A5-D0B4-8B63-56F8-907FF6935A2E}"/>
              </a:ext>
            </a:extLst>
          </p:cNvPr>
          <p:cNvSpPr>
            <a:spLocks noGrp="1"/>
          </p:cNvSpPr>
          <p:nvPr>
            <p:ph type="sldNum" sz="quarter" idx="4"/>
          </p:nvPr>
        </p:nvSpPr>
        <p:spPr/>
        <p:txBody>
          <a:bodyPr/>
          <a:lstStyle/>
          <a:p>
            <a:fld id="{40AA5F45-CDE6-4EA8-991E-B18CC5F21F47}" type="slidenum">
              <a:rPr lang="en-US" smtClean="0"/>
              <a:pPr/>
              <a:t>8</a:t>
            </a:fld>
            <a:endParaRPr lang="en-US"/>
          </a:p>
        </p:txBody>
      </p:sp>
      <p:graphicFrame>
        <p:nvGraphicFramePr>
          <p:cNvPr id="4" name="Object 3">
            <a:extLst>
              <a:ext uri="{FF2B5EF4-FFF2-40B4-BE49-F238E27FC236}">
                <a16:creationId xmlns:a16="http://schemas.microsoft.com/office/drawing/2014/main" id="{9C4FA7CF-81BE-474E-7E39-C4AB9A1C0590}"/>
              </a:ext>
            </a:extLst>
          </p:cNvPr>
          <p:cNvGraphicFramePr>
            <a:graphicFrameLocks noChangeAspect="1"/>
          </p:cNvGraphicFramePr>
          <p:nvPr>
            <p:extLst>
              <p:ext uri="{D42A27DB-BD31-4B8C-83A1-F6EECF244321}">
                <p14:modId xmlns:p14="http://schemas.microsoft.com/office/powerpoint/2010/main" val="2300279515"/>
              </p:ext>
            </p:extLst>
          </p:nvPr>
        </p:nvGraphicFramePr>
        <p:xfrm>
          <a:off x="1281040" y="1595606"/>
          <a:ext cx="8897561" cy="3276432"/>
        </p:xfrm>
        <a:graphic>
          <a:graphicData uri="http://schemas.openxmlformats.org/presentationml/2006/ole">
            <mc:AlternateContent xmlns:mc="http://schemas.openxmlformats.org/markup-compatibility/2006">
              <mc:Choice xmlns:v="urn:schemas-microsoft-com:vml" Requires="v">
                <p:oleObj name="Worksheet" r:id="rId2" imgW="5517994" imgH="2031865" progId="Excel.Sheet.12">
                  <p:embed/>
                </p:oleObj>
              </mc:Choice>
              <mc:Fallback>
                <p:oleObj name="Worksheet" r:id="rId2" imgW="5517994" imgH="2031865" progId="Excel.Sheet.12">
                  <p:embed/>
                  <p:pic>
                    <p:nvPicPr>
                      <p:cNvPr id="0" name=""/>
                      <p:cNvPicPr/>
                      <p:nvPr/>
                    </p:nvPicPr>
                    <p:blipFill>
                      <a:blip r:embed="rId3"/>
                      <a:stretch>
                        <a:fillRect/>
                      </a:stretch>
                    </p:blipFill>
                    <p:spPr>
                      <a:xfrm>
                        <a:off x="1281040" y="1595606"/>
                        <a:ext cx="8897561" cy="3276432"/>
                      </a:xfrm>
                      <a:prstGeom prst="rect">
                        <a:avLst/>
                      </a:prstGeom>
                    </p:spPr>
                  </p:pic>
                </p:oleObj>
              </mc:Fallback>
            </mc:AlternateContent>
          </a:graphicData>
        </a:graphic>
      </p:graphicFrame>
      <p:sp>
        <p:nvSpPr>
          <p:cNvPr id="5" name="Oval 4">
            <a:extLst>
              <a:ext uri="{FF2B5EF4-FFF2-40B4-BE49-F238E27FC236}">
                <a16:creationId xmlns:a16="http://schemas.microsoft.com/office/drawing/2014/main" id="{5AF7C346-34A2-D49C-7542-88D3F87DC4CD}"/>
              </a:ext>
            </a:extLst>
          </p:cNvPr>
          <p:cNvSpPr/>
          <p:nvPr/>
        </p:nvSpPr>
        <p:spPr>
          <a:xfrm>
            <a:off x="2466752" y="2147777"/>
            <a:ext cx="1562986" cy="37213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B3A753A-E6C9-0BAF-9505-F3B839B84093}"/>
              </a:ext>
            </a:extLst>
          </p:cNvPr>
          <p:cNvSpPr/>
          <p:nvPr/>
        </p:nvSpPr>
        <p:spPr>
          <a:xfrm>
            <a:off x="7733412" y="3948224"/>
            <a:ext cx="1562986" cy="38986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78A98AD-CBA0-F2C9-265F-0338E0E82AE7}"/>
              </a:ext>
            </a:extLst>
          </p:cNvPr>
          <p:cNvSpPr txBox="1"/>
          <p:nvPr/>
        </p:nvSpPr>
        <p:spPr>
          <a:xfrm>
            <a:off x="1180215" y="5362256"/>
            <a:ext cx="8998386" cy="369332"/>
          </a:xfrm>
          <a:prstGeom prst="rect">
            <a:avLst/>
          </a:prstGeom>
          <a:noFill/>
        </p:spPr>
        <p:txBody>
          <a:bodyPr wrap="square" rtlCol="0">
            <a:spAutoFit/>
          </a:bodyPr>
          <a:lstStyle/>
          <a:p>
            <a:r>
              <a:rPr lang="en-US" dirty="0"/>
              <a:t>Gross claims have almost doubled since 2018/2019 with net claims increasing by 40%</a:t>
            </a:r>
          </a:p>
        </p:txBody>
      </p:sp>
    </p:spTree>
    <p:extLst>
      <p:ext uri="{BB962C8B-B14F-4D97-AF65-F5344CB8AC3E}">
        <p14:creationId xmlns:p14="http://schemas.microsoft.com/office/powerpoint/2010/main" val="2618442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F0C0A-219B-AE25-16D7-DB12B41665C6}"/>
              </a:ext>
            </a:extLst>
          </p:cNvPr>
          <p:cNvSpPr>
            <a:spLocks noGrp="1"/>
          </p:cNvSpPr>
          <p:nvPr>
            <p:ph type="title"/>
          </p:nvPr>
        </p:nvSpPr>
        <p:spPr/>
        <p:txBody>
          <a:bodyPr/>
          <a:lstStyle/>
          <a:p>
            <a:r>
              <a:rPr lang="en-US" dirty="0"/>
              <a:t>Ozempic and </a:t>
            </a:r>
            <a:r>
              <a:rPr lang="en-US" dirty="0" err="1"/>
              <a:t>Mounjaro</a:t>
            </a:r>
            <a:r>
              <a:rPr lang="en-US" dirty="0"/>
              <a:t> Costs Over the Years</a:t>
            </a:r>
          </a:p>
        </p:txBody>
      </p:sp>
      <p:sp>
        <p:nvSpPr>
          <p:cNvPr id="4" name="Text Placeholder 3">
            <a:extLst>
              <a:ext uri="{FF2B5EF4-FFF2-40B4-BE49-F238E27FC236}">
                <a16:creationId xmlns:a16="http://schemas.microsoft.com/office/drawing/2014/main" id="{DE7320BB-4617-8E46-70CA-FFC9AD756B19}"/>
              </a:ext>
            </a:extLst>
          </p:cNvPr>
          <p:cNvSpPr>
            <a:spLocks noGrp="1"/>
          </p:cNvSpPr>
          <p:nvPr>
            <p:ph type="body" sz="quarter" idx="15"/>
          </p:nvPr>
        </p:nvSpPr>
        <p:spPr/>
        <p:txBody>
          <a:bodyPr/>
          <a:lstStyle/>
          <a:p>
            <a:r>
              <a:rPr lang="en-US" dirty="0"/>
              <a:t>2021-2024</a:t>
            </a:r>
          </a:p>
        </p:txBody>
      </p:sp>
      <p:sp>
        <p:nvSpPr>
          <p:cNvPr id="5" name="Text Placeholder 4">
            <a:extLst>
              <a:ext uri="{FF2B5EF4-FFF2-40B4-BE49-F238E27FC236}">
                <a16:creationId xmlns:a16="http://schemas.microsoft.com/office/drawing/2014/main" id="{4C9158C0-FD9E-0A63-F6E1-419EA3F24FE6}"/>
              </a:ext>
            </a:extLst>
          </p:cNvPr>
          <p:cNvSpPr>
            <a:spLocks noGrp="1"/>
          </p:cNvSpPr>
          <p:nvPr>
            <p:ph type="body" sz="quarter" idx="13"/>
          </p:nvPr>
        </p:nvSpPr>
        <p:spPr/>
        <p:txBody>
          <a:bodyPr/>
          <a:lstStyle/>
          <a:p>
            <a:endParaRPr lang="en-US"/>
          </a:p>
        </p:txBody>
      </p:sp>
      <p:sp>
        <p:nvSpPr>
          <p:cNvPr id="6" name="Footer Placeholder 5">
            <a:extLst>
              <a:ext uri="{FF2B5EF4-FFF2-40B4-BE49-F238E27FC236}">
                <a16:creationId xmlns:a16="http://schemas.microsoft.com/office/drawing/2014/main" id="{20C6B806-B07F-422A-2494-12E2D5B7CAE2}"/>
              </a:ext>
            </a:extLst>
          </p:cNvPr>
          <p:cNvSpPr>
            <a:spLocks noGrp="1"/>
          </p:cNvSpPr>
          <p:nvPr>
            <p:ph type="ftr" sz="quarter" idx="3"/>
          </p:nvPr>
        </p:nvSpPr>
        <p:spPr/>
        <p:txBody>
          <a:bodyPr/>
          <a:lstStyle/>
          <a:p>
            <a:r>
              <a:rPr lang="en-US">
                <a:cs typeface="Arial" panose="020B0604020202020204" pitchFamily="34" charset="0"/>
              </a:rPr>
              <a:t>©2024 ARTHUR J. GALLAGHER &amp; CO.</a:t>
            </a:r>
          </a:p>
        </p:txBody>
      </p:sp>
      <p:sp>
        <p:nvSpPr>
          <p:cNvPr id="7" name="Slide Number Placeholder 6">
            <a:extLst>
              <a:ext uri="{FF2B5EF4-FFF2-40B4-BE49-F238E27FC236}">
                <a16:creationId xmlns:a16="http://schemas.microsoft.com/office/drawing/2014/main" id="{459D958E-2E7E-3FAD-870D-0A048BEA703F}"/>
              </a:ext>
            </a:extLst>
          </p:cNvPr>
          <p:cNvSpPr>
            <a:spLocks noGrp="1"/>
          </p:cNvSpPr>
          <p:nvPr>
            <p:ph type="sldNum" sz="quarter" idx="4"/>
          </p:nvPr>
        </p:nvSpPr>
        <p:spPr/>
        <p:txBody>
          <a:bodyPr/>
          <a:lstStyle/>
          <a:p>
            <a:fld id="{40AA5F45-CDE6-4EA8-991E-B18CC5F21F47}" type="slidenum">
              <a:rPr lang="en-US" smtClean="0"/>
              <a:pPr/>
              <a:t>9</a:t>
            </a:fld>
            <a:endParaRPr lang="en-US"/>
          </a:p>
        </p:txBody>
      </p:sp>
      <p:graphicFrame>
        <p:nvGraphicFramePr>
          <p:cNvPr id="8" name="Chart 7">
            <a:extLst>
              <a:ext uri="{FF2B5EF4-FFF2-40B4-BE49-F238E27FC236}">
                <a16:creationId xmlns:a16="http://schemas.microsoft.com/office/drawing/2014/main" id="{E75AAF56-5556-A2D6-983A-472A102CEF22}"/>
              </a:ext>
            </a:extLst>
          </p:cNvPr>
          <p:cNvGraphicFramePr>
            <a:graphicFrameLocks/>
          </p:cNvGraphicFramePr>
          <p:nvPr>
            <p:extLst>
              <p:ext uri="{D42A27DB-BD31-4B8C-83A1-F6EECF244321}">
                <p14:modId xmlns:p14="http://schemas.microsoft.com/office/powerpoint/2010/main" val="3523183575"/>
              </p:ext>
            </p:extLst>
          </p:nvPr>
        </p:nvGraphicFramePr>
        <p:xfrm>
          <a:off x="1105786" y="1546037"/>
          <a:ext cx="8302909" cy="4298338"/>
        </p:xfrm>
        <a:graphic>
          <a:graphicData uri="http://schemas.openxmlformats.org/drawingml/2006/chart">
            <c:chart xmlns:c="http://schemas.openxmlformats.org/drawingml/2006/chart" xmlns:r="http://schemas.openxmlformats.org/officeDocument/2006/relationships" r:id="rId2"/>
          </a:graphicData>
        </a:graphic>
      </p:graphicFrame>
      <p:cxnSp>
        <p:nvCxnSpPr>
          <p:cNvPr id="11" name="Straight Arrow Connector 10">
            <a:extLst>
              <a:ext uri="{FF2B5EF4-FFF2-40B4-BE49-F238E27FC236}">
                <a16:creationId xmlns:a16="http://schemas.microsoft.com/office/drawing/2014/main" id="{6ACE197E-6230-94B9-BBE8-2BF42057CB5A}"/>
              </a:ext>
            </a:extLst>
          </p:cNvPr>
          <p:cNvCxnSpPr/>
          <p:nvPr/>
        </p:nvCxnSpPr>
        <p:spPr>
          <a:xfrm flipV="1">
            <a:off x="5932967" y="2275367"/>
            <a:ext cx="637954" cy="141983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90B86B33-6E8D-04C4-501D-51EE9C3DA3B6}"/>
              </a:ext>
            </a:extLst>
          </p:cNvPr>
          <p:cNvSpPr txBox="1"/>
          <p:nvPr/>
        </p:nvSpPr>
        <p:spPr>
          <a:xfrm>
            <a:off x="9371622" y="1774923"/>
            <a:ext cx="2600638" cy="2246769"/>
          </a:xfrm>
          <a:prstGeom prst="rect">
            <a:avLst/>
          </a:prstGeom>
          <a:noFill/>
          <a:ln>
            <a:solidFill>
              <a:schemeClr val="accent3"/>
            </a:solidFill>
          </a:ln>
        </p:spPr>
        <p:txBody>
          <a:bodyPr wrap="square" rtlCol="0">
            <a:spAutoFit/>
          </a:bodyPr>
          <a:lstStyle/>
          <a:p>
            <a:pPr algn="ctr"/>
            <a:r>
              <a:rPr lang="en-US" sz="2800" dirty="0"/>
              <a:t>$1.6m in increased spend in two years on two medications. </a:t>
            </a:r>
          </a:p>
        </p:txBody>
      </p:sp>
    </p:spTree>
    <p:extLst>
      <p:ext uri="{BB962C8B-B14F-4D97-AF65-F5344CB8AC3E}">
        <p14:creationId xmlns:p14="http://schemas.microsoft.com/office/powerpoint/2010/main" val="139895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Gallagher Template">
  <a:themeElements>
    <a:clrScheme name="AJG Primary Lightest Tint">
      <a:dk1>
        <a:srgbClr val="444444"/>
      </a:dk1>
      <a:lt1>
        <a:srgbClr val="FFFFFF"/>
      </a:lt1>
      <a:dk2>
        <a:srgbClr val="898D8D"/>
      </a:dk2>
      <a:lt2>
        <a:srgbClr val="DFE9F7"/>
      </a:lt2>
      <a:accent1>
        <a:srgbClr val="6EACDD"/>
      </a:accent1>
      <a:accent2>
        <a:srgbClr val="0075BC"/>
      </a:accent2>
      <a:accent3>
        <a:srgbClr val="4AA57F"/>
      </a:accent3>
      <a:accent4>
        <a:srgbClr val="E27F3A"/>
      </a:accent4>
      <a:accent5>
        <a:srgbClr val="F0B323"/>
      </a:accent5>
      <a:accent6>
        <a:srgbClr val="C6AA76"/>
      </a:accent6>
      <a:hlink>
        <a:srgbClr val="0075BC"/>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allagher Global 16x9 PPT Template.pptx" id="{61A1B291-BFD6-4496-8C30-FAD183BF6031}" vid="{40E7C067-CF79-42A8-81EB-B8F9ADDD99F8}"/>
    </a:ext>
  </a:extLst>
</a:theme>
</file>

<file path=ppt/theme/theme2.xml><?xml version="1.0" encoding="utf-8"?>
<a:theme xmlns:a="http://schemas.openxmlformats.org/drawingml/2006/main" name="Disclosures">
  <a:themeElements>
    <a:clrScheme name="AJG Primary Lightest Tint">
      <a:dk1>
        <a:srgbClr val="444444"/>
      </a:dk1>
      <a:lt1>
        <a:srgbClr val="FFFFFF"/>
      </a:lt1>
      <a:dk2>
        <a:srgbClr val="898D8D"/>
      </a:dk2>
      <a:lt2>
        <a:srgbClr val="DFE9F7"/>
      </a:lt2>
      <a:accent1>
        <a:srgbClr val="6EACDD"/>
      </a:accent1>
      <a:accent2>
        <a:srgbClr val="0075BC"/>
      </a:accent2>
      <a:accent3>
        <a:srgbClr val="4AA57F"/>
      </a:accent3>
      <a:accent4>
        <a:srgbClr val="E27F3A"/>
      </a:accent4>
      <a:accent5>
        <a:srgbClr val="F0B323"/>
      </a:accent5>
      <a:accent6>
        <a:srgbClr val="C6AA76"/>
      </a:accent6>
      <a:hlink>
        <a:srgbClr val="0075BC"/>
      </a:hlink>
      <a:folHlink>
        <a:srgbClr val="96607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allagher Global 16x9 PPT Template.pptx" id="{61A1B291-BFD6-4496-8C30-FAD183BF6031}" vid="{40E7C067-CF79-42A8-81EB-B8F9ADDD99F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89DAD36D-BAA8-41C2-A7CD-6FEB8ADE1DC1}">
  <we:reference id="wa200005542" version="1.0.0.0" store="en-US" storeType="OMEX"/>
  <we:alternateReferences>
    <we:reference id="wa200005542" version="1.0.0.0" store="WA200005542"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B9FCC2EDDBC44697E3C59839DF0D75" ma:contentTypeVersion="13" ma:contentTypeDescription="Create a new document." ma:contentTypeScope="" ma:versionID="aff321db3d085f9832a447ab346d85ed">
  <xsd:schema xmlns:xsd="http://www.w3.org/2001/XMLSchema" xmlns:xs="http://www.w3.org/2001/XMLSchema" xmlns:p="http://schemas.microsoft.com/office/2006/metadata/properties" xmlns:ns2="608803ab-c951-45b6-85a7-90e8a1cc814a" xmlns:ns3="e63da55a-6809-40f8-9dab-a9fec4d76545" targetNamespace="http://schemas.microsoft.com/office/2006/metadata/properties" ma:root="true" ma:fieldsID="ce6d20be2f4546f22c0822777b8abdca" ns2:_="" ns3:_="">
    <xsd:import namespace="608803ab-c951-45b6-85a7-90e8a1cc814a"/>
    <xsd:import namespace="e63da55a-6809-40f8-9dab-a9fec4d7654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2:lcf76f155ced4ddcb4097134ff3c332f"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8803ab-c951-45b6-85a7-90e8a1cc81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094a779f-41f0-48f3-a6e6-0dbde8406288"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63da55a-6809-40f8-9dab-a9fec4d7654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08803ab-c951-45b6-85a7-90e8a1cc814a">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C5A586C-74EB-4D39-A198-19FD343A12D8}">
  <ds:schemaRefs>
    <ds:schemaRef ds:uri="608803ab-c951-45b6-85a7-90e8a1cc814a"/>
    <ds:schemaRef ds:uri="e63da55a-6809-40f8-9dab-a9fec4d7654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0996CE2-7C34-4DFE-BC6E-4AF9FD3411CE}">
  <ds:schemaRefs>
    <ds:schemaRef ds:uri="http://schemas.microsoft.com/office/2006/documentManagement/types"/>
    <ds:schemaRef ds:uri="http://www.w3.org/XML/1998/namespace"/>
    <ds:schemaRef ds:uri="608803ab-c951-45b6-85a7-90e8a1cc814a"/>
    <ds:schemaRef ds:uri="http://schemas.microsoft.com/office/infopath/2007/PartnerControls"/>
    <ds:schemaRef ds:uri="http://schemas.openxmlformats.org/package/2006/metadata/core-properties"/>
    <ds:schemaRef ds:uri="http://purl.org/dc/dcmitype/"/>
    <ds:schemaRef ds:uri="http://purl.org/dc/terms/"/>
    <ds:schemaRef ds:uri="e63da55a-6809-40f8-9dab-a9fec4d76545"/>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302F2EA7-89CA-46BE-AC2C-B5A42328F3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9108</TotalTime>
  <Words>1204</Words>
  <Application>Microsoft Office PowerPoint</Application>
  <PresentationFormat>Widescreen</PresentationFormat>
  <Paragraphs>215</Paragraphs>
  <Slides>21</Slides>
  <Notes>1</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21</vt:i4>
      </vt:variant>
    </vt:vector>
  </HeadingPairs>
  <TitlesOfParts>
    <vt:vector size="29" baseType="lpstr">
      <vt:lpstr>Aptos</vt:lpstr>
      <vt:lpstr>Arial</vt:lpstr>
      <vt:lpstr>Gill Sans MT</vt:lpstr>
      <vt:lpstr>Tahoma</vt:lpstr>
      <vt:lpstr>Wingdings</vt:lpstr>
      <vt:lpstr>Gallagher Template</vt:lpstr>
      <vt:lpstr>Disclosures</vt:lpstr>
      <vt:lpstr>Microsoft Excel Worksheet</vt:lpstr>
      <vt:lpstr>Mid Year PBM Change </vt:lpstr>
      <vt:lpstr>Agenda</vt:lpstr>
      <vt:lpstr>About Lake Schools</vt:lpstr>
      <vt:lpstr>Pop Quiz</vt:lpstr>
      <vt:lpstr>Pop Quiz</vt:lpstr>
      <vt:lpstr>The PBM Business Model Defies Common-Sense</vt:lpstr>
      <vt:lpstr>Need for a Different Solution</vt:lpstr>
      <vt:lpstr>Rx Claims Over The Years</vt:lpstr>
      <vt:lpstr>Ozempic and Mounjaro Costs Over the Years</vt:lpstr>
      <vt:lpstr>What Drove the Increase? </vt:lpstr>
      <vt:lpstr>Chosen Path</vt:lpstr>
      <vt:lpstr>Chosen Vendor - VIVIO</vt:lpstr>
      <vt:lpstr>Chosen Vendor - VIVIO</vt:lpstr>
      <vt:lpstr>Results</vt:lpstr>
      <vt:lpstr>Savings Drivers</vt:lpstr>
      <vt:lpstr>Savings Drivers </vt:lpstr>
      <vt:lpstr>Example Clinical Determinations</vt:lpstr>
      <vt:lpstr>Implementation Post-Mortem</vt:lpstr>
      <vt:lpstr>Summary</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Ana Araujo</dc:creator>
  <cp:lastModifiedBy>Joshua Rubich</cp:lastModifiedBy>
  <cp:revision>44</cp:revision>
  <dcterms:created xsi:type="dcterms:W3CDTF">2024-03-22T13:41:04Z</dcterms:created>
  <dcterms:modified xsi:type="dcterms:W3CDTF">2025-07-17T15:40:16Z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0x0101005DB9FCC2EDDBC44697E3C59839DF0D75</vt:lpwstr>
  </property>
  <property fmtid="{D5CDD505-2E9C-101B-9397-08002B2CF9AE}" pid="3" name="MediaServiceImageTags">
    <vt:lpwstr/>
  </property>
</Properties>
</file>