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8"/>
  </p:notesMasterIdLst>
  <p:sldIdLst>
    <p:sldId id="256" r:id="rId2"/>
    <p:sldId id="257" r:id="rId3"/>
    <p:sldId id="258" r:id="rId4"/>
    <p:sldId id="266" r:id="rId5"/>
    <p:sldId id="259" r:id="rId6"/>
    <p:sldId id="288" r:id="rId7"/>
    <p:sldId id="273" r:id="rId8"/>
    <p:sldId id="275" r:id="rId9"/>
    <p:sldId id="274" r:id="rId10"/>
    <p:sldId id="289" r:id="rId11"/>
    <p:sldId id="276" r:id="rId12"/>
    <p:sldId id="283" r:id="rId13"/>
    <p:sldId id="277" r:id="rId14"/>
    <p:sldId id="284" r:id="rId15"/>
    <p:sldId id="278" r:id="rId16"/>
    <p:sldId id="290" r:id="rId17"/>
    <p:sldId id="279" r:id="rId18"/>
    <p:sldId id="286" r:id="rId19"/>
    <p:sldId id="280" r:id="rId20"/>
    <p:sldId id="287" r:id="rId21"/>
    <p:sldId id="281" r:id="rId22"/>
    <p:sldId id="291" r:id="rId23"/>
    <p:sldId id="292" r:id="rId24"/>
    <p:sldId id="293" r:id="rId25"/>
    <p:sldId id="294" r:id="rId26"/>
    <p:sldId id="272" r:id="rId27"/>
  </p:sldIdLst>
  <p:sldSz cx="18288000" cy="10287000"/>
  <p:notesSz cx="6858000" cy="9144000"/>
  <p:embeddedFontLst>
    <p:embeddedFont>
      <p:font typeface="Algerian" panose="04020705040A02060702" pitchFamily="82" charset="0"/>
      <p:regular r:id="rId29"/>
    </p:embeddedFont>
    <p:embeddedFont>
      <p:font typeface="Blinker" panose="020B0604020202020204" charset="0"/>
      <p:regular r:id="rId30"/>
      <p:bold r:id="rId31"/>
    </p:embeddedFont>
    <p:embeddedFont>
      <p:font typeface="Pacifico" panose="020F0502020204030204" pitchFamily="2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599"/>
  </p:normalViewPr>
  <p:slideViewPr>
    <p:cSldViewPr snapToGrid="0">
      <p:cViewPr varScale="1">
        <p:scale>
          <a:sx n="42" d="100"/>
          <a:sy n="42" d="100"/>
        </p:scale>
        <p:origin x="91" y="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DDBDB85F-0D4F-2C40-8A01-132F2B01F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8F2F017E-D168-F93A-2271-1E5A7878D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0501D095-0BFF-39DD-C4B6-E7C8C0D895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501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>
          <a:extLst>
            <a:ext uri="{FF2B5EF4-FFF2-40B4-BE49-F238E27FC236}">
              <a16:creationId xmlns:a16="http://schemas.microsoft.com/office/drawing/2014/main" id="{03396985-1A1F-7312-9772-A3CCEDB1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1:notes">
            <a:extLst>
              <a:ext uri="{FF2B5EF4-FFF2-40B4-BE49-F238E27FC236}">
                <a16:creationId xmlns:a16="http://schemas.microsoft.com/office/drawing/2014/main" id="{2875ABE0-B96E-BFD8-2E9E-6BE11E3674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:notes">
            <a:extLst>
              <a:ext uri="{FF2B5EF4-FFF2-40B4-BE49-F238E27FC236}">
                <a16:creationId xmlns:a16="http://schemas.microsoft.com/office/drawing/2014/main" id="{E5B46A76-D7E6-6D4D-3632-4C00080203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82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60C5FEAA-74B5-F5DC-B2F7-2FECB3A7C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2E53744E-0717-DBF2-EAD9-CAA5512B55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86888F6F-5668-83C9-A5BB-D10660525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3881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>
          <a:extLst>
            <a:ext uri="{FF2B5EF4-FFF2-40B4-BE49-F238E27FC236}">
              <a16:creationId xmlns:a16="http://schemas.microsoft.com/office/drawing/2014/main" id="{8113BA54-8449-4375-D4CE-15EC0F80E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1:notes">
            <a:extLst>
              <a:ext uri="{FF2B5EF4-FFF2-40B4-BE49-F238E27FC236}">
                <a16:creationId xmlns:a16="http://schemas.microsoft.com/office/drawing/2014/main" id="{09488E44-AABE-B6DD-6545-49AF7C41AB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1" name="Google Shape;1821;p11:notes">
            <a:extLst>
              <a:ext uri="{FF2B5EF4-FFF2-40B4-BE49-F238E27FC236}">
                <a16:creationId xmlns:a16="http://schemas.microsoft.com/office/drawing/2014/main" id="{59B0D996-DFFE-3514-AFD9-C6925645B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275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4E3FC1B9-3589-AAFF-43BB-DD00CE6AA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F05FDB78-50F6-E533-D2F0-8CCD0A647B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47A60925-CC12-C593-585F-4FCDBB1111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166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>
          <a:extLst>
            <a:ext uri="{FF2B5EF4-FFF2-40B4-BE49-F238E27FC236}">
              <a16:creationId xmlns:a16="http://schemas.microsoft.com/office/drawing/2014/main" id="{9E4F083C-9CFC-2BAD-0243-E8E9A152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1:notes">
            <a:extLst>
              <a:ext uri="{FF2B5EF4-FFF2-40B4-BE49-F238E27FC236}">
                <a16:creationId xmlns:a16="http://schemas.microsoft.com/office/drawing/2014/main" id="{3CF4275A-5266-46D2-D4D6-FAC93470E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:notes">
            <a:extLst>
              <a:ext uri="{FF2B5EF4-FFF2-40B4-BE49-F238E27FC236}">
                <a16:creationId xmlns:a16="http://schemas.microsoft.com/office/drawing/2014/main" id="{5FFC6926-F403-9C53-3D28-E5DF591F27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49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E44088AB-AB03-0319-BD62-E3F0BBC32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58804743-0068-BD5B-805B-9024F9F8A9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BF13E441-1716-A652-9FC2-08BAD1339B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8842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>
          <a:extLst>
            <a:ext uri="{FF2B5EF4-FFF2-40B4-BE49-F238E27FC236}">
              <a16:creationId xmlns:a16="http://schemas.microsoft.com/office/drawing/2014/main" id="{E6AAC863-2782-0434-5F3C-9E349A1DC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1:notes">
            <a:extLst>
              <a:ext uri="{FF2B5EF4-FFF2-40B4-BE49-F238E27FC236}">
                <a16:creationId xmlns:a16="http://schemas.microsoft.com/office/drawing/2014/main" id="{24F6A17B-BFA8-F18F-3010-A1529B4C73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:notes">
            <a:extLst>
              <a:ext uri="{FF2B5EF4-FFF2-40B4-BE49-F238E27FC236}">
                <a16:creationId xmlns:a16="http://schemas.microsoft.com/office/drawing/2014/main" id="{82D11BD3-8458-F734-F3BF-9FF1D73F83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733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2F47DC65-4762-F5DB-25ED-190BF6F07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70C21A7C-3E1E-56CC-1C29-D0FFE807F5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33CBB163-A4EA-8F8B-D79C-8430160B53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334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>
          <a:extLst>
            <a:ext uri="{FF2B5EF4-FFF2-40B4-BE49-F238E27FC236}">
              <a16:creationId xmlns:a16="http://schemas.microsoft.com/office/drawing/2014/main" id="{AA4C9E9B-A1C8-A77F-304D-98B2FA3AA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1:notes">
            <a:extLst>
              <a:ext uri="{FF2B5EF4-FFF2-40B4-BE49-F238E27FC236}">
                <a16:creationId xmlns:a16="http://schemas.microsoft.com/office/drawing/2014/main" id="{619BDF11-8098-AD24-08CC-2DDE3E3BB1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:notes">
            <a:extLst>
              <a:ext uri="{FF2B5EF4-FFF2-40B4-BE49-F238E27FC236}">
                <a16:creationId xmlns:a16="http://schemas.microsoft.com/office/drawing/2014/main" id="{99CCADA1-EFEA-4834-E24B-6357344F23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46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B20AB3C5-06B4-9CE2-5A7E-E5B2B8CF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36457707-CAEC-1BAF-FE65-35DB55EC05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44EFE0F5-AFB3-B35F-9717-997D6EDE21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46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>
          <a:extLst>
            <a:ext uri="{FF2B5EF4-FFF2-40B4-BE49-F238E27FC236}">
              <a16:creationId xmlns:a16="http://schemas.microsoft.com/office/drawing/2014/main" id="{D7697ACC-A383-BA2C-E9B7-C10AF8AD6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1:notes">
            <a:extLst>
              <a:ext uri="{FF2B5EF4-FFF2-40B4-BE49-F238E27FC236}">
                <a16:creationId xmlns:a16="http://schemas.microsoft.com/office/drawing/2014/main" id="{02DD7CA6-D45E-2363-943F-1BB968C7DD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:notes">
            <a:extLst>
              <a:ext uri="{FF2B5EF4-FFF2-40B4-BE49-F238E27FC236}">
                <a16:creationId xmlns:a16="http://schemas.microsoft.com/office/drawing/2014/main" id="{0E26E3A2-5FE8-F402-BD08-94A492202D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424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D96D5E66-64A0-5646-3845-70BFCC70F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DFD35746-9E0D-D5AB-8078-8F5E90BA6F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EA2D5867-AFDA-733D-0893-37A38DF804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7492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1436B9DF-9FBC-4733-6D65-88851DE0D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DC626825-AE39-B952-33C5-0EA001FE9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6148350D-F076-A004-1CAA-CDE8E89066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711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1436B9DF-9FBC-4733-6D65-88851DE0D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DC626825-AE39-B952-33C5-0EA001FE9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6148350D-F076-A004-1CAA-CDE8E89066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632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1436B9DF-9FBC-4733-6D65-88851DE0D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DC626825-AE39-B952-33C5-0EA001FE9F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6148350D-F076-A004-1CAA-CDE8E89066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208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>
          <a:extLst>
            <a:ext uri="{FF2B5EF4-FFF2-40B4-BE49-F238E27FC236}">
              <a16:creationId xmlns:a16="http://schemas.microsoft.com/office/drawing/2014/main" id="{12E98C95-5861-87E1-39A7-FC2B10226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p15:notes">
            <a:extLst>
              <a:ext uri="{FF2B5EF4-FFF2-40B4-BE49-F238E27FC236}">
                <a16:creationId xmlns:a16="http://schemas.microsoft.com/office/drawing/2014/main" id="{1BBD9732-9B2C-0797-9F26-56FEABA88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2" name="Google Shape;3942;p15:notes">
            <a:extLst>
              <a:ext uri="{FF2B5EF4-FFF2-40B4-BE49-F238E27FC236}">
                <a16:creationId xmlns:a16="http://schemas.microsoft.com/office/drawing/2014/main" id="{79434429-B505-F262-078F-FB260A7E1C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32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7" name="Google Shape;30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8E3A66F1-8D2E-A9EC-0F3C-53E3EE345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8736BC1F-DA28-8744-F1FC-794B21718B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CC7A5872-49F0-8878-09F4-42DEF15EC0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32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>
          <a:extLst>
            <a:ext uri="{FF2B5EF4-FFF2-40B4-BE49-F238E27FC236}">
              <a16:creationId xmlns:a16="http://schemas.microsoft.com/office/drawing/2014/main" id="{5C0324FA-067F-0EB5-1880-83B2F7FAD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1:notes">
            <a:extLst>
              <a:ext uri="{FF2B5EF4-FFF2-40B4-BE49-F238E27FC236}">
                <a16:creationId xmlns:a16="http://schemas.microsoft.com/office/drawing/2014/main" id="{E7AD5BD6-E5D2-C3F0-7ABF-3518571340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:notes">
            <a:extLst>
              <a:ext uri="{FF2B5EF4-FFF2-40B4-BE49-F238E27FC236}">
                <a16:creationId xmlns:a16="http://schemas.microsoft.com/office/drawing/2014/main" id="{AFE54139-9458-9AAE-01CE-8AB35E97B3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061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>
          <a:extLst>
            <a:ext uri="{FF2B5EF4-FFF2-40B4-BE49-F238E27FC236}">
              <a16:creationId xmlns:a16="http://schemas.microsoft.com/office/drawing/2014/main" id="{74997686-3200-C0D2-A6F0-61409C97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0:notes">
            <a:extLst>
              <a:ext uri="{FF2B5EF4-FFF2-40B4-BE49-F238E27FC236}">
                <a16:creationId xmlns:a16="http://schemas.microsoft.com/office/drawing/2014/main" id="{E7761771-1070-1635-3D31-98C801DE42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0:notes">
            <a:extLst>
              <a:ext uri="{FF2B5EF4-FFF2-40B4-BE49-F238E27FC236}">
                <a16:creationId xmlns:a16="http://schemas.microsoft.com/office/drawing/2014/main" id="{A012D41B-F803-FC67-FC1E-8D5D360DBD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95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>
          <a:extLst>
            <a:ext uri="{FF2B5EF4-FFF2-40B4-BE49-F238E27FC236}">
              <a16:creationId xmlns:a16="http://schemas.microsoft.com/office/drawing/2014/main" id="{772F6309-166A-54D5-A61D-E4538C3A8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1:notes">
            <a:extLst>
              <a:ext uri="{FF2B5EF4-FFF2-40B4-BE49-F238E27FC236}">
                <a16:creationId xmlns:a16="http://schemas.microsoft.com/office/drawing/2014/main" id="{CE14A898-1227-A7AE-9467-6AE859F9DA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1" name="Google Shape;1821;p11:notes">
            <a:extLst>
              <a:ext uri="{FF2B5EF4-FFF2-40B4-BE49-F238E27FC236}">
                <a16:creationId xmlns:a16="http://schemas.microsoft.com/office/drawing/2014/main" id="{45436A3A-1C87-2361-AC23-F0C91976F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7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"/>
          <p:cNvSpPr txBox="1">
            <a:spLocks noGrp="1"/>
          </p:cNvSpPr>
          <p:nvPr>
            <p:ph type="title"/>
          </p:nvPr>
        </p:nvSpPr>
        <p:spPr>
          <a:xfrm>
            <a:off x="-1943550" y="569225"/>
            <a:ext cx="22175100" cy="293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"/>
          <p:cNvSpPr/>
          <p:nvPr/>
        </p:nvSpPr>
        <p:spPr>
          <a:xfrm>
            <a:off x="36397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34" name="Google Shape;334;p4"/>
          <p:cNvSpPr/>
          <p:nvPr/>
        </p:nvSpPr>
        <p:spPr>
          <a:xfrm>
            <a:off x="36397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35" name="Google Shape;335;p4"/>
          <p:cNvSpPr/>
          <p:nvPr/>
        </p:nvSpPr>
        <p:spPr>
          <a:xfrm>
            <a:off x="36397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36" name="Google Shape;336;p4"/>
          <p:cNvSpPr/>
          <p:nvPr/>
        </p:nvSpPr>
        <p:spPr>
          <a:xfrm>
            <a:off x="36397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7" name="Google Shape;337;p4"/>
          <p:cNvSpPr/>
          <p:nvPr/>
        </p:nvSpPr>
        <p:spPr>
          <a:xfrm>
            <a:off x="1271029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38" name="Google Shape;338;p4"/>
          <p:cNvSpPr/>
          <p:nvPr/>
        </p:nvSpPr>
        <p:spPr>
          <a:xfrm>
            <a:off x="1271029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39" name="Google Shape;339;p4"/>
          <p:cNvSpPr/>
          <p:nvPr/>
        </p:nvSpPr>
        <p:spPr>
          <a:xfrm>
            <a:off x="1271029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40" name="Google Shape;340;p4"/>
          <p:cNvSpPr/>
          <p:nvPr/>
        </p:nvSpPr>
        <p:spPr>
          <a:xfrm>
            <a:off x="1271029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1" name="Google Shape;341;p4"/>
          <p:cNvSpPr/>
          <p:nvPr/>
        </p:nvSpPr>
        <p:spPr>
          <a:xfrm>
            <a:off x="2178087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42" name="Google Shape;342;p4"/>
          <p:cNvSpPr/>
          <p:nvPr/>
        </p:nvSpPr>
        <p:spPr>
          <a:xfrm>
            <a:off x="2178087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43" name="Google Shape;343;p4"/>
          <p:cNvSpPr/>
          <p:nvPr/>
        </p:nvSpPr>
        <p:spPr>
          <a:xfrm>
            <a:off x="2178087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44" name="Google Shape;344;p4"/>
          <p:cNvSpPr/>
          <p:nvPr/>
        </p:nvSpPr>
        <p:spPr>
          <a:xfrm>
            <a:off x="2178087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5" name="Google Shape;345;p4"/>
          <p:cNvSpPr/>
          <p:nvPr/>
        </p:nvSpPr>
        <p:spPr>
          <a:xfrm>
            <a:off x="3085146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46" name="Google Shape;346;p4"/>
          <p:cNvSpPr/>
          <p:nvPr/>
        </p:nvSpPr>
        <p:spPr>
          <a:xfrm>
            <a:off x="3085146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47" name="Google Shape;347;p4"/>
          <p:cNvSpPr/>
          <p:nvPr/>
        </p:nvSpPr>
        <p:spPr>
          <a:xfrm>
            <a:off x="3085146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48" name="Google Shape;348;p4"/>
          <p:cNvSpPr/>
          <p:nvPr/>
        </p:nvSpPr>
        <p:spPr>
          <a:xfrm>
            <a:off x="3085146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49" name="Google Shape;349;p4"/>
          <p:cNvSpPr/>
          <p:nvPr/>
        </p:nvSpPr>
        <p:spPr>
          <a:xfrm>
            <a:off x="399220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50" name="Google Shape;350;p4"/>
          <p:cNvSpPr/>
          <p:nvPr/>
        </p:nvSpPr>
        <p:spPr>
          <a:xfrm>
            <a:off x="399220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51" name="Google Shape;351;p4"/>
          <p:cNvSpPr/>
          <p:nvPr/>
        </p:nvSpPr>
        <p:spPr>
          <a:xfrm>
            <a:off x="399220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52" name="Google Shape;352;p4"/>
          <p:cNvSpPr/>
          <p:nvPr/>
        </p:nvSpPr>
        <p:spPr>
          <a:xfrm>
            <a:off x="399220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3" name="Google Shape;353;p4"/>
          <p:cNvSpPr/>
          <p:nvPr/>
        </p:nvSpPr>
        <p:spPr>
          <a:xfrm>
            <a:off x="4838828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54" name="Google Shape;354;p4"/>
          <p:cNvSpPr/>
          <p:nvPr/>
        </p:nvSpPr>
        <p:spPr>
          <a:xfrm>
            <a:off x="4838828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55" name="Google Shape;355;p4"/>
          <p:cNvSpPr/>
          <p:nvPr/>
        </p:nvSpPr>
        <p:spPr>
          <a:xfrm>
            <a:off x="4838828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56" name="Google Shape;356;p4"/>
          <p:cNvSpPr/>
          <p:nvPr/>
        </p:nvSpPr>
        <p:spPr>
          <a:xfrm>
            <a:off x="4838828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57" name="Google Shape;357;p4"/>
          <p:cNvSpPr/>
          <p:nvPr/>
        </p:nvSpPr>
        <p:spPr>
          <a:xfrm>
            <a:off x="5745887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58" name="Google Shape;358;p4"/>
          <p:cNvSpPr/>
          <p:nvPr/>
        </p:nvSpPr>
        <p:spPr>
          <a:xfrm>
            <a:off x="5745887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59" name="Google Shape;359;p4"/>
          <p:cNvSpPr/>
          <p:nvPr/>
        </p:nvSpPr>
        <p:spPr>
          <a:xfrm>
            <a:off x="5745887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60" name="Google Shape;360;p4"/>
          <p:cNvSpPr/>
          <p:nvPr/>
        </p:nvSpPr>
        <p:spPr>
          <a:xfrm>
            <a:off x="5745887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1" name="Google Shape;361;p4"/>
          <p:cNvSpPr/>
          <p:nvPr/>
        </p:nvSpPr>
        <p:spPr>
          <a:xfrm>
            <a:off x="665294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62" name="Google Shape;362;p4"/>
          <p:cNvSpPr/>
          <p:nvPr/>
        </p:nvSpPr>
        <p:spPr>
          <a:xfrm>
            <a:off x="665294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63" name="Google Shape;363;p4"/>
          <p:cNvSpPr/>
          <p:nvPr/>
        </p:nvSpPr>
        <p:spPr>
          <a:xfrm>
            <a:off x="665294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64" name="Google Shape;364;p4"/>
          <p:cNvSpPr/>
          <p:nvPr/>
        </p:nvSpPr>
        <p:spPr>
          <a:xfrm>
            <a:off x="665294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5" name="Google Shape;365;p4"/>
          <p:cNvSpPr/>
          <p:nvPr/>
        </p:nvSpPr>
        <p:spPr>
          <a:xfrm>
            <a:off x="7560004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66" name="Google Shape;366;p4"/>
          <p:cNvSpPr/>
          <p:nvPr/>
        </p:nvSpPr>
        <p:spPr>
          <a:xfrm>
            <a:off x="7560004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67" name="Google Shape;367;p4"/>
          <p:cNvSpPr/>
          <p:nvPr/>
        </p:nvSpPr>
        <p:spPr>
          <a:xfrm>
            <a:off x="7560004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68" name="Google Shape;368;p4"/>
          <p:cNvSpPr/>
          <p:nvPr/>
        </p:nvSpPr>
        <p:spPr>
          <a:xfrm>
            <a:off x="7560004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9" name="Google Shape;369;p4"/>
          <p:cNvSpPr/>
          <p:nvPr/>
        </p:nvSpPr>
        <p:spPr>
          <a:xfrm>
            <a:off x="846706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70" name="Google Shape;370;p4"/>
          <p:cNvSpPr/>
          <p:nvPr/>
        </p:nvSpPr>
        <p:spPr>
          <a:xfrm>
            <a:off x="846706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71" name="Google Shape;371;p4"/>
          <p:cNvSpPr/>
          <p:nvPr/>
        </p:nvSpPr>
        <p:spPr>
          <a:xfrm>
            <a:off x="846706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72" name="Google Shape;372;p4"/>
          <p:cNvSpPr/>
          <p:nvPr/>
        </p:nvSpPr>
        <p:spPr>
          <a:xfrm>
            <a:off x="846706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3" name="Google Shape;373;p4"/>
          <p:cNvSpPr/>
          <p:nvPr/>
        </p:nvSpPr>
        <p:spPr>
          <a:xfrm>
            <a:off x="931368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74" name="Google Shape;374;p4"/>
          <p:cNvSpPr/>
          <p:nvPr/>
        </p:nvSpPr>
        <p:spPr>
          <a:xfrm>
            <a:off x="931368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75" name="Google Shape;375;p4"/>
          <p:cNvSpPr/>
          <p:nvPr/>
        </p:nvSpPr>
        <p:spPr>
          <a:xfrm>
            <a:off x="931368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76" name="Google Shape;376;p4"/>
          <p:cNvSpPr/>
          <p:nvPr/>
        </p:nvSpPr>
        <p:spPr>
          <a:xfrm>
            <a:off x="931368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7" name="Google Shape;377;p4"/>
          <p:cNvSpPr/>
          <p:nvPr/>
        </p:nvSpPr>
        <p:spPr>
          <a:xfrm>
            <a:off x="10220744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78" name="Google Shape;378;p4"/>
          <p:cNvSpPr/>
          <p:nvPr/>
        </p:nvSpPr>
        <p:spPr>
          <a:xfrm>
            <a:off x="10220744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79" name="Google Shape;379;p4"/>
          <p:cNvSpPr/>
          <p:nvPr/>
        </p:nvSpPr>
        <p:spPr>
          <a:xfrm>
            <a:off x="10220744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80" name="Google Shape;380;p4"/>
          <p:cNvSpPr/>
          <p:nvPr/>
        </p:nvSpPr>
        <p:spPr>
          <a:xfrm>
            <a:off x="10220744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1" name="Google Shape;381;p4"/>
          <p:cNvSpPr/>
          <p:nvPr/>
        </p:nvSpPr>
        <p:spPr>
          <a:xfrm>
            <a:off x="1112780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82" name="Google Shape;382;p4"/>
          <p:cNvSpPr/>
          <p:nvPr/>
        </p:nvSpPr>
        <p:spPr>
          <a:xfrm>
            <a:off x="1112780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83" name="Google Shape;383;p4"/>
          <p:cNvSpPr/>
          <p:nvPr/>
        </p:nvSpPr>
        <p:spPr>
          <a:xfrm>
            <a:off x="1112780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84" name="Google Shape;384;p4"/>
          <p:cNvSpPr/>
          <p:nvPr/>
        </p:nvSpPr>
        <p:spPr>
          <a:xfrm>
            <a:off x="1112780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5" name="Google Shape;385;p4"/>
          <p:cNvSpPr/>
          <p:nvPr/>
        </p:nvSpPr>
        <p:spPr>
          <a:xfrm>
            <a:off x="1203486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86" name="Google Shape;386;p4"/>
          <p:cNvSpPr/>
          <p:nvPr/>
        </p:nvSpPr>
        <p:spPr>
          <a:xfrm>
            <a:off x="1203486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87" name="Google Shape;387;p4"/>
          <p:cNvSpPr/>
          <p:nvPr/>
        </p:nvSpPr>
        <p:spPr>
          <a:xfrm>
            <a:off x="1203486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88" name="Google Shape;388;p4"/>
          <p:cNvSpPr/>
          <p:nvPr/>
        </p:nvSpPr>
        <p:spPr>
          <a:xfrm>
            <a:off x="1203486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9" name="Google Shape;389;p4"/>
          <p:cNvSpPr/>
          <p:nvPr/>
        </p:nvSpPr>
        <p:spPr>
          <a:xfrm>
            <a:off x="1294192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90" name="Google Shape;390;p4"/>
          <p:cNvSpPr/>
          <p:nvPr/>
        </p:nvSpPr>
        <p:spPr>
          <a:xfrm>
            <a:off x="1294192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91" name="Google Shape;391;p4"/>
          <p:cNvSpPr/>
          <p:nvPr/>
        </p:nvSpPr>
        <p:spPr>
          <a:xfrm>
            <a:off x="1294192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92" name="Google Shape;392;p4"/>
          <p:cNvSpPr/>
          <p:nvPr/>
        </p:nvSpPr>
        <p:spPr>
          <a:xfrm>
            <a:off x="1294192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3" name="Google Shape;393;p4"/>
          <p:cNvSpPr/>
          <p:nvPr/>
        </p:nvSpPr>
        <p:spPr>
          <a:xfrm>
            <a:off x="1378854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94" name="Google Shape;394;p4"/>
          <p:cNvSpPr/>
          <p:nvPr/>
        </p:nvSpPr>
        <p:spPr>
          <a:xfrm>
            <a:off x="1378854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95" name="Google Shape;395;p4"/>
          <p:cNvSpPr/>
          <p:nvPr/>
        </p:nvSpPr>
        <p:spPr>
          <a:xfrm>
            <a:off x="1378854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396" name="Google Shape;396;p4"/>
          <p:cNvSpPr/>
          <p:nvPr/>
        </p:nvSpPr>
        <p:spPr>
          <a:xfrm>
            <a:off x="1378854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97" name="Google Shape;397;p4"/>
          <p:cNvSpPr/>
          <p:nvPr/>
        </p:nvSpPr>
        <p:spPr>
          <a:xfrm>
            <a:off x="1469560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398" name="Google Shape;398;p4"/>
          <p:cNvSpPr/>
          <p:nvPr/>
        </p:nvSpPr>
        <p:spPr>
          <a:xfrm>
            <a:off x="1469560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399" name="Google Shape;399;p4"/>
          <p:cNvSpPr/>
          <p:nvPr/>
        </p:nvSpPr>
        <p:spPr>
          <a:xfrm>
            <a:off x="1469560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00" name="Google Shape;400;p4"/>
          <p:cNvSpPr/>
          <p:nvPr/>
        </p:nvSpPr>
        <p:spPr>
          <a:xfrm>
            <a:off x="1469560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1" name="Google Shape;401;p4"/>
          <p:cNvSpPr/>
          <p:nvPr/>
        </p:nvSpPr>
        <p:spPr>
          <a:xfrm>
            <a:off x="15602661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02" name="Google Shape;402;p4"/>
          <p:cNvSpPr/>
          <p:nvPr/>
        </p:nvSpPr>
        <p:spPr>
          <a:xfrm>
            <a:off x="15602661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03" name="Google Shape;403;p4"/>
          <p:cNvSpPr/>
          <p:nvPr/>
        </p:nvSpPr>
        <p:spPr>
          <a:xfrm>
            <a:off x="15602661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04" name="Google Shape;404;p4"/>
          <p:cNvSpPr/>
          <p:nvPr/>
        </p:nvSpPr>
        <p:spPr>
          <a:xfrm>
            <a:off x="15602661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5" name="Google Shape;405;p4"/>
          <p:cNvSpPr/>
          <p:nvPr/>
        </p:nvSpPr>
        <p:spPr>
          <a:xfrm>
            <a:off x="1650972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06" name="Google Shape;406;p4"/>
          <p:cNvSpPr/>
          <p:nvPr/>
        </p:nvSpPr>
        <p:spPr>
          <a:xfrm>
            <a:off x="1650972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07" name="Google Shape;407;p4"/>
          <p:cNvSpPr/>
          <p:nvPr/>
        </p:nvSpPr>
        <p:spPr>
          <a:xfrm>
            <a:off x="1650972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08" name="Google Shape;408;p4"/>
          <p:cNvSpPr/>
          <p:nvPr/>
        </p:nvSpPr>
        <p:spPr>
          <a:xfrm>
            <a:off x="1650972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09" name="Google Shape;409;p4"/>
          <p:cNvSpPr/>
          <p:nvPr/>
        </p:nvSpPr>
        <p:spPr>
          <a:xfrm>
            <a:off x="17416778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10" name="Google Shape;410;p4"/>
          <p:cNvSpPr/>
          <p:nvPr/>
        </p:nvSpPr>
        <p:spPr>
          <a:xfrm>
            <a:off x="17416778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11" name="Google Shape;411;p4"/>
          <p:cNvSpPr/>
          <p:nvPr/>
        </p:nvSpPr>
        <p:spPr>
          <a:xfrm>
            <a:off x="17416778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12" name="Google Shape;412;p4"/>
          <p:cNvSpPr/>
          <p:nvPr/>
        </p:nvSpPr>
        <p:spPr>
          <a:xfrm>
            <a:off x="17416778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413" name="Google Shape;413;p4"/>
          <p:cNvGrpSpPr/>
          <p:nvPr/>
        </p:nvGrpSpPr>
        <p:grpSpPr>
          <a:xfrm>
            <a:off x="828324" y="3446996"/>
            <a:ext cx="7995786" cy="1517690"/>
            <a:chOff x="0" y="-38100"/>
            <a:chExt cx="1996800" cy="379015"/>
          </a:xfrm>
        </p:grpSpPr>
        <p:sp>
          <p:nvSpPr>
            <p:cNvPr id="414" name="Google Shape;414;p4"/>
            <p:cNvSpPr/>
            <p:nvPr/>
          </p:nvSpPr>
          <p:spPr>
            <a:xfrm>
              <a:off x="0" y="0"/>
              <a:ext cx="1996781" cy="340915"/>
            </a:xfrm>
            <a:custGeom>
              <a:avLst/>
              <a:gdLst/>
              <a:ahLst/>
              <a:cxnLst/>
              <a:rect l="l" t="t" r="r" b="b"/>
              <a:pathLst>
                <a:path w="1996781" h="340915" extrusionOk="0">
                  <a:moveTo>
                    <a:pt x="68747" y="0"/>
                  </a:moveTo>
                  <a:lnTo>
                    <a:pt x="1928034" y="0"/>
                  </a:lnTo>
                  <a:cubicBezTo>
                    <a:pt x="1966002" y="0"/>
                    <a:pt x="1996781" y="30779"/>
                    <a:pt x="1996781" y="68747"/>
                  </a:cubicBezTo>
                  <a:lnTo>
                    <a:pt x="1996781" y="272168"/>
                  </a:lnTo>
                  <a:cubicBezTo>
                    <a:pt x="1996781" y="310136"/>
                    <a:pt x="1966002" y="340915"/>
                    <a:pt x="1928034" y="340915"/>
                  </a:cubicBezTo>
                  <a:lnTo>
                    <a:pt x="68747" y="340915"/>
                  </a:lnTo>
                  <a:cubicBezTo>
                    <a:pt x="30779" y="340915"/>
                    <a:pt x="0" y="310136"/>
                    <a:pt x="0" y="272168"/>
                  </a:cubicBezTo>
                  <a:lnTo>
                    <a:pt x="0" y="68747"/>
                  </a:lnTo>
                  <a:cubicBezTo>
                    <a:pt x="0" y="30779"/>
                    <a:pt x="30779" y="0"/>
                    <a:pt x="68747" y="0"/>
                  </a:cubicBezTo>
                  <a:close/>
                </a:path>
              </a:pathLst>
            </a:custGeom>
            <a:gradFill>
              <a:gsLst>
                <a:gs pos="0">
                  <a:srgbClr val="72FFFD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 txBox="1"/>
            <p:nvPr/>
          </p:nvSpPr>
          <p:spPr>
            <a:xfrm>
              <a:off x="0" y="-38100"/>
              <a:ext cx="1996800" cy="3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4"/>
          <p:cNvGrpSpPr/>
          <p:nvPr/>
        </p:nvGrpSpPr>
        <p:grpSpPr>
          <a:xfrm>
            <a:off x="828324" y="5725607"/>
            <a:ext cx="7995786" cy="1517690"/>
            <a:chOff x="0" y="-38100"/>
            <a:chExt cx="1996800" cy="379015"/>
          </a:xfrm>
        </p:grpSpPr>
        <p:sp>
          <p:nvSpPr>
            <p:cNvPr id="417" name="Google Shape;417;p4"/>
            <p:cNvSpPr/>
            <p:nvPr/>
          </p:nvSpPr>
          <p:spPr>
            <a:xfrm>
              <a:off x="0" y="0"/>
              <a:ext cx="1996781" cy="340915"/>
            </a:xfrm>
            <a:custGeom>
              <a:avLst/>
              <a:gdLst/>
              <a:ahLst/>
              <a:cxnLst/>
              <a:rect l="l" t="t" r="r" b="b"/>
              <a:pathLst>
                <a:path w="1996781" h="340915" extrusionOk="0">
                  <a:moveTo>
                    <a:pt x="68747" y="0"/>
                  </a:moveTo>
                  <a:lnTo>
                    <a:pt x="1928034" y="0"/>
                  </a:lnTo>
                  <a:cubicBezTo>
                    <a:pt x="1966002" y="0"/>
                    <a:pt x="1996781" y="30779"/>
                    <a:pt x="1996781" y="68747"/>
                  </a:cubicBezTo>
                  <a:lnTo>
                    <a:pt x="1996781" y="272168"/>
                  </a:lnTo>
                  <a:cubicBezTo>
                    <a:pt x="1996781" y="310136"/>
                    <a:pt x="1966002" y="340915"/>
                    <a:pt x="1928034" y="340915"/>
                  </a:cubicBezTo>
                  <a:lnTo>
                    <a:pt x="68747" y="340915"/>
                  </a:lnTo>
                  <a:cubicBezTo>
                    <a:pt x="30779" y="340915"/>
                    <a:pt x="0" y="310136"/>
                    <a:pt x="0" y="272168"/>
                  </a:cubicBezTo>
                  <a:lnTo>
                    <a:pt x="0" y="68747"/>
                  </a:lnTo>
                  <a:cubicBezTo>
                    <a:pt x="0" y="30779"/>
                    <a:pt x="30779" y="0"/>
                    <a:pt x="68747" y="0"/>
                  </a:cubicBezTo>
                  <a:close/>
                </a:path>
              </a:pathLst>
            </a:custGeom>
            <a:gradFill>
              <a:gsLst>
                <a:gs pos="0">
                  <a:srgbClr val="72FFFD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 txBox="1"/>
            <p:nvPr/>
          </p:nvSpPr>
          <p:spPr>
            <a:xfrm>
              <a:off x="0" y="-38100"/>
              <a:ext cx="1996800" cy="3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4"/>
          <p:cNvGrpSpPr/>
          <p:nvPr/>
        </p:nvGrpSpPr>
        <p:grpSpPr>
          <a:xfrm>
            <a:off x="9464007" y="3446996"/>
            <a:ext cx="7995786" cy="1517690"/>
            <a:chOff x="0" y="-38100"/>
            <a:chExt cx="1996800" cy="379015"/>
          </a:xfrm>
        </p:grpSpPr>
        <p:sp>
          <p:nvSpPr>
            <p:cNvPr id="420" name="Google Shape;420;p4"/>
            <p:cNvSpPr/>
            <p:nvPr/>
          </p:nvSpPr>
          <p:spPr>
            <a:xfrm>
              <a:off x="0" y="0"/>
              <a:ext cx="1996781" cy="340915"/>
            </a:xfrm>
            <a:custGeom>
              <a:avLst/>
              <a:gdLst/>
              <a:ahLst/>
              <a:cxnLst/>
              <a:rect l="l" t="t" r="r" b="b"/>
              <a:pathLst>
                <a:path w="1996781" h="340915" extrusionOk="0">
                  <a:moveTo>
                    <a:pt x="68747" y="0"/>
                  </a:moveTo>
                  <a:lnTo>
                    <a:pt x="1928034" y="0"/>
                  </a:lnTo>
                  <a:cubicBezTo>
                    <a:pt x="1966002" y="0"/>
                    <a:pt x="1996781" y="30779"/>
                    <a:pt x="1996781" y="68747"/>
                  </a:cubicBezTo>
                  <a:lnTo>
                    <a:pt x="1996781" y="272168"/>
                  </a:lnTo>
                  <a:cubicBezTo>
                    <a:pt x="1996781" y="310136"/>
                    <a:pt x="1966002" y="340915"/>
                    <a:pt x="1928034" y="340915"/>
                  </a:cubicBezTo>
                  <a:lnTo>
                    <a:pt x="68747" y="340915"/>
                  </a:lnTo>
                  <a:cubicBezTo>
                    <a:pt x="30779" y="340915"/>
                    <a:pt x="0" y="310136"/>
                    <a:pt x="0" y="272168"/>
                  </a:cubicBezTo>
                  <a:lnTo>
                    <a:pt x="0" y="68747"/>
                  </a:lnTo>
                  <a:cubicBezTo>
                    <a:pt x="0" y="30779"/>
                    <a:pt x="30779" y="0"/>
                    <a:pt x="68747" y="0"/>
                  </a:cubicBezTo>
                  <a:close/>
                </a:path>
              </a:pathLst>
            </a:custGeom>
            <a:gradFill>
              <a:gsLst>
                <a:gs pos="0">
                  <a:srgbClr val="72FFFD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 txBox="1"/>
            <p:nvPr/>
          </p:nvSpPr>
          <p:spPr>
            <a:xfrm>
              <a:off x="0" y="-38100"/>
              <a:ext cx="1996800" cy="3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4"/>
          <p:cNvGrpSpPr/>
          <p:nvPr/>
        </p:nvGrpSpPr>
        <p:grpSpPr>
          <a:xfrm>
            <a:off x="9464007" y="5725607"/>
            <a:ext cx="7995786" cy="1517690"/>
            <a:chOff x="0" y="-38100"/>
            <a:chExt cx="1996800" cy="379015"/>
          </a:xfrm>
        </p:grpSpPr>
        <p:sp>
          <p:nvSpPr>
            <p:cNvPr id="423" name="Google Shape;423;p4"/>
            <p:cNvSpPr/>
            <p:nvPr/>
          </p:nvSpPr>
          <p:spPr>
            <a:xfrm>
              <a:off x="0" y="0"/>
              <a:ext cx="1996781" cy="340915"/>
            </a:xfrm>
            <a:custGeom>
              <a:avLst/>
              <a:gdLst/>
              <a:ahLst/>
              <a:cxnLst/>
              <a:rect l="l" t="t" r="r" b="b"/>
              <a:pathLst>
                <a:path w="1996781" h="340915" extrusionOk="0">
                  <a:moveTo>
                    <a:pt x="68747" y="0"/>
                  </a:moveTo>
                  <a:lnTo>
                    <a:pt x="1928034" y="0"/>
                  </a:lnTo>
                  <a:cubicBezTo>
                    <a:pt x="1966002" y="0"/>
                    <a:pt x="1996781" y="30779"/>
                    <a:pt x="1996781" y="68747"/>
                  </a:cubicBezTo>
                  <a:lnTo>
                    <a:pt x="1996781" y="272168"/>
                  </a:lnTo>
                  <a:cubicBezTo>
                    <a:pt x="1996781" y="310136"/>
                    <a:pt x="1966002" y="340915"/>
                    <a:pt x="1928034" y="340915"/>
                  </a:cubicBezTo>
                  <a:lnTo>
                    <a:pt x="68747" y="340915"/>
                  </a:lnTo>
                  <a:cubicBezTo>
                    <a:pt x="30779" y="340915"/>
                    <a:pt x="0" y="310136"/>
                    <a:pt x="0" y="272168"/>
                  </a:cubicBezTo>
                  <a:lnTo>
                    <a:pt x="0" y="68747"/>
                  </a:lnTo>
                  <a:cubicBezTo>
                    <a:pt x="0" y="30779"/>
                    <a:pt x="30779" y="0"/>
                    <a:pt x="68747" y="0"/>
                  </a:cubicBezTo>
                  <a:close/>
                </a:path>
              </a:pathLst>
            </a:custGeom>
            <a:gradFill>
              <a:gsLst>
                <a:gs pos="0">
                  <a:srgbClr val="72FFFD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 txBox="1"/>
            <p:nvPr/>
          </p:nvSpPr>
          <p:spPr>
            <a:xfrm>
              <a:off x="0" y="-38100"/>
              <a:ext cx="1996800" cy="37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4"/>
          <p:cNvSpPr txBox="1">
            <a:spLocks noGrp="1"/>
          </p:cNvSpPr>
          <p:nvPr>
            <p:ph type="subTitle" idx="1"/>
          </p:nvPr>
        </p:nvSpPr>
        <p:spPr>
          <a:xfrm>
            <a:off x="1142675" y="4019125"/>
            <a:ext cx="7367100" cy="5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950"/>
              <a:buNone/>
              <a:defRPr sz="2950"/>
            </a:lvl1pPr>
            <a:lvl2pPr lvl="1">
              <a:spcBef>
                <a:spcPts val="560"/>
              </a:spcBef>
              <a:spcAft>
                <a:spcPts val="0"/>
              </a:spcAft>
              <a:buSzPts val="2950"/>
              <a:buNone/>
              <a:defRPr sz="2950"/>
            </a:lvl2pPr>
            <a:lvl3pPr lvl="2">
              <a:spcBef>
                <a:spcPts val="480"/>
              </a:spcBef>
              <a:spcAft>
                <a:spcPts val="0"/>
              </a:spcAft>
              <a:buSzPts val="2950"/>
              <a:buNone/>
              <a:defRPr sz="2950"/>
            </a:lvl3pPr>
            <a:lvl4pPr lvl="3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4pPr>
            <a:lvl5pPr lvl="4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5pPr>
            <a:lvl6pPr lvl="5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6pPr>
            <a:lvl7pPr lvl="6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7pPr>
            <a:lvl8pPr lvl="7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8pPr>
            <a:lvl9pPr lvl="8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9pPr>
          </a:lstStyle>
          <a:p>
            <a:endParaRPr/>
          </a:p>
        </p:txBody>
      </p:sp>
      <p:sp>
        <p:nvSpPr>
          <p:cNvPr id="426" name="Google Shape;426;p4"/>
          <p:cNvSpPr txBox="1">
            <a:spLocks noGrp="1"/>
          </p:cNvSpPr>
          <p:nvPr>
            <p:ph type="subTitle" idx="2"/>
          </p:nvPr>
        </p:nvSpPr>
        <p:spPr>
          <a:xfrm>
            <a:off x="9778350" y="4019125"/>
            <a:ext cx="7367100" cy="5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950"/>
              <a:buNone/>
              <a:defRPr sz="2950"/>
            </a:lvl1pPr>
            <a:lvl2pPr lvl="1" rtl="0">
              <a:spcBef>
                <a:spcPts val="560"/>
              </a:spcBef>
              <a:spcAft>
                <a:spcPts val="0"/>
              </a:spcAft>
              <a:buSzPts val="2950"/>
              <a:buNone/>
              <a:defRPr sz="2950"/>
            </a:lvl2pPr>
            <a:lvl3pPr lvl="2" rtl="0">
              <a:spcBef>
                <a:spcPts val="480"/>
              </a:spcBef>
              <a:spcAft>
                <a:spcPts val="0"/>
              </a:spcAft>
              <a:buSzPts val="2950"/>
              <a:buNone/>
              <a:defRPr sz="2950"/>
            </a:lvl3pPr>
            <a:lvl4pPr lvl="3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4pPr>
            <a:lvl5pPr lvl="4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5pPr>
            <a:lvl6pPr lvl="5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6pPr>
            <a:lvl7pPr lvl="6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7pPr>
            <a:lvl8pPr lvl="7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8pPr>
            <a:lvl9pPr lvl="8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9pPr>
          </a:lstStyle>
          <a:p>
            <a:endParaRPr/>
          </a:p>
        </p:txBody>
      </p:sp>
      <p:sp>
        <p:nvSpPr>
          <p:cNvPr id="427" name="Google Shape;427;p4"/>
          <p:cNvSpPr txBox="1">
            <a:spLocks noGrp="1"/>
          </p:cNvSpPr>
          <p:nvPr>
            <p:ph type="subTitle" idx="3"/>
          </p:nvPr>
        </p:nvSpPr>
        <p:spPr>
          <a:xfrm>
            <a:off x="1142675" y="6284689"/>
            <a:ext cx="7367100" cy="5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950"/>
              <a:buNone/>
              <a:defRPr sz="2950"/>
            </a:lvl1pPr>
            <a:lvl2pPr lvl="1" rtl="0">
              <a:spcBef>
                <a:spcPts val="560"/>
              </a:spcBef>
              <a:spcAft>
                <a:spcPts val="0"/>
              </a:spcAft>
              <a:buSzPts val="2950"/>
              <a:buNone/>
              <a:defRPr sz="2950"/>
            </a:lvl2pPr>
            <a:lvl3pPr lvl="2" rtl="0">
              <a:spcBef>
                <a:spcPts val="480"/>
              </a:spcBef>
              <a:spcAft>
                <a:spcPts val="0"/>
              </a:spcAft>
              <a:buSzPts val="2950"/>
              <a:buNone/>
              <a:defRPr sz="2950"/>
            </a:lvl3pPr>
            <a:lvl4pPr lvl="3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4pPr>
            <a:lvl5pPr lvl="4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5pPr>
            <a:lvl6pPr lvl="5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6pPr>
            <a:lvl7pPr lvl="6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7pPr>
            <a:lvl8pPr lvl="7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8pPr>
            <a:lvl9pPr lvl="8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9pPr>
          </a:lstStyle>
          <a:p>
            <a:endParaRPr/>
          </a:p>
        </p:txBody>
      </p:sp>
      <p:sp>
        <p:nvSpPr>
          <p:cNvPr id="428" name="Google Shape;428;p4"/>
          <p:cNvSpPr txBox="1">
            <a:spLocks noGrp="1"/>
          </p:cNvSpPr>
          <p:nvPr>
            <p:ph type="subTitle" idx="4"/>
          </p:nvPr>
        </p:nvSpPr>
        <p:spPr>
          <a:xfrm>
            <a:off x="9778350" y="6284689"/>
            <a:ext cx="7367100" cy="5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950"/>
              <a:buNone/>
              <a:defRPr sz="2950"/>
            </a:lvl1pPr>
            <a:lvl2pPr lvl="1" rtl="0">
              <a:spcBef>
                <a:spcPts val="560"/>
              </a:spcBef>
              <a:spcAft>
                <a:spcPts val="0"/>
              </a:spcAft>
              <a:buSzPts val="2950"/>
              <a:buNone/>
              <a:defRPr sz="2950"/>
            </a:lvl2pPr>
            <a:lvl3pPr lvl="2" rtl="0">
              <a:spcBef>
                <a:spcPts val="480"/>
              </a:spcBef>
              <a:spcAft>
                <a:spcPts val="0"/>
              </a:spcAft>
              <a:buSzPts val="2950"/>
              <a:buNone/>
              <a:defRPr sz="2950"/>
            </a:lvl3pPr>
            <a:lvl4pPr lvl="3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4pPr>
            <a:lvl5pPr lvl="4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5pPr>
            <a:lvl6pPr lvl="5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6pPr>
            <a:lvl7pPr lvl="6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7pPr>
            <a:lvl8pPr lvl="7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8pPr>
            <a:lvl9pPr lvl="8" rtl="0">
              <a:spcBef>
                <a:spcPts val="400"/>
              </a:spcBef>
              <a:spcAft>
                <a:spcPts val="0"/>
              </a:spcAft>
              <a:buSzPts val="2950"/>
              <a:buNone/>
              <a:defRPr sz="29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5"/>
          <p:cNvGrpSpPr/>
          <p:nvPr/>
        </p:nvGrpSpPr>
        <p:grpSpPr>
          <a:xfrm>
            <a:off x="825478" y="3250976"/>
            <a:ext cx="3325238" cy="4928912"/>
            <a:chOff x="0" y="-38100"/>
            <a:chExt cx="875777" cy="1298141"/>
          </a:xfrm>
        </p:grpSpPr>
        <p:sp>
          <p:nvSpPr>
            <p:cNvPr id="431" name="Google Shape;431;p5"/>
            <p:cNvSpPr/>
            <p:nvPr/>
          </p:nvSpPr>
          <p:spPr>
            <a:xfrm>
              <a:off x="0" y="0"/>
              <a:ext cx="875777" cy="1260041"/>
            </a:xfrm>
            <a:custGeom>
              <a:avLst/>
              <a:gdLst/>
              <a:ahLst/>
              <a:cxnLst/>
              <a:rect l="l" t="t" r="r" b="b"/>
              <a:pathLst>
                <a:path w="875777" h="1260041" extrusionOk="0">
                  <a:moveTo>
                    <a:pt x="0" y="0"/>
                  </a:moveTo>
                  <a:lnTo>
                    <a:pt x="875777" y="0"/>
                  </a:lnTo>
                  <a:lnTo>
                    <a:pt x="875777" y="1260041"/>
                  </a:lnTo>
                  <a:lnTo>
                    <a:pt x="0" y="12600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84EE4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432" name="Google Shape;432;p5"/>
            <p:cNvSpPr txBox="1"/>
            <p:nvPr/>
          </p:nvSpPr>
          <p:spPr>
            <a:xfrm>
              <a:off x="0" y="-38100"/>
              <a:ext cx="8757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5"/>
          <p:cNvGrpSpPr/>
          <p:nvPr/>
        </p:nvGrpSpPr>
        <p:grpSpPr>
          <a:xfrm>
            <a:off x="5265319" y="3250976"/>
            <a:ext cx="3325238" cy="4928912"/>
            <a:chOff x="0" y="-38100"/>
            <a:chExt cx="875777" cy="1298141"/>
          </a:xfrm>
        </p:grpSpPr>
        <p:sp>
          <p:nvSpPr>
            <p:cNvPr id="434" name="Google Shape;434;p5"/>
            <p:cNvSpPr/>
            <p:nvPr/>
          </p:nvSpPr>
          <p:spPr>
            <a:xfrm>
              <a:off x="0" y="0"/>
              <a:ext cx="875777" cy="1260041"/>
            </a:xfrm>
            <a:custGeom>
              <a:avLst/>
              <a:gdLst/>
              <a:ahLst/>
              <a:cxnLst/>
              <a:rect l="l" t="t" r="r" b="b"/>
              <a:pathLst>
                <a:path w="875777" h="1260041" extrusionOk="0">
                  <a:moveTo>
                    <a:pt x="0" y="0"/>
                  </a:moveTo>
                  <a:lnTo>
                    <a:pt x="875777" y="0"/>
                  </a:lnTo>
                  <a:lnTo>
                    <a:pt x="875777" y="1260041"/>
                  </a:lnTo>
                  <a:lnTo>
                    <a:pt x="0" y="12600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84EE4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435" name="Google Shape;435;p5"/>
            <p:cNvSpPr txBox="1"/>
            <p:nvPr/>
          </p:nvSpPr>
          <p:spPr>
            <a:xfrm>
              <a:off x="0" y="-38100"/>
              <a:ext cx="8757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5"/>
          <p:cNvGrpSpPr/>
          <p:nvPr/>
        </p:nvGrpSpPr>
        <p:grpSpPr>
          <a:xfrm>
            <a:off x="9705159" y="3250976"/>
            <a:ext cx="3325238" cy="4928912"/>
            <a:chOff x="0" y="-38100"/>
            <a:chExt cx="875777" cy="1298141"/>
          </a:xfrm>
        </p:grpSpPr>
        <p:sp>
          <p:nvSpPr>
            <p:cNvPr id="437" name="Google Shape;437;p5"/>
            <p:cNvSpPr/>
            <p:nvPr/>
          </p:nvSpPr>
          <p:spPr>
            <a:xfrm>
              <a:off x="0" y="0"/>
              <a:ext cx="875777" cy="1260041"/>
            </a:xfrm>
            <a:custGeom>
              <a:avLst/>
              <a:gdLst/>
              <a:ahLst/>
              <a:cxnLst/>
              <a:rect l="l" t="t" r="r" b="b"/>
              <a:pathLst>
                <a:path w="875777" h="1260041" extrusionOk="0">
                  <a:moveTo>
                    <a:pt x="0" y="0"/>
                  </a:moveTo>
                  <a:lnTo>
                    <a:pt x="875777" y="0"/>
                  </a:lnTo>
                  <a:lnTo>
                    <a:pt x="875777" y="1260041"/>
                  </a:lnTo>
                  <a:lnTo>
                    <a:pt x="0" y="12600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84EE4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438" name="Google Shape;438;p5"/>
            <p:cNvSpPr txBox="1"/>
            <p:nvPr/>
          </p:nvSpPr>
          <p:spPr>
            <a:xfrm>
              <a:off x="0" y="-38100"/>
              <a:ext cx="875700" cy="129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5"/>
          <p:cNvSpPr/>
          <p:nvPr/>
        </p:nvSpPr>
        <p:spPr>
          <a:xfrm>
            <a:off x="36397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40" name="Google Shape;440;p5"/>
          <p:cNvSpPr/>
          <p:nvPr/>
        </p:nvSpPr>
        <p:spPr>
          <a:xfrm>
            <a:off x="36397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41" name="Google Shape;441;p5"/>
          <p:cNvSpPr/>
          <p:nvPr/>
        </p:nvSpPr>
        <p:spPr>
          <a:xfrm>
            <a:off x="36397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42" name="Google Shape;442;p5"/>
          <p:cNvSpPr/>
          <p:nvPr/>
        </p:nvSpPr>
        <p:spPr>
          <a:xfrm>
            <a:off x="14134914" y="3395638"/>
            <a:ext cx="3325238" cy="4784250"/>
          </a:xfrm>
          <a:custGeom>
            <a:avLst/>
            <a:gdLst/>
            <a:ahLst/>
            <a:cxnLst/>
            <a:rect l="l" t="t" r="r" b="b"/>
            <a:pathLst>
              <a:path w="875777" h="1260041" extrusionOk="0">
                <a:moveTo>
                  <a:pt x="0" y="0"/>
                </a:moveTo>
                <a:lnTo>
                  <a:pt x="875777" y="0"/>
                </a:lnTo>
                <a:lnTo>
                  <a:pt x="875777" y="1260041"/>
                </a:lnTo>
                <a:lnTo>
                  <a:pt x="0" y="1260041"/>
                </a:ln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284EE4"/>
              </a:gs>
            </a:gsLst>
            <a:lin ang="5400012" scaled="0"/>
          </a:gradFill>
          <a:ln>
            <a:noFill/>
          </a:ln>
        </p:spPr>
      </p:sp>
      <p:sp>
        <p:nvSpPr>
          <p:cNvPr id="443" name="Google Shape;443;p5"/>
          <p:cNvSpPr/>
          <p:nvPr/>
        </p:nvSpPr>
        <p:spPr>
          <a:xfrm>
            <a:off x="36397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4" name="Google Shape;444;p5"/>
          <p:cNvSpPr/>
          <p:nvPr/>
        </p:nvSpPr>
        <p:spPr>
          <a:xfrm>
            <a:off x="1271029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45" name="Google Shape;445;p5"/>
          <p:cNvSpPr/>
          <p:nvPr/>
        </p:nvSpPr>
        <p:spPr>
          <a:xfrm>
            <a:off x="1271029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46" name="Google Shape;446;p5"/>
          <p:cNvSpPr/>
          <p:nvPr/>
        </p:nvSpPr>
        <p:spPr>
          <a:xfrm>
            <a:off x="1271029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47" name="Google Shape;447;p5"/>
          <p:cNvSpPr/>
          <p:nvPr/>
        </p:nvSpPr>
        <p:spPr>
          <a:xfrm>
            <a:off x="1271029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8" name="Google Shape;448;p5"/>
          <p:cNvSpPr/>
          <p:nvPr/>
        </p:nvSpPr>
        <p:spPr>
          <a:xfrm>
            <a:off x="2178087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49" name="Google Shape;449;p5"/>
          <p:cNvSpPr/>
          <p:nvPr/>
        </p:nvSpPr>
        <p:spPr>
          <a:xfrm>
            <a:off x="2178087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50" name="Google Shape;450;p5"/>
          <p:cNvSpPr/>
          <p:nvPr/>
        </p:nvSpPr>
        <p:spPr>
          <a:xfrm>
            <a:off x="2178087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51" name="Google Shape;451;p5"/>
          <p:cNvSpPr/>
          <p:nvPr/>
        </p:nvSpPr>
        <p:spPr>
          <a:xfrm>
            <a:off x="2178087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2" name="Google Shape;452;p5"/>
          <p:cNvSpPr/>
          <p:nvPr/>
        </p:nvSpPr>
        <p:spPr>
          <a:xfrm>
            <a:off x="3085146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53" name="Google Shape;453;p5"/>
          <p:cNvSpPr/>
          <p:nvPr/>
        </p:nvSpPr>
        <p:spPr>
          <a:xfrm>
            <a:off x="3085146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54" name="Google Shape;454;p5"/>
          <p:cNvSpPr/>
          <p:nvPr/>
        </p:nvSpPr>
        <p:spPr>
          <a:xfrm>
            <a:off x="3085146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55" name="Google Shape;455;p5"/>
          <p:cNvSpPr/>
          <p:nvPr/>
        </p:nvSpPr>
        <p:spPr>
          <a:xfrm>
            <a:off x="3085146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56" name="Google Shape;456;p5"/>
          <p:cNvSpPr/>
          <p:nvPr/>
        </p:nvSpPr>
        <p:spPr>
          <a:xfrm>
            <a:off x="399220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57" name="Google Shape;457;p5"/>
          <p:cNvSpPr/>
          <p:nvPr/>
        </p:nvSpPr>
        <p:spPr>
          <a:xfrm>
            <a:off x="399220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58" name="Google Shape;458;p5"/>
          <p:cNvSpPr/>
          <p:nvPr/>
        </p:nvSpPr>
        <p:spPr>
          <a:xfrm>
            <a:off x="399220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59" name="Google Shape;459;p5"/>
          <p:cNvSpPr/>
          <p:nvPr/>
        </p:nvSpPr>
        <p:spPr>
          <a:xfrm>
            <a:off x="399220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0" name="Google Shape;460;p5"/>
          <p:cNvSpPr/>
          <p:nvPr/>
        </p:nvSpPr>
        <p:spPr>
          <a:xfrm>
            <a:off x="4838828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61" name="Google Shape;461;p5"/>
          <p:cNvSpPr/>
          <p:nvPr/>
        </p:nvSpPr>
        <p:spPr>
          <a:xfrm>
            <a:off x="4838828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62" name="Google Shape;462;p5"/>
          <p:cNvSpPr/>
          <p:nvPr/>
        </p:nvSpPr>
        <p:spPr>
          <a:xfrm>
            <a:off x="4838828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63" name="Google Shape;463;p5"/>
          <p:cNvSpPr/>
          <p:nvPr/>
        </p:nvSpPr>
        <p:spPr>
          <a:xfrm>
            <a:off x="4838828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4" name="Google Shape;464;p5"/>
          <p:cNvSpPr/>
          <p:nvPr/>
        </p:nvSpPr>
        <p:spPr>
          <a:xfrm>
            <a:off x="5745887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65" name="Google Shape;465;p5"/>
          <p:cNvSpPr/>
          <p:nvPr/>
        </p:nvSpPr>
        <p:spPr>
          <a:xfrm>
            <a:off x="5745887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66" name="Google Shape;466;p5"/>
          <p:cNvSpPr/>
          <p:nvPr/>
        </p:nvSpPr>
        <p:spPr>
          <a:xfrm>
            <a:off x="5745887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67" name="Google Shape;467;p5"/>
          <p:cNvSpPr/>
          <p:nvPr/>
        </p:nvSpPr>
        <p:spPr>
          <a:xfrm>
            <a:off x="5745887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8" name="Google Shape;468;p5"/>
          <p:cNvSpPr/>
          <p:nvPr/>
        </p:nvSpPr>
        <p:spPr>
          <a:xfrm>
            <a:off x="665294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69" name="Google Shape;469;p5"/>
          <p:cNvSpPr/>
          <p:nvPr/>
        </p:nvSpPr>
        <p:spPr>
          <a:xfrm>
            <a:off x="665294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70" name="Google Shape;470;p5"/>
          <p:cNvSpPr/>
          <p:nvPr/>
        </p:nvSpPr>
        <p:spPr>
          <a:xfrm>
            <a:off x="665294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71" name="Google Shape;471;p5"/>
          <p:cNvSpPr/>
          <p:nvPr/>
        </p:nvSpPr>
        <p:spPr>
          <a:xfrm>
            <a:off x="665294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2" name="Google Shape;472;p5"/>
          <p:cNvSpPr/>
          <p:nvPr/>
        </p:nvSpPr>
        <p:spPr>
          <a:xfrm>
            <a:off x="7560004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73" name="Google Shape;473;p5"/>
          <p:cNvSpPr/>
          <p:nvPr/>
        </p:nvSpPr>
        <p:spPr>
          <a:xfrm>
            <a:off x="7560004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74" name="Google Shape;474;p5"/>
          <p:cNvSpPr/>
          <p:nvPr/>
        </p:nvSpPr>
        <p:spPr>
          <a:xfrm>
            <a:off x="7560004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75" name="Google Shape;475;p5"/>
          <p:cNvSpPr/>
          <p:nvPr/>
        </p:nvSpPr>
        <p:spPr>
          <a:xfrm>
            <a:off x="7560004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76" name="Google Shape;476;p5"/>
          <p:cNvSpPr/>
          <p:nvPr/>
        </p:nvSpPr>
        <p:spPr>
          <a:xfrm>
            <a:off x="846706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77" name="Google Shape;477;p5"/>
          <p:cNvSpPr/>
          <p:nvPr/>
        </p:nvSpPr>
        <p:spPr>
          <a:xfrm>
            <a:off x="846706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78" name="Google Shape;478;p5"/>
          <p:cNvSpPr/>
          <p:nvPr/>
        </p:nvSpPr>
        <p:spPr>
          <a:xfrm>
            <a:off x="846706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79" name="Google Shape;479;p5"/>
          <p:cNvSpPr/>
          <p:nvPr/>
        </p:nvSpPr>
        <p:spPr>
          <a:xfrm>
            <a:off x="846706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0" name="Google Shape;480;p5"/>
          <p:cNvSpPr/>
          <p:nvPr/>
        </p:nvSpPr>
        <p:spPr>
          <a:xfrm>
            <a:off x="931368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81" name="Google Shape;481;p5"/>
          <p:cNvSpPr/>
          <p:nvPr/>
        </p:nvSpPr>
        <p:spPr>
          <a:xfrm>
            <a:off x="931368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82" name="Google Shape;482;p5"/>
          <p:cNvSpPr/>
          <p:nvPr/>
        </p:nvSpPr>
        <p:spPr>
          <a:xfrm>
            <a:off x="931368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83" name="Google Shape;483;p5"/>
          <p:cNvSpPr/>
          <p:nvPr/>
        </p:nvSpPr>
        <p:spPr>
          <a:xfrm>
            <a:off x="931368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4" name="Google Shape;484;p5"/>
          <p:cNvSpPr/>
          <p:nvPr/>
        </p:nvSpPr>
        <p:spPr>
          <a:xfrm>
            <a:off x="10220744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85" name="Google Shape;485;p5"/>
          <p:cNvSpPr/>
          <p:nvPr/>
        </p:nvSpPr>
        <p:spPr>
          <a:xfrm>
            <a:off x="10220744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86" name="Google Shape;486;p5"/>
          <p:cNvSpPr/>
          <p:nvPr/>
        </p:nvSpPr>
        <p:spPr>
          <a:xfrm>
            <a:off x="10220744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87" name="Google Shape;487;p5"/>
          <p:cNvSpPr/>
          <p:nvPr/>
        </p:nvSpPr>
        <p:spPr>
          <a:xfrm>
            <a:off x="10220744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8" name="Google Shape;488;p5"/>
          <p:cNvSpPr/>
          <p:nvPr/>
        </p:nvSpPr>
        <p:spPr>
          <a:xfrm>
            <a:off x="1112780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89" name="Google Shape;489;p5"/>
          <p:cNvSpPr/>
          <p:nvPr/>
        </p:nvSpPr>
        <p:spPr>
          <a:xfrm>
            <a:off x="1112780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90" name="Google Shape;490;p5"/>
          <p:cNvSpPr/>
          <p:nvPr/>
        </p:nvSpPr>
        <p:spPr>
          <a:xfrm>
            <a:off x="1112780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91" name="Google Shape;491;p5"/>
          <p:cNvSpPr/>
          <p:nvPr/>
        </p:nvSpPr>
        <p:spPr>
          <a:xfrm>
            <a:off x="1112780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2" name="Google Shape;492;p5"/>
          <p:cNvSpPr/>
          <p:nvPr/>
        </p:nvSpPr>
        <p:spPr>
          <a:xfrm>
            <a:off x="1203486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93" name="Google Shape;493;p5"/>
          <p:cNvSpPr/>
          <p:nvPr/>
        </p:nvSpPr>
        <p:spPr>
          <a:xfrm>
            <a:off x="1203486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94" name="Google Shape;494;p5"/>
          <p:cNvSpPr/>
          <p:nvPr/>
        </p:nvSpPr>
        <p:spPr>
          <a:xfrm>
            <a:off x="1203486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95" name="Google Shape;495;p5"/>
          <p:cNvSpPr/>
          <p:nvPr/>
        </p:nvSpPr>
        <p:spPr>
          <a:xfrm>
            <a:off x="1203486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6" name="Google Shape;496;p5"/>
          <p:cNvSpPr/>
          <p:nvPr/>
        </p:nvSpPr>
        <p:spPr>
          <a:xfrm>
            <a:off x="1294192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497" name="Google Shape;497;p5"/>
          <p:cNvSpPr/>
          <p:nvPr/>
        </p:nvSpPr>
        <p:spPr>
          <a:xfrm>
            <a:off x="1294192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498" name="Google Shape;498;p5"/>
          <p:cNvSpPr/>
          <p:nvPr/>
        </p:nvSpPr>
        <p:spPr>
          <a:xfrm>
            <a:off x="1294192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499" name="Google Shape;499;p5"/>
          <p:cNvSpPr/>
          <p:nvPr/>
        </p:nvSpPr>
        <p:spPr>
          <a:xfrm>
            <a:off x="1294192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0" name="Google Shape;500;p5"/>
          <p:cNvSpPr/>
          <p:nvPr/>
        </p:nvSpPr>
        <p:spPr>
          <a:xfrm>
            <a:off x="1378854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01" name="Google Shape;501;p5"/>
          <p:cNvSpPr/>
          <p:nvPr/>
        </p:nvSpPr>
        <p:spPr>
          <a:xfrm>
            <a:off x="1378854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02" name="Google Shape;502;p5"/>
          <p:cNvSpPr/>
          <p:nvPr/>
        </p:nvSpPr>
        <p:spPr>
          <a:xfrm>
            <a:off x="1378854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03" name="Google Shape;503;p5"/>
          <p:cNvSpPr/>
          <p:nvPr/>
        </p:nvSpPr>
        <p:spPr>
          <a:xfrm>
            <a:off x="1378854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4" name="Google Shape;504;p5"/>
          <p:cNvSpPr/>
          <p:nvPr/>
        </p:nvSpPr>
        <p:spPr>
          <a:xfrm>
            <a:off x="1469560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05" name="Google Shape;505;p5"/>
          <p:cNvSpPr/>
          <p:nvPr/>
        </p:nvSpPr>
        <p:spPr>
          <a:xfrm>
            <a:off x="1469560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06" name="Google Shape;506;p5"/>
          <p:cNvSpPr/>
          <p:nvPr/>
        </p:nvSpPr>
        <p:spPr>
          <a:xfrm>
            <a:off x="1469560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07" name="Google Shape;507;p5"/>
          <p:cNvSpPr/>
          <p:nvPr/>
        </p:nvSpPr>
        <p:spPr>
          <a:xfrm>
            <a:off x="1469560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8" name="Google Shape;508;p5"/>
          <p:cNvSpPr/>
          <p:nvPr/>
        </p:nvSpPr>
        <p:spPr>
          <a:xfrm>
            <a:off x="15602661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09" name="Google Shape;509;p5"/>
          <p:cNvSpPr/>
          <p:nvPr/>
        </p:nvSpPr>
        <p:spPr>
          <a:xfrm>
            <a:off x="15602661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10" name="Google Shape;510;p5"/>
          <p:cNvSpPr/>
          <p:nvPr/>
        </p:nvSpPr>
        <p:spPr>
          <a:xfrm>
            <a:off x="15602661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11" name="Google Shape;511;p5"/>
          <p:cNvSpPr/>
          <p:nvPr/>
        </p:nvSpPr>
        <p:spPr>
          <a:xfrm>
            <a:off x="15602661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12" name="Google Shape;512;p5"/>
          <p:cNvSpPr/>
          <p:nvPr/>
        </p:nvSpPr>
        <p:spPr>
          <a:xfrm>
            <a:off x="1650972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13" name="Google Shape;513;p5"/>
          <p:cNvSpPr/>
          <p:nvPr/>
        </p:nvSpPr>
        <p:spPr>
          <a:xfrm>
            <a:off x="1650972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14" name="Google Shape;514;p5"/>
          <p:cNvSpPr/>
          <p:nvPr/>
        </p:nvSpPr>
        <p:spPr>
          <a:xfrm>
            <a:off x="1650972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15" name="Google Shape;515;p5"/>
          <p:cNvSpPr/>
          <p:nvPr/>
        </p:nvSpPr>
        <p:spPr>
          <a:xfrm>
            <a:off x="1650972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16" name="Google Shape;516;p5"/>
          <p:cNvSpPr/>
          <p:nvPr/>
        </p:nvSpPr>
        <p:spPr>
          <a:xfrm>
            <a:off x="17416778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17" name="Google Shape;517;p5"/>
          <p:cNvSpPr/>
          <p:nvPr/>
        </p:nvSpPr>
        <p:spPr>
          <a:xfrm>
            <a:off x="17416778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18" name="Google Shape;518;p5"/>
          <p:cNvSpPr/>
          <p:nvPr/>
        </p:nvSpPr>
        <p:spPr>
          <a:xfrm>
            <a:off x="17416778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19" name="Google Shape;519;p5"/>
          <p:cNvSpPr/>
          <p:nvPr/>
        </p:nvSpPr>
        <p:spPr>
          <a:xfrm>
            <a:off x="17416778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0" name="Google Shape;520;p5"/>
          <p:cNvSpPr/>
          <p:nvPr/>
        </p:nvSpPr>
        <p:spPr>
          <a:xfrm rot="10800000">
            <a:off x="3936647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21" name="Google Shape;521;p5"/>
          <p:cNvSpPr/>
          <p:nvPr/>
        </p:nvSpPr>
        <p:spPr>
          <a:xfrm rot="10800000">
            <a:off x="3936647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22" name="Google Shape;522;p5"/>
          <p:cNvSpPr/>
          <p:nvPr/>
        </p:nvSpPr>
        <p:spPr>
          <a:xfrm rot="10800000">
            <a:off x="3936647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23" name="Google Shape;523;p5"/>
          <p:cNvSpPr/>
          <p:nvPr/>
        </p:nvSpPr>
        <p:spPr>
          <a:xfrm rot="10800000">
            <a:off x="3936647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4" name="Google Shape;524;p5"/>
          <p:cNvSpPr/>
          <p:nvPr/>
        </p:nvSpPr>
        <p:spPr>
          <a:xfrm rot="10800000">
            <a:off x="3936647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5" name="Google Shape;525;p5"/>
          <p:cNvSpPr/>
          <p:nvPr/>
        </p:nvSpPr>
        <p:spPr>
          <a:xfrm rot="10800000">
            <a:off x="3029588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26" name="Google Shape;526;p5"/>
          <p:cNvSpPr/>
          <p:nvPr/>
        </p:nvSpPr>
        <p:spPr>
          <a:xfrm rot="10800000">
            <a:off x="3029588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27" name="Google Shape;527;p5"/>
          <p:cNvSpPr/>
          <p:nvPr/>
        </p:nvSpPr>
        <p:spPr>
          <a:xfrm rot="10800000">
            <a:off x="3029588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28" name="Google Shape;528;p5"/>
          <p:cNvSpPr/>
          <p:nvPr/>
        </p:nvSpPr>
        <p:spPr>
          <a:xfrm rot="10800000">
            <a:off x="3029588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29" name="Google Shape;529;p5"/>
          <p:cNvSpPr/>
          <p:nvPr/>
        </p:nvSpPr>
        <p:spPr>
          <a:xfrm rot="10800000">
            <a:off x="3029588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0" name="Google Shape;530;p5"/>
          <p:cNvSpPr/>
          <p:nvPr/>
        </p:nvSpPr>
        <p:spPr>
          <a:xfrm rot="10800000">
            <a:off x="2122530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1" y="0"/>
                </a:lnTo>
                <a:lnTo>
                  <a:pt x="507251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31" name="Google Shape;531;p5"/>
          <p:cNvSpPr/>
          <p:nvPr/>
        </p:nvSpPr>
        <p:spPr>
          <a:xfrm rot="10800000">
            <a:off x="2122530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1" y="0"/>
                </a:lnTo>
                <a:lnTo>
                  <a:pt x="507251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32" name="Google Shape;532;p5"/>
          <p:cNvSpPr/>
          <p:nvPr/>
        </p:nvSpPr>
        <p:spPr>
          <a:xfrm rot="10800000">
            <a:off x="2122530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1" y="0"/>
                </a:lnTo>
                <a:lnTo>
                  <a:pt x="507251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33" name="Google Shape;533;p5"/>
          <p:cNvSpPr/>
          <p:nvPr/>
        </p:nvSpPr>
        <p:spPr>
          <a:xfrm rot="10800000">
            <a:off x="2122530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1" y="0"/>
                </a:lnTo>
                <a:lnTo>
                  <a:pt x="507251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4" name="Google Shape;534;p5"/>
          <p:cNvSpPr/>
          <p:nvPr/>
        </p:nvSpPr>
        <p:spPr>
          <a:xfrm rot="10800000">
            <a:off x="2122530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1" y="0"/>
                </a:lnTo>
                <a:lnTo>
                  <a:pt x="507251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5" name="Google Shape;535;p5"/>
          <p:cNvSpPr/>
          <p:nvPr/>
        </p:nvSpPr>
        <p:spPr>
          <a:xfrm rot="10800000">
            <a:off x="1215471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36" name="Google Shape;536;p5"/>
          <p:cNvSpPr/>
          <p:nvPr/>
        </p:nvSpPr>
        <p:spPr>
          <a:xfrm rot="10800000">
            <a:off x="1215471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37" name="Google Shape;537;p5"/>
          <p:cNvSpPr/>
          <p:nvPr/>
        </p:nvSpPr>
        <p:spPr>
          <a:xfrm rot="10800000">
            <a:off x="1215471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38" name="Google Shape;538;p5"/>
          <p:cNvSpPr/>
          <p:nvPr/>
        </p:nvSpPr>
        <p:spPr>
          <a:xfrm rot="10800000">
            <a:off x="1215471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9" name="Google Shape;539;p5"/>
          <p:cNvSpPr/>
          <p:nvPr/>
        </p:nvSpPr>
        <p:spPr>
          <a:xfrm rot="10800000">
            <a:off x="1215471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0" name="Google Shape;540;p5"/>
          <p:cNvSpPr/>
          <p:nvPr/>
        </p:nvSpPr>
        <p:spPr>
          <a:xfrm rot="10800000">
            <a:off x="308412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41" name="Google Shape;541;p5"/>
          <p:cNvSpPr/>
          <p:nvPr/>
        </p:nvSpPr>
        <p:spPr>
          <a:xfrm rot="10800000">
            <a:off x="308412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42" name="Google Shape;542;p5"/>
          <p:cNvSpPr/>
          <p:nvPr/>
        </p:nvSpPr>
        <p:spPr>
          <a:xfrm rot="10800000">
            <a:off x="308412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43" name="Google Shape;543;p5"/>
          <p:cNvSpPr/>
          <p:nvPr/>
        </p:nvSpPr>
        <p:spPr>
          <a:xfrm rot="10800000">
            <a:off x="308412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4" name="Google Shape;544;p5"/>
          <p:cNvSpPr/>
          <p:nvPr/>
        </p:nvSpPr>
        <p:spPr>
          <a:xfrm rot="10800000">
            <a:off x="308412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5" name="Google Shape;545;p5"/>
          <p:cNvSpPr/>
          <p:nvPr/>
        </p:nvSpPr>
        <p:spPr>
          <a:xfrm rot="10800000">
            <a:off x="8890253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1" y="0"/>
                </a:lnTo>
                <a:lnTo>
                  <a:pt x="507251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6" name="Google Shape;546;p5"/>
          <p:cNvSpPr/>
          <p:nvPr/>
        </p:nvSpPr>
        <p:spPr>
          <a:xfrm rot="10800000">
            <a:off x="7983194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7" name="Google Shape;547;p5"/>
          <p:cNvSpPr/>
          <p:nvPr/>
        </p:nvSpPr>
        <p:spPr>
          <a:xfrm rot="10800000">
            <a:off x="12518731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8" name="Google Shape;548;p5"/>
          <p:cNvSpPr/>
          <p:nvPr/>
        </p:nvSpPr>
        <p:spPr>
          <a:xfrm rot="10800000">
            <a:off x="7076135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9" name="Google Shape;549;p5"/>
          <p:cNvSpPr/>
          <p:nvPr/>
        </p:nvSpPr>
        <p:spPr>
          <a:xfrm rot="10800000">
            <a:off x="11611672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0" name="Google Shape;550;p5"/>
          <p:cNvSpPr/>
          <p:nvPr/>
        </p:nvSpPr>
        <p:spPr>
          <a:xfrm rot="10800000">
            <a:off x="6169076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1" name="Google Shape;551;p5"/>
          <p:cNvSpPr/>
          <p:nvPr/>
        </p:nvSpPr>
        <p:spPr>
          <a:xfrm rot="10800000">
            <a:off x="10704613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2" name="Google Shape;552;p5"/>
          <p:cNvSpPr/>
          <p:nvPr/>
        </p:nvSpPr>
        <p:spPr>
          <a:xfrm rot="10800000">
            <a:off x="5262017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3" name="Google Shape;553;p5"/>
          <p:cNvSpPr/>
          <p:nvPr/>
        </p:nvSpPr>
        <p:spPr>
          <a:xfrm rot="10800000">
            <a:off x="9797554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4" name="Google Shape;554;p5"/>
          <p:cNvSpPr/>
          <p:nvPr/>
        </p:nvSpPr>
        <p:spPr>
          <a:xfrm rot="10800000">
            <a:off x="17411900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55" name="Google Shape;555;p5"/>
          <p:cNvSpPr/>
          <p:nvPr/>
        </p:nvSpPr>
        <p:spPr>
          <a:xfrm rot="10800000">
            <a:off x="17411900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56" name="Google Shape;556;p5"/>
          <p:cNvSpPr/>
          <p:nvPr/>
        </p:nvSpPr>
        <p:spPr>
          <a:xfrm rot="10800000">
            <a:off x="17411900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57" name="Google Shape;557;p5"/>
          <p:cNvSpPr/>
          <p:nvPr/>
        </p:nvSpPr>
        <p:spPr>
          <a:xfrm rot="10800000">
            <a:off x="17411900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8" name="Google Shape;558;p5"/>
          <p:cNvSpPr/>
          <p:nvPr/>
        </p:nvSpPr>
        <p:spPr>
          <a:xfrm rot="10800000">
            <a:off x="17411900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59" name="Google Shape;559;p5"/>
          <p:cNvSpPr/>
          <p:nvPr/>
        </p:nvSpPr>
        <p:spPr>
          <a:xfrm rot="10800000">
            <a:off x="16504841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60" name="Google Shape;560;p5"/>
          <p:cNvSpPr/>
          <p:nvPr/>
        </p:nvSpPr>
        <p:spPr>
          <a:xfrm rot="10800000">
            <a:off x="16504841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61" name="Google Shape;561;p5"/>
          <p:cNvSpPr/>
          <p:nvPr/>
        </p:nvSpPr>
        <p:spPr>
          <a:xfrm rot="10800000">
            <a:off x="16504841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62" name="Google Shape;562;p5"/>
          <p:cNvSpPr/>
          <p:nvPr/>
        </p:nvSpPr>
        <p:spPr>
          <a:xfrm rot="10800000">
            <a:off x="16504841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3" name="Google Shape;563;p5"/>
          <p:cNvSpPr/>
          <p:nvPr/>
        </p:nvSpPr>
        <p:spPr>
          <a:xfrm rot="10800000">
            <a:off x="16504841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4" name="Google Shape;564;p5"/>
          <p:cNvSpPr/>
          <p:nvPr/>
        </p:nvSpPr>
        <p:spPr>
          <a:xfrm rot="10800000">
            <a:off x="15597782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65" name="Google Shape;565;p5"/>
          <p:cNvSpPr/>
          <p:nvPr/>
        </p:nvSpPr>
        <p:spPr>
          <a:xfrm rot="10800000">
            <a:off x="15597782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66" name="Google Shape;566;p5"/>
          <p:cNvSpPr/>
          <p:nvPr/>
        </p:nvSpPr>
        <p:spPr>
          <a:xfrm rot="10800000">
            <a:off x="15597782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67" name="Google Shape;567;p5"/>
          <p:cNvSpPr/>
          <p:nvPr/>
        </p:nvSpPr>
        <p:spPr>
          <a:xfrm rot="10800000">
            <a:off x="15597782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8" name="Google Shape;568;p5"/>
          <p:cNvSpPr/>
          <p:nvPr/>
        </p:nvSpPr>
        <p:spPr>
          <a:xfrm rot="10800000">
            <a:off x="15597782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69" name="Google Shape;569;p5"/>
          <p:cNvSpPr/>
          <p:nvPr/>
        </p:nvSpPr>
        <p:spPr>
          <a:xfrm rot="10800000">
            <a:off x="14690723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70" name="Google Shape;570;p5"/>
          <p:cNvSpPr/>
          <p:nvPr/>
        </p:nvSpPr>
        <p:spPr>
          <a:xfrm rot="10800000">
            <a:off x="14690723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71" name="Google Shape;571;p5"/>
          <p:cNvSpPr/>
          <p:nvPr/>
        </p:nvSpPr>
        <p:spPr>
          <a:xfrm rot="10800000">
            <a:off x="14690723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72" name="Google Shape;572;p5"/>
          <p:cNvSpPr/>
          <p:nvPr/>
        </p:nvSpPr>
        <p:spPr>
          <a:xfrm rot="10800000">
            <a:off x="14690723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3" name="Google Shape;573;p5"/>
          <p:cNvSpPr/>
          <p:nvPr/>
        </p:nvSpPr>
        <p:spPr>
          <a:xfrm rot="10800000">
            <a:off x="14690723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4" name="Google Shape;574;p5"/>
          <p:cNvSpPr/>
          <p:nvPr/>
        </p:nvSpPr>
        <p:spPr>
          <a:xfrm rot="10800000">
            <a:off x="13844101" y="2087570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40000"/>
            </a:blip>
            <a:stretch>
              <a:fillRect/>
            </a:stretch>
          </a:blipFill>
          <a:ln>
            <a:noFill/>
          </a:ln>
        </p:spPr>
      </p:sp>
      <p:sp>
        <p:nvSpPr>
          <p:cNvPr id="575" name="Google Shape;575;p5"/>
          <p:cNvSpPr/>
          <p:nvPr/>
        </p:nvSpPr>
        <p:spPr>
          <a:xfrm rot="10800000">
            <a:off x="13844101" y="2746888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1"/>
                </a:lnTo>
                <a:lnTo>
                  <a:pt x="0" y="507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6000"/>
            </a:blip>
            <a:stretch>
              <a:fillRect/>
            </a:stretch>
          </a:blipFill>
          <a:ln>
            <a:noFill/>
          </a:ln>
        </p:spPr>
      </p:sp>
      <p:sp>
        <p:nvSpPr>
          <p:cNvPr id="576" name="Google Shape;576;p5"/>
          <p:cNvSpPr/>
          <p:nvPr/>
        </p:nvSpPr>
        <p:spPr>
          <a:xfrm rot="10800000">
            <a:off x="13844101" y="142825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0000"/>
            </a:blip>
            <a:stretch>
              <a:fillRect/>
            </a:stretch>
          </a:blipFill>
          <a:ln>
            <a:noFill/>
          </a:ln>
        </p:spPr>
      </p:sp>
      <p:sp>
        <p:nvSpPr>
          <p:cNvPr id="577" name="Google Shape;577;p5"/>
          <p:cNvSpPr/>
          <p:nvPr/>
        </p:nvSpPr>
        <p:spPr>
          <a:xfrm rot="10800000">
            <a:off x="13844101" y="768936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8" name="Google Shape;578;p5"/>
          <p:cNvSpPr/>
          <p:nvPr/>
        </p:nvSpPr>
        <p:spPr>
          <a:xfrm rot="10800000">
            <a:off x="13844101" y="109619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507252" h="507252" extrusionOk="0">
                <a:moveTo>
                  <a:pt x="0" y="0"/>
                </a:moveTo>
                <a:lnTo>
                  <a:pt x="507252" y="0"/>
                </a:lnTo>
                <a:lnTo>
                  <a:pt x="507252" y="507252"/>
                </a:lnTo>
                <a:lnTo>
                  <a:pt x="0" y="507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79" name="Google Shape;579;p5"/>
          <p:cNvSpPr txBox="1">
            <a:spLocks noGrp="1"/>
          </p:cNvSpPr>
          <p:nvPr>
            <p:ph type="title"/>
          </p:nvPr>
        </p:nvSpPr>
        <p:spPr>
          <a:xfrm>
            <a:off x="-1943550" y="725728"/>
            <a:ext cx="22175100" cy="219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500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5"/>
          <p:cNvSpPr>
            <a:spLocks noGrp="1"/>
          </p:cNvSpPr>
          <p:nvPr>
            <p:ph type="pic" idx="2"/>
          </p:nvPr>
        </p:nvSpPr>
        <p:spPr>
          <a:xfrm>
            <a:off x="825525" y="3398400"/>
            <a:ext cx="3325200" cy="48030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5"/>
          <p:cNvSpPr>
            <a:spLocks noGrp="1"/>
          </p:cNvSpPr>
          <p:nvPr>
            <p:ph type="pic" idx="3"/>
          </p:nvPr>
        </p:nvSpPr>
        <p:spPr>
          <a:xfrm>
            <a:off x="5265338" y="3398400"/>
            <a:ext cx="3325200" cy="48030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5"/>
          <p:cNvSpPr>
            <a:spLocks noGrp="1"/>
          </p:cNvSpPr>
          <p:nvPr>
            <p:ph type="pic" idx="4"/>
          </p:nvPr>
        </p:nvSpPr>
        <p:spPr>
          <a:xfrm>
            <a:off x="9718825" y="3398400"/>
            <a:ext cx="3325200" cy="48030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p5"/>
          <p:cNvSpPr>
            <a:spLocks noGrp="1"/>
          </p:cNvSpPr>
          <p:nvPr>
            <p:ph type="pic" idx="5"/>
          </p:nvPr>
        </p:nvSpPr>
        <p:spPr>
          <a:xfrm>
            <a:off x="14134938" y="3398400"/>
            <a:ext cx="3325200" cy="480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6"/>
          <p:cNvGrpSpPr/>
          <p:nvPr/>
        </p:nvGrpSpPr>
        <p:grpSpPr>
          <a:xfrm>
            <a:off x="4192057" y="4706848"/>
            <a:ext cx="3866026" cy="1172103"/>
            <a:chOff x="0" y="-38100"/>
            <a:chExt cx="1018206" cy="308700"/>
          </a:xfrm>
        </p:grpSpPr>
        <p:sp>
          <p:nvSpPr>
            <p:cNvPr id="586" name="Google Shape;586;p6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6"/>
          <p:cNvGrpSpPr/>
          <p:nvPr/>
        </p:nvGrpSpPr>
        <p:grpSpPr>
          <a:xfrm>
            <a:off x="4192057" y="6373916"/>
            <a:ext cx="3866026" cy="1172103"/>
            <a:chOff x="0" y="-38100"/>
            <a:chExt cx="1018206" cy="308700"/>
          </a:xfrm>
        </p:grpSpPr>
        <p:sp>
          <p:nvSpPr>
            <p:cNvPr id="589" name="Google Shape;589;p6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6"/>
          <p:cNvGrpSpPr/>
          <p:nvPr/>
        </p:nvGrpSpPr>
        <p:grpSpPr>
          <a:xfrm>
            <a:off x="4192057" y="8117184"/>
            <a:ext cx="3866026" cy="1172103"/>
            <a:chOff x="0" y="-38100"/>
            <a:chExt cx="1018206" cy="308700"/>
          </a:xfrm>
        </p:grpSpPr>
        <p:sp>
          <p:nvSpPr>
            <p:cNvPr id="592" name="Google Shape;592;p6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6"/>
          <p:cNvGrpSpPr/>
          <p:nvPr/>
        </p:nvGrpSpPr>
        <p:grpSpPr>
          <a:xfrm>
            <a:off x="10229942" y="4706848"/>
            <a:ext cx="3866026" cy="1172103"/>
            <a:chOff x="0" y="-38100"/>
            <a:chExt cx="1018206" cy="308700"/>
          </a:xfrm>
        </p:grpSpPr>
        <p:sp>
          <p:nvSpPr>
            <p:cNvPr id="595" name="Google Shape;595;p6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6"/>
          <p:cNvGrpSpPr/>
          <p:nvPr/>
        </p:nvGrpSpPr>
        <p:grpSpPr>
          <a:xfrm>
            <a:off x="10229942" y="6373916"/>
            <a:ext cx="3866026" cy="1172103"/>
            <a:chOff x="0" y="-38100"/>
            <a:chExt cx="1018206" cy="308700"/>
          </a:xfrm>
        </p:grpSpPr>
        <p:sp>
          <p:nvSpPr>
            <p:cNvPr id="598" name="Google Shape;598;p6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6"/>
          <p:cNvGrpSpPr/>
          <p:nvPr/>
        </p:nvGrpSpPr>
        <p:grpSpPr>
          <a:xfrm>
            <a:off x="10229942" y="8117184"/>
            <a:ext cx="3866026" cy="1172103"/>
            <a:chOff x="0" y="-38100"/>
            <a:chExt cx="1018206" cy="308700"/>
          </a:xfrm>
        </p:grpSpPr>
        <p:sp>
          <p:nvSpPr>
            <p:cNvPr id="601" name="Google Shape;601;p6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3" name="Google Shape;603;p6"/>
          <p:cNvSpPr txBox="1"/>
          <p:nvPr/>
        </p:nvSpPr>
        <p:spPr>
          <a:xfrm>
            <a:off x="5303203" y="4773545"/>
            <a:ext cx="14907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1" b="1" i="0" u="none" strike="noStrike" cap="none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1</a:t>
            </a:r>
            <a:endParaRPr/>
          </a:p>
        </p:txBody>
      </p:sp>
      <p:sp>
        <p:nvSpPr>
          <p:cNvPr id="604" name="Google Shape;604;p6"/>
          <p:cNvSpPr txBox="1"/>
          <p:nvPr/>
        </p:nvSpPr>
        <p:spPr>
          <a:xfrm>
            <a:off x="5303203" y="6440613"/>
            <a:ext cx="14907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1" b="1" i="0" u="none" strike="noStrike" cap="none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3</a:t>
            </a:r>
            <a:endParaRPr/>
          </a:p>
        </p:txBody>
      </p:sp>
      <p:sp>
        <p:nvSpPr>
          <p:cNvPr id="605" name="Google Shape;605;p6"/>
          <p:cNvSpPr txBox="1"/>
          <p:nvPr/>
        </p:nvSpPr>
        <p:spPr>
          <a:xfrm>
            <a:off x="5303203" y="8183881"/>
            <a:ext cx="14907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1" b="1" i="0" u="none" strike="noStrike" cap="none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5</a:t>
            </a:r>
            <a:endParaRPr/>
          </a:p>
        </p:txBody>
      </p:sp>
      <p:sp>
        <p:nvSpPr>
          <p:cNvPr id="606" name="Google Shape;606;p6"/>
          <p:cNvSpPr txBox="1"/>
          <p:nvPr/>
        </p:nvSpPr>
        <p:spPr>
          <a:xfrm>
            <a:off x="11417642" y="4773545"/>
            <a:ext cx="14907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1" b="1" i="0" u="none" strike="noStrike" cap="none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2</a:t>
            </a:r>
            <a:endParaRPr/>
          </a:p>
        </p:txBody>
      </p:sp>
      <p:sp>
        <p:nvSpPr>
          <p:cNvPr id="607" name="Google Shape;607;p6"/>
          <p:cNvSpPr txBox="1"/>
          <p:nvPr/>
        </p:nvSpPr>
        <p:spPr>
          <a:xfrm>
            <a:off x="11417642" y="6440613"/>
            <a:ext cx="14907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1" b="1" i="0" u="none" strike="noStrike" cap="none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4</a:t>
            </a:r>
            <a:endParaRPr/>
          </a:p>
        </p:txBody>
      </p:sp>
      <p:sp>
        <p:nvSpPr>
          <p:cNvPr id="608" name="Google Shape;608;p6"/>
          <p:cNvSpPr txBox="1"/>
          <p:nvPr/>
        </p:nvSpPr>
        <p:spPr>
          <a:xfrm>
            <a:off x="11417642" y="8183881"/>
            <a:ext cx="1490700" cy="10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1" b="1" i="0" u="none" strike="noStrike" cap="none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6</a:t>
            </a:r>
            <a:endParaRPr/>
          </a:p>
        </p:txBody>
      </p:sp>
      <p:cxnSp>
        <p:nvCxnSpPr>
          <p:cNvPr id="609" name="Google Shape;609;p6"/>
          <p:cNvCxnSpPr/>
          <p:nvPr/>
        </p:nvCxnSpPr>
        <p:spPr>
          <a:xfrm>
            <a:off x="3963442" y="3987732"/>
            <a:ext cx="10361100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0" name="Google Shape;610;p6"/>
          <p:cNvCxnSpPr/>
          <p:nvPr/>
        </p:nvCxnSpPr>
        <p:spPr>
          <a:xfrm>
            <a:off x="3963442" y="3030970"/>
            <a:ext cx="10361100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11" name="Google Shape;611;p6"/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612" name="Google Shape;612;p6"/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13" name="Google Shape;613;p6"/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14" name="Google Shape;614;p6"/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15" name="Google Shape;615;p6"/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16" name="Google Shape;616;p6"/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17" name="Google Shape;617;p6"/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18" name="Google Shape;618;p6"/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19" name="Google Shape;619;p6"/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0" name="Google Shape;620;p6"/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1" name="Google Shape;621;p6"/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2" name="Google Shape;622;p6"/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3" name="Google Shape;623;p6"/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4" name="Google Shape;624;p6"/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5" name="Google Shape;625;p6"/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6" name="Google Shape;626;p6"/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7" name="Google Shape;627;p6"/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8" name="Google Shape;628;p6"/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29" name="Google Shape;629;p6"/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0" name="Google Shape;630;p6"/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1" name="Google Shape;631;p6"/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2" name="Google Shape;632;p6"/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3" name="Google Shape;633;p6"/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4" name="Google Shape;634;p6"/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5" name="Google Shape;635;p6"/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6" name="Google Shape;636;p6"/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7" name="Google Shape;637;p6"/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8" name="Google Shape;638;p6"/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39" name="Google Shape;639;p6"/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0" name="Google Shape;640;p6"/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1" name="Google Shape;641;p6"/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2" name="Google Shape;642;p6"/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3" name="Google Shape;643;p6"/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4" name="Google Shape;644;p6"/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5" name="Google Shape;645;p6"/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6" name="Google Shape;646;p6"/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7" name="Google Shape;647;p6"/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8" name="Google Shape;648;p6"/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49" name="Google Shape;649;p6"/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0" name="Google Shape;650;p6"/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1" name="Google Shape;651;p6"/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2" name="Google Shape;652;p6"/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3" name="Google Shape;653;p6"/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4" name="Google Shape;654;p6"/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5" name="Google Shape;655;p6"/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6" name="Google Shape;656;p6"/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7" name="Google Shape;657;p6"/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8" name="Google Shape;658;p6"/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59" name="Google Shape;659;p6"/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0" name="Google Shape;660;p6"/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1" name="Google Shape;661;p6"/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2" name="Google Shape;662;p6"/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3" name="Google Shape;663;p6"/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4" name="Google Shape;664;p6"/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5" name="Google Shape;665;p6"/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6" name="Google Shape;666;p6"/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7" name="Google Shape;667;p6"/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8" name="Google Shape;668;p6"/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69" name="Google Shape;669;p6"/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0" name="Google Shape;670;p6"/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1" name="Google Shape;671;p6"/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2" name="Google Shape;672;p6"/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3" name="Google Shape;673;p6"/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4" name="Google Shape;674;p6"/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5" name="Google Shape;675;p6"/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6" name="Google Shape;676;p6"/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7" name="Google Shape;677;p6"/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8" name="Google Shape;678;p6"/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79" name="Google Shape;679;p6"/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80" name="Google Shape;680;p6"/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81" name="Google Shape;681;p6"/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82" name="Google Shape;682;p6"/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83" name="Google Shape;683;p6"/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84" name="Google Shape;684;p6"/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85" name="Google Shape;685;p6"/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86" name="Google Shape;686;p6"/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687" name="Google Shape;687;p6"/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688" name="Google Shape;688;p6"/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89" name="Google Shape;689;p6"/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0" name="Google Shape;690;p6"/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1" name="Google Shape;691;p6"/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2" name="Google Shape;692;p6"/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3" name="Google Shape;693;p6"/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4" name="Google Shape;694;p6"/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5" name="Google Shape;695;p6"/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6" name="Google Shape;696;p6"/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7" name="Google Shape;697;p6"/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8" name="Google Shape;698;p6"/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99" name="Google Shape;699;p6"/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0" name="Google Shape;700;p6"/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1" name="Google Shape;701;p6"/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2" name="Google Shape;702;p6"/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3" name="Google Shape;703;p6"/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4" name="Google Shape;704;p6"/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5" name="Google Shape;705;p6"/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6" name="Google Shape;706;p6"/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7" name="Google Shape;707;p6"/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8" name="Google Shape;708;p6"/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09" name="Google Shape;709;p6"/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0" name="Google Shape;710;p6"/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1" name="Google Shape;711;p6"/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2" name="Google Shape;712;p6"/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3" name="Google Shape;713;p6"/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4" name="Google Shape;714;p6"/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5" name="Google Shape;715;p6"/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6" name="Google Shape;716;p6"/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7" name="Google Shape;717;p6"/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8" name="Google Shape;718;p6"/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19" name="Google Shape;719;p6"/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0" name="Google Shape;720;p6"/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1" name="Google Shape;721;p6"/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2" name="Google Shape;722;p6"/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3" name="Google Shape;723;p6"/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4" name="Google Shape;724;p6"/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5" name="Google Shape;725;p6"/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6" name="Google Shape;726;p6"/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7" name="Google Shape;727;p6"/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8" name="Google Shape;728;p6"/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29" name="Google Shape;729;p6"/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0" name="Google Shape;730;p6"/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1" name="Google Shape;731;p6"/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2" name="Google Shape;732;p6"/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3" name="Google Shape;733;p6"/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4" name="Google Shape;734;p6"/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5" name="Google Shape;735;p6"/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6" name="Google Shape;736;p6"/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7" name="Google Shape;737;p6"/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8" name="Google Shape;738;p6"/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39" name="Google Shape;739;p6"/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0" name="Google Shape;740;p6"/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1" name="Google Shape;741;p6"/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2" name="Google Shape;742;p6"/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3" name="Google Shape;743;p6"/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4" name="Google Shape;744;p6"/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5" name="Google Shape;745;p6"/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6" name="Google Shape;746;p6"/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7" name="Google Shape;747;p6"/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8" name="Google Shape;748;p6"/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49" name="Google Shape;749;p6"/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0" name="Google Shape;750;p6"/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1" name="Google Shape;751;p6"/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2" name="Google Shape;752;p6"/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3" name="Google Shape;753;p6"/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4" name="Google Shape;754;p6"/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5" name="Google Shape;755;p6"/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6" name="Google Shape;756;p6"/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7" name="Google Shape;757;p6"/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8" name="Google Shape;758;p6"/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59" name="Google Shape;759;p6"/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60" name="Google Shape;760;p6"/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61" name="Google Shape;761;p6"/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62" name="Google Shape;762;p6"/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sp>
        <p:nvSpPr>
          <p:cNvPr id="763" name="Google Shape;763;p6"/>
          <p:cNvSpPr txBox="1">
            <a:spLocks noGrp="1"/>
          </p:cNvSpPr>
          <p:nvPr>
            <p:ph type="title"/>
          </p:nvPr>
        </p:nvSpPr>
        <p:spPr>
          <a:xfrm>
            <a:off x="-1943550" y="358513"/>
            <a:ext cx="22175100" cy="201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6"/>
          <p:cNvSpPr txBox="1">
            <a:spLocks noGrp="1"/>
          </p:cNvSpPr>
          <p:nvPr>
            <p:ph type="subTitle" idx="1"/>
          </p:nvPr>
        </p:nvSpPr>
        <p:spPr>
          <a:xfrm>
            <a:off x="3818700" y="3138925"/>
            <a:ext cx="10650600" cy="68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7"/>
          <p:cNvGrpSpPr/>
          <p:nvPr/>
        </p:nvGrpSpPr>
        <p:grpSpPr>
          <a:xfrm>
            <a:off x="4958310" y="4706848"/>
            <a:ext cx="3866026" cy="1172103"/>
            <a:chOff x="0" y="-38100"/>
            <a:chExt cx="1018206" cy="308700"/>
          </a:xfrm>
        </p:grpSpPr>
        <p:sp>
          <p:nvSpPr>
            <p:cNvPr id="767" name="Google Shape;767;p7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7"/>
          <p:cNvGrpSpPr/>
          <p:nvPr/>
        </p:nvGrpSpPr>
        <p:grpSpPr>
          <a:xfrm>
            <a:off x="4958310" y="6412016"/>
            <a:ext cx="3866026" cy="1172103"/>
            <a:chOff x="0" y="-38100"/>
            <a:chExt cx="1018206" cy="308700"/>
          </a:xfrm>
        </p:grpSpPr>
        <p:sp>
          <p:nvSpPr>
            <p:cNvPr id="770" name="Google Shape;770;p7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7"/>
          <p:cNvGrpSpPr/>
          <p:nvPr/>
        </p:nvGrpSpPr>
        <p:grpSpPr>
          <a:xfrm>
            <a:off x="4958310" y="8117184"/>
            <a:ext cx="3866026" cy="1172103"/>
            <a:chOff x="0" y="-38100"/>
            <a:chExt cx="1018206" cy="308700"/>
          </a:xfrm>
        </p:grpSpPr>
        <p:sp>
          <p:nvSpPr>
            <p:cNvPr id="773" name="Google Shape;773;p7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7"/>
          <p:cNvGrpSpPr/>
          <p:nvPr/>
        </p:nvGrpSpPr>
        <p:grpSpPr>
          <a:xfrm>
            <a:off x="10725753" y="4706848"/>
            <a:ext cx="3866026" cy="1172103"/>
            <a:chOff x="0" y="-38100"/>
            <a:chExt cx="1018206" cy="308700"/>
          </a:xfrm>
        </p:grpSpPr>
        <p:sp>
          <p:nvSpPr>
            <p:cNvPr id="776" name="Google Shape;776;p7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8" name="Google Shape;778;p7"/>
          <p:cNvGrpSpPr/>
          <p:nvPr/>
        </p:nvGrpSpPr>
        <p:grpSpPr>
          <a:xfrm>
            <a:off x="10725753" y="6412016"/>
            <a:ext cx="3866026" cy="1172103"/>
            <a:chOff x="0" y="-38100"/>
            <a:chExt cx="1018206" cy="308700"/>
          </a:xfrm>
        </p:grpSpPr>
        <p:sp>
          <p:nvSpPr>
            <p:cNvPr id="779" name="Google Shape;779;p7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7"/>
          <p:cNvGrpSpPr/>
          <p:nvPr/>
        </p:nvGrpSpPr>
        <p:grpSpPr>
          <a:xfrm>
            <a:off x="10725753" y="8117184"/>
            <a:ext cx="3866026" cy="1172103"/>
            <a:chOff x="0" y="-38100"/>
            <a:chExt cx="1018206" cy="308700"/>
          </a:xfrm>
        </p:grpSpPr>
        <p:sp>
          <p:nvSpPr>
            <p:cNvPr id="782" name="Google Shape;782;p7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 txBox="1"/>
            <p:nvPr/>
          </p:nvSpPr>
          <p:spPr>
            <a:xfrm>
              <a:off x="0" y="-38100"/>
              <a:ext cx="10182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4" name="Google Shape;784;p7"/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785" name="Google Shape;785;p7"/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86" name="Google Shape;786;p7"/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87" name="Google Shape;787;p7"/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88" name="Google Shape;788;p7"/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89" name="Google Shape;789;p7"/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0" name="Google Shape;790;p7"/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1" name="Google Shape;791;p7"/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2" name="Google Shape;792;p7"/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3" name="Google Shape;793;p7"/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4" name="Google Shape;794;p7"/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5" name="Google Shape;795;p7"/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6" name="Google Shape;796;p7"/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7" name="Google Shape;797;p7"/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8" name="Google Shape;798;p7"/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799" name="Google Shape;799;p7"/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0" name="Google Shape;800;p7"/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1" name="Google Shape;801;p7"/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2" name="Google Shape;802;p7"/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3" name="Google Shape;803;p7"/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4" name="Google Shape;804;p7"/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5" name="Google Shape;805;p7"/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6" name="Google Shape;806;p7"/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7" name="Google Shape;807;p7"/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8" name="Google Shape;808;p7"/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09" name="Google Shape;809;p7"/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0" name="Google Shape;810;p7"/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1" name="Google Shape;811;p7"/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2" name="Google Shape;812;p7"/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3" name="Google Shape;813;p7"/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4" name="Google Shape;814;p7"/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5" name="Google Shape;815;p7"/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6" name="Google Shape;816;p7"/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7" name="Google Shape;817;p7"/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8" name="Google Shape;818;p7"/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19" name="Google Shape;819;p7"/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0" name="Google Shape;820;p7"/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1" name="Google Shape;821;p7"/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2" name="Google Shape;822;p7"/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3" name="Google Shape;823;p7"/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4" name="Google Shape;824;p7"/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5" name="Google Shape;825;p7"/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6" name="Google Shape;826;p7"/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7" name="Google Shape;827;p7"/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8" name="Google Shape;828;p7"/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29" name="Google Shape;829;p7"/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0" name="Google Shape;830;p7"/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1" name="Google Shape;831;p7"/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2" name="Google Shape;832;p7"/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3" name="Google Shape;833;p7"/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4" name="Google Shape;834;p7"/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5" name="Google Shape;835;p7"/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6" name="Google Shape;836;p7"/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7" name="Google Shape;837;p7"/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8" name="Google Shape;838;p7"/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39" name="Google Shape;839;p7"/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0" name="Google Shape;840;p7"/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1" name="Google Shape;841;p7"/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2" name="Google Shape;842;p7"/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3" name="Google Shape;843;p7"/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4" name="Google Shape;844;p7"/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5" name="Google Shape;845;p7"/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6" name="Google Shape;846;p7"/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7" name="Google Shape;847;p7"/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8" name="Google Shape;848;p7"/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49" name="Google Shape;849;p7"/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0" name="Google Shape;850;p7"/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1" name="Google Shape;851;p7"/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2" name="Google Shape;852;p7"/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3" name="Google Shape;853;p7"/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4" name="Google Shape;854;p7"/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5" name="Google Shape;855;p7"/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6" name="Google Shape;856;p7"/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7" name="Google Shape;857;p7"/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8" name="Google Shape;858;p7"/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59" name="Google Shape;859;p7"/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860" name="Google Shape;860;p7"/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861" name="Google Shape;861;p7"/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2" name="Google Shape;862;p7"/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3" name="Google Shape;863;p7"/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4" name="Google Shape;864;p7"/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5" name="Google Shape;865;p7"/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6" name="Google Shape;866;p7"/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7" name="Google Shape;867;p7"/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8" name="Google Shape;868;p7"/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69" name="Google Shape;869;p7"/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0" name="Google Shape;870;p7"/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1" name="Google Shape;871;p7"/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2" name="Google Shape;872;p7"/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3" name="Google Shape;873;p7"/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4" name="Google Shape;874;p7"/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5" name="Google Shape;875;p7"/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6" name="Google Shape;876;p7"/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7" name="Google Shape;877;p7"/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8" name="Google Shape;878;p7"/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79" name="Google Shape;879;p7"/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0" name="Google Shape;880;p7"/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1" name="Google Shape;881;p7"/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2" name="Google Shape;882;p7"/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3" name="Google Shape;883;p7"/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4" name="Google Shape;884;p7"/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5" name="Google Shape;885;p7"/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6" name="Google Shape;886;p7"/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7" name="Google Shape;887;p7"/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8" name="Google Shape;888;p7"/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89" name="Google Shape;889;p7"/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0" name="Google Shape;890;p7"/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1" name="Google Shape;891;p7"/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2" name="Google Shape;892;p7"/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3" name="Google Shape;893;p7"/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4" name="Google Shape;894;p7"/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5" name="Google Shape;895;p7"/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6" name="Google Shape;896;p7"/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7" name="Google Shape;897;p7"/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8" name="Google Shape;898;p7"/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899" name="Google Shape;899;p7"/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0" name="Google Shape;900;p7"/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1" name="Google Shape;901;p7"/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2" name="Google Shape;902;p7"/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3" name="Google Shape;903;p7"/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4" name="Google Shape;904;p7"/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5" name="Google Shape;905;p7"/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6" name="Google Shape;906;p7"/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7" name="Google Shape;907;p7"/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8" name="Google Shape;908;p7"/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09" name="Google Shape;909;p7"/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0" name="Google Shape;910;p7"/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1" name="Google Shape;911;p7"/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2" name="Google Shape;912;p7"/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3" name="Google Shape;913;p7"/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4" name="Google Shape;914;p7"/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5" name="Google Shape;915;p7"/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6" name="Google Shape;916;p7"/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7" name="Google Shape;917;p7"/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8" name="Google Shape;918;p7"/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19" name="Google Shape;919;p7"/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0" name="Google Shape;920;p7"/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1" name="Google Shape;921;p7"/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2" name="Google Shape;922;p7"/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3" name="Google Shape;923;p7"/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4" name="Google Shape;924;p7"/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5" name="Google Shape;925;p7"/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6" name="Google Shape;926;p7"/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7" name="Google Shape;927;p7"/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8" name="Google Shape;928;p7"/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29" name="Google Shape;929;p7"/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0" name="Google Shape;930;p7"/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1" name="Google Shape;931;p7"/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4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2" name="Google Shape;932;p7"/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6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3" name="Google Shape;933;p7"/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0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4" name="Google Shape;934;p7"/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35" name="Google Shape;935;p7"/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cxnSp>
        <p:nvCxnSpPr>
          <p:cNvPr id="936" name="Google Shape;936;p7"/>
          <p:cNvCxnSpPr/>
          <p:nvPr/>
        </p:nvCxnSpPr>
        <p:spPr>
          <a:xfrm>
            <a:off x="3963442" y="3987732"/>
            <a:ext cx="10361100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7" name="Google Shape;937;p7"/>
          <p:cNvCxnSpPr/>
          <p:nvPr/>
        </p:nvCxnSpPr>
        <p:spPr>
          <a:xfrm>
            <a:off x="3963442" y="3030970"/>
            <a:ext cx="10361100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38" name="Google Shape;938;p7"/>
          <p:cNvGrpSpPr/>
          <p:nvPr/>
        </p:nvGrpSpPr>
        <p:grpSpPr>
          <a:xfrm>
            <a:off x="3668045" y="4816988"/>
            <a:ext cx="1061679" cy="1061679"/>
            <a:chOff x="0" y="0"/>
            <a:chExt cx="812800" cy="812800"/>
          </a:xfrm>
        </p:grpSpPr>
        <p:sp>
          <p:nvSpPr>
            <p:cNvPr id="939" name="Google Shape;93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7"/>
          <p:cNvGrpSpPr/>
          <p:nvPr/>
        </p:nvGrpSpPr>
        <p:grpSpPr>
          <a:xfrm>
            <a:off x="9451759" y="4816988"/>
            <a:ext cx="1061679" cy="1061679"/>
            <a:chOff x="0" y="0"/>
            <a:chExt cx="812800" cy="812800"/>
          </a:xfrm>
        </p:grpSpPr>
        <p:sp>
          <p:nvSpPr>
            <p:cNvPr id="942" name="Google Shape;942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7"/>
          <p:cNvGrpSpPr/>
          <p:nvPr/>
        </p:nvGrpSpPr>
        <p:grpSpPr>
          <a:xfrm>
            <a:off x="3668045" y="6530786"/>
            <a:ext cx="1061679" cy="1061679"/>
            <a:chOff x="0" y="0"/>
            <a:chExt cx="812800" cy="812800"/>
          </a:xfrm>
        </p:grpSpPr>
        <p:sp>
          <p:nvSpPr>
            <p:cNvPr id="945" name="Google Shape;945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7"/>
          <p:cNvGrpSpPr/>
          <p:nvPr/>
        </p:nvGrpSpPr>
        <p:grpSpPr>
          <a:xfrm>
            <a:off x="9451759" y="6530786"/>
            <a:ext cx="1061679" cy="1061679"/>
            <a:chOff x="0" y="0"/>
            <a:chExt cx="812800" cy="812800"/>
          </a:xfrm>
        </p:grpSpPr>
        <p:sp>
          <p:nvSpPr>
            <p:cNvPr id="948" name="Google Shape;948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7"/>
          <p:cNvGrpSpPr/>
          <p:nvPr/>
        </p:nvGrpSpPr>
        <p:grpSpPr>
          <a:xfrm>
            <a:off x="3668045" y="8244585"/>
            <a:ext cx="1061679" cy="1061679"/>
            <a:chOff x="0" y="0"/>
            <a:chExt cx="812800" cy="812800"/>
          </a:xfrm>
        </p:grpSpPr>
        <p:sp>
          <p:nvSpPr>
            <p:cNvPr id="951" name="Google Shape;951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7"/>
          <p:cNvGrpSpPr/>
          <p:nvPr/>
        </p:nvGrpSpPr>
        <p:grpSpPr>
          <a:xfrm>
            <a:off x="9451759" y="8244585"/>
            <a:ext cx="1061679" cy="1061679"/>
            <a:chOff x="0" y="0"/>
            <a:chExt cx="812800" cy="812800"/>
          </a:xfrm>
        </p:grpSpPr>
        <p:sp>
          <p:nvSpPr>
            <p:cNvPr id="954" name="Google Shape;954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6" name="Google Shape;956;p7"/>
          <p:cNvSpPr txBox="1">
            <a:spLocks noGrp="1"/>
          </p:cNvSpPr>
          <p:nvPr>
            <p:ph type="title"/>
          </p:nvPr>
        </p:nvSpPr>
        <p:spPr>
          <a:xfrm>
            <a:off x="-1943550" y="358513"/>
            <a:ext cx="22175100" cy="201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7"/>
          <p:cNvSpPr txBox="1">
            <a:spLocks noGrp="1"/>
          </p:cNvSpPr>
          <p:nvPr>
            <p:ph type="subTitle" idx="1"/>
          </p:nvPr>
        </p:nvSpPr>
        <p:spPr>
          <a:xfrm>
            <a:off x="3818700" y="3138925"/>
            <a:ext cx="10650600" cy="68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7"/>
          <p:cNvSpPr txBox="1">
            <a:spLocks noGrp="1"/>
          </p:cNvSpPr>
          <p:nvPr>
            <p:ph type="subTitle" idx="2"/>
          </p:nvPr>
        </p:nvSpPr>
        <p:spPr>
          <a:xfrm>
            <a:off x="5167394" y="4995386"/>
            <a:ext cx="33243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800"/>
              <a:buNone/>
              <a:defRPr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7"/>
          <p:cNvSpPr txBox="1">
            <a:spLocks noGrp="1"/>
          </p:cNvSpPr>
          <p:nvPr>
            <p:ph type="subTitle" idx="3"/>
          </p:nvPr>
        </p:nvSpPr>
        <p:spPr>
          <a:xfrm>
            <a:off x="10996607" y="4995386"/>
            <a:ext cx="33243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800"/>
              <a:buNone/>
              <a:defRPr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7"/>
          <p:cNvSpPr txBox="1">
            <a:spLocks noGrp="1"/>
          </p:cNvSpPr>
          <p:nvPr>
            <p:ph type="subTitle" idx="4"/>
          </p:nvPr>
        </p:nvSpPr>
        <p:spPr>
          <a:xfrm>
            <a:off x="5167394" y="6719624"/>
            <a:ext cx="33243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800"/>
              <a:buNone/>
              <a:defRPr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7"/>
          <p:cNvSpPr txBox="1">
            <a:spLocks noGrp="1"/>
          </p:cNvSpPr>
          <p:nvPr>
            <p:ph type="subTitle" idx="5"/>
          </p:nvPr>
        </p:nvSpPr>
        <p:spPr>
          <a:xfrm>
            <a:off x="10996607" y="6719624"/>
            <a:ext cx="33243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800"/>
              <a:buNone/>
              <a:defRPr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7"/>
          <p:cNvSpPr txBox="1">
            <a:spLocks noGrp="1"/>
          </p:cNvSpPr>
          <p:nvPr>
            <p:ph type="subTitle" idx="6"/>
          </p:nvPr>
        </p:nvSpPr>
        <p:spPr>
          <a:xfrm>
            <a:off x="5167394" y="8443874"/>
            <a:ext cx="33243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800"/>
              <a:buNone/>
              <a:defRPr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7"/>
          <p:cNvSpPr txBox="1">
            <a:spLocks noGrp="1"/>
          </p:cNvSpPr>
          <p:nvPr>
            <p:ph type="subTitle" idx="7"/>
          </p:nvPr>
        </p:nvSpPr>
        <p:spPr>
          <a:xfrm>
            <a:off x="10996607" y="8443874"/>
            <a:ext cx="33243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800"/>
              <a:buNone/>
              <a:defRPr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7"/>
          <p:cNvSpPr txBox="1">
            <a:spLocks noGrp="1"/>
          </p:cNvSpPr>
          <p:nvPr>
            <p:ph type="subTitle" idx="8"/>
          </p:nvPr>
        </p:nvSpPr>
        <p:spPr>
          <a:xfrm>
            <a:off x="3667974" y="4933600"/>
            <a:ext cx="10617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450"/>
              <a:buNone/>
              <a:defRPr sz="3450"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450"/>
              <a:buNone/>
              <a:defRPr sz="3450"/>
            </a:lvl2pPr>
            <a:lvl3pPr lvl="2" rtl="0">
              <a:spcBef>
                <a:spcPts val="480"/>
              </a:spcBef>
              <a:spcAft>
                <a:spcPts val="0"/>
              </a:spcAft>
              <a:buSzPts val="3450"/>
              <a:buNone/>
              <a:defRPr sz="3450"/>
            </a:lvl3pPr>
            <a:lvl4pPr lvl="3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4pPr>
            <a:lvl5pPr lvl="4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5pPr>
            <a:lvl6pPr lvl="5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6pPr>
            <a:lvl7pPr lvl="6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7pPr>
            <a:lvl8pPr lvl="7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8pPr>
            <a:lvl9pPr lvl="8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9pPr>
          </a:lstStyle>
          <a:p>
            <a:endParaRPr/>
          </a:p>
        </p:txBody>
      </p:sp>
      <p:sp>
        <p:nvSpPr>
          <p:cNvPr id="965" name="Google Shape;965;p7"/>
          <p:cNvSpPr txBox="1">
            <a:spLocks noGrp="1"/>
          </p:cNvSpPr>
          <p:nvPr>
            <p:ph type="subTitle" idx="9"/>
          </p:nvPr>
        </p:nvSpPr>
        <p:spPr>
          <a:xfrm>
            <a:off x="9451749" y="4933600"/>
            <a:ext cx="10617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450"/>
              <a:buNone/>
              <a:defRPr sz="3450"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450"/>
              <a:buNone/>
              <a:defRPr sz="3450"/>
            </a:lvl2pPr>
            <a:lvl3pPr lvl="2" rtl="0">
              <a:spcBef>
                <a:spcPts val="480"/>
              </a:spcBef>
              <a:spcAft>
                <a:spcPts val="0"/>
              </a:spcAft>
              <a:buSzPts val="3450"/>
              <a:buNone/>
              <a:defRPr sz="3450"/>
            </a:lvl3pPr>
            <a:lvl4pPr lvl="3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4pPr>
            <a:lvl5pPr lvl="4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5pPr>
            <a:lvl6pPr lvl="5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6pPr>
            <a:lvl7pPr lvl="6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7pPr>
            <a:lvl8pPr lvl="7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8pPr>
            <a:lvl9pPr lvl="8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9pPr>
          </a:lstStyle>
          <a:p>
            <a:endParaRPr/>
          </a:p>
        </p:txBody>
      </p:sp>
      <p:sp>
        <p:nvSpPr>
          <p:cNvPr id="966" name="Google Shape;966;p7"/>
          <p:cNvSpPr txBox="1">
            <a:spLocks noGrp="1"/>
          </p:cNvSpPr>
          <p:nvPr>
            <p:ph type="subTitle" idx="13"/>
          </p:nvPr>
        </p:nvSpPr>
        <p:spPr>
          <a:xfrm>
            <a:off x="3667974" y="6719613"/>
            <a:ext cx="10617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450"/>
              <a:buNone/>
              <a:defRPr sz="3450"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450"/>
              <a:buNone/>
              <a:defRPr sz="3450"/>
            </a:lvl2pPr>
            <a:lvl3pPr lvl="2" rtl="0">
              <a:spcBef>
                <a:spcPts val="480"/>
              </a:spcBef>
              <a:spcAft>
                <a:spcPts val="0"/>
              </a:spcAft>
              <a:buSzPts val="3450"/>
              <a:buNone/>
              <a:defRPr sz="3450"/>
            </a:lvl3pPr>
            <a:lvl4pPr lvl="3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4pPr>
            <a:lvl5pPr lvl="4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5pPr>
            <a:lvl6pPr lvl="5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6pPr>
            <a:lvl7pPr lvl="6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7pPr>
            <a:lvl8pPr lvl="7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8pPr>
            <a:lvl9pPr lvl="8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9pPr>
          </a:lstStyle>
          <a:p>
            <a:endParaRPr/>
          </a:p>
        </p:txBody>
      </p:sp>
      <p:sp>
        <p:nvSpPr>
          <p:cNvPr id="967" name="Google Shape;967;p7"/>
          <p:cNvSpPr txBox="1">
            <a:spLocks noGrp="1"/>
          </p:cNvSpPr>
          <p:nvPr>
            <p:ph type="subTitle" idx="14"/>
          </p:nvPr>
        </p:nvSpPr>
        <p:spPr>
          <a:xfrm>
            <a:off x="9451749" y="6719613"/>
            <a:ext cx="10617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450"/>
              <a:buNone/>
              <a:defRPr sz="3450"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450"/>
              <a:buNone/>
              <a:defRPr sz="3450"/>
            </a:lvl2pPr>
            <a:lvl3pPr lvl="2" rtl="0">
              <a:spcBef>
                <a:spcPts val="480"/>
              </a:spcBef>
              <a:spcAft>
                <a:spcPts val="0"/>
              </a:spcAft>
              <a:buSzPts val="3450"/>
              <a:buNone/>
              <a:defRPr sz="3450"/>
            </a:lvl3pPr>
            <a:lvl4pPr lvl="3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4pPr>
            <a:lvl5pPr lvl="4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5pPr>
            <a:lvl6pPr lvl="5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6pPr>
            <a:lvl7pPr lvl="6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7pPr>
            <a:lvl8pPr lvl="7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8pPr>
            <a:lvl9pPr lvl="8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9pPr>
          </a:lstStyle>
          <a:p>
            <a:endParaRPr/>
          </a:p>
        </p:txBody>
      </p:sp>
      <p:sp>
        <p:nvSpPr>
          <p:cNvPr id="968" name="Google Shape;968;p7"/>
          <p:cNvSpPr txBox="1">
            <a:spLocks noGrp="1"/>
          </p:cNvSpPr>
          <p:nvPr>
            <p:ph type="subTitle" idx="15"/>
          </p:nvPr>
        </p:nvSpPr>
        <p:spPr>
          <a:xfrm>
            <a:off x="3667974" y="8386135"/>
            <a:ext cx="10617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450"/>
              <a:buNone/>
              <a:defRPr sz="3450"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450"/>
              <a:buNone/>
              <a:defRPr sz="3450"/>
            </a:lvl2pPr>
            <a:lvl3pPr lvl="2" rtl="0">
              <a:spcBef>
                <a:spcPts val="480"/>
              </a:spcBef>
              <a:spcAft>
                <a:spcPts val="0"/>
              </a:spcAft>
              <a:buSzPts val="3450"/>
              <a:buNone/>
              <a:defRPr sz="3450"/>
            </a:lvl3pPr>
            <a:lvl4pPr lvl="3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4pPr>
            <a:lvl5pPr lvl="4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5pPr>
            <a:lvl6pPr lvl="5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6pPr>
            <a:lvl7pPr lvl="6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7pPr>
            <a:lvl8pPr lvl="7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8pPr>
            <a:lvl9pPr lvl="8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9pPr>
          </a:lstStyle>
          <a:p>
            <a:endParaRPr/>
          </a:p>
        </p:txBody>
      </p:sp>
      <p:sp>
        <p:nvSpPr>
          <p:cNvPr id="969" name="Google Shape;969;p7"/>
          <p:cNvSpPr txBox="1">
            <a:spLocks noGrp="1"/>
          </p:cNvSpPr>
          <p:nvPr>
            <p:ph type="subTitle" idx="16"/>
          </p:nvPr>
        </p:nvSpPr>
        <p:spPr>
          <a:xfrm>
            <a:off x="9451749" y="8386135"/>
            <a:ext cx="1061700" cy="68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rgbClr val="0334AD"/>
              </a:buClr>
              <a:buSzPts val="3450"/>
              <a:buNone/>
              <a:defRPr sz="3450">
                <a:solidFill>
                  <a:srgbClr val="0334AD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3450"/>
              <a:buNone/>
              <a:defRPr sz="3450"/>
            </a:lvl2pPr>
            <a:lvl3pPr lvl="2" rtl="0">
              <a:spcBef>
                <a:spcPts val="480"/>
              </a:spcBef>
              <a:spcAft>
                <a:spcPts val="0"/>
              </a:spcAft>
              <a:buSzPts val="3450"/>
              <a:buNone/>
              <a:defRPr sz="3450"/>
            </a:lvl3pPr>
            <a:lvl4pPr lvl="3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4pPr>
            <a:lvl5pPr lvl="4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5pPr>
            <a:lvl6pPr lvl="5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6pPr>
            <a:lvl7pPr lvl="6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7pPr>
            <a:lvl8pPr lvl="7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8pPr>
            <a:lvl9pPr lvl="8" rtl="0">
              <a:spcBef>
                <a:spcPts val="400"/>
              </a:spcBef>
              <a:spcAft>
                <a:spcPts val="0"/>
              </a:spcAft>
              <a:buSzPts val="3450"/>
              <a:buNone/>
              <a:defRPr sz="34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8"/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972" name="Google Shape;972;p8"/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3" name="Google Shape;973;p8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4" name="Google Shape;974;p8"/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5" name="Google Shape;975;p8"/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6" name="Google Shape;976;p8"/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7" name="Google Shape;977;p8"/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8" name="Google Shape;978;p8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79" name="Google Shape;979;p8"/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0" name="Google Shape;980;p8"/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1" name="Google Shape;981;p8"/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2" name="Google Shape;982;p8"/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3" name="Google Shape;983;p8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4" name="Google Shape;984;p8"/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5" name="Google Shape;985;p8"/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6" name="Google Shape;986;p8"/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7" name="Google Shape;987;p8"/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8" name="Google Shape;988;p8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89" name="Google Shape;989;p8"/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0" name="Google Shape;990;p8"/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1" name="Google Shape;991;p8"/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2" name="Google Shape;992;p8"/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3" name="Google Shape;993;p8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4" name="Google Shape;994;p8"/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5" name="Google Shape;995;p8"/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6" name="Google Shape;996;p8"/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7" name="Google Shape;997;p8"/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8" name="Google Shape;998;p8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99" name="Google Shape;999;p8"/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0" name="Google Shape;1000;p8"/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1" name="Google Shape;1001;p8"/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2" name="Google Shape;1002;p8"/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3" name="Google Shape;1003;p8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4" name="Google Shape;1004;p8"/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5" name="Google Shape;1005;p8"/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6" name="Google Shape;1006;p8"/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7" name="Google Shape;1007;p8"/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8" name="Google Shape;1008;p8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09" name="Google Shape;1009;p8"/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0" name="Google Shape;1010;p8"/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1" name="Google Shape;1011;p8"/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2" name="Google Shape;1012;p8"/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3" name="Google Shape;1013;p8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4" name="Google Shape;1014;p8"/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5" name="Google Shape;1015;p8"/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6" name="Google Shape;1016;p8"/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7" name="Google Shape;1017;p8"/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8" name="Google Shape;1018;p8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19" name="Google Shape;1019;p8"/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0" name="Google Shape;1020;p8"/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1" name="Google Shape;1021;p8"/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2" name="Google Shape;1022;p8"/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3" name="Google Shape;1023;p8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4" name="Google Shape;1024;p8"/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5" name="Google Shape;1025;p8"/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6" name="Google Shape;1026;p8"/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7" name="Google Shape;1027;p8"/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8" name="Google Shape;1028;p8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29" name="Google Shape;1029;p8"/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0" name="Google Shape;1030;p8"/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1" name="Google Shape;1031;p8"/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2" name="Google Shape;1032;p8"/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3" name="Google Shape;1033;p8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4" name="Google Shape;1034;p8"/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5" name="Google Shape;1035;p8"/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6" name="Google Shape;1036;p8"/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7" name="Google Shape;1037;p8"/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8" name="Google Shape;1038;p8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39" name="Google Shape;1039;p8"/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0" name="Google Shape;1040;p8"/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1" name="Google Shape;1041;p8"/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2" name="Google Shape;1042;p8"/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3" name="Google Shape;1043;p8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4" name="Google Shape;1044;p8"/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5" name="Google Shape;1045;p8"/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6" name="Google Shape;1046;p8"/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7" name="Google Shape;1047;p8"/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8" name="Google Shape;1048;p8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49" name="Google Shape;1049;p8"/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0" name="Google Shape;1050;p8"/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1" name="Google Shape;1051;p8"/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2" name="Google Shape;1052;p8"/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3" name="Google Shape;1053;p8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4" name="Google Shape;1054;p8"/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5" name="Google Shape;1055;p8"/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6" name="Google Shape;1056;p8"/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7" name="Google Shape;1057;p8"/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8" name="Google Shape;1058;p8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59" name="Google Shape;1059;p8"/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0" name="Google Shape;1060;p8"/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1" name="Google Shape;1061;p8"/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2" name="Google Shape;1062;p8"/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3" name="Google Shape;1063;p8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4" name="Google Shape;1064;p8"/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5" name="Google Shape;1065;p8"/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6" name="Google Shape;1066;p8"/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7" name="Google Shape;1067;p8"/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8" name="Google Shape;1068;p8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69" name="Google Shape;1069;p8"/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70" name="Google Shape;1070;p8"/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71" name="Google Shape;1071;p8"/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072" name="Google Shape;1072;p8"/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1073" name="Google Shape;1073;p8"/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74" name="Google Shape;1074;p8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75" name="Google Shape;1075;p8"/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76" name="Google Shape;1076;p8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77" name="Google Shape;1077;p8"/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78" name="Google Shape;1078;p8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79" name="Google Shape;1079;p8"/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0" name="Google Shape;1080;p8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1" name="Google Shape;1081;p8"/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2" name="Google Shape;1082;p8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3" name="Google Shape;1083;p8"/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4" name="Google Shape;1084;p8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5" name="Google Shape;1085;p8"/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6" name="Google Shape;1086;p8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7" name="Google Shape;1087;p8"/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8" name="Google Shape;1088;p8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89" name="Google Shape;1089;p8"/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0" name="Google Shape;1090;p8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1" name="Google Shape;1091;p8"/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2" name="Google Shape;1092;p8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3" name="Google Shape;1093;p8"/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4" name="Google Shape;1094;p8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5" name="Google Shape;1095;p8"/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6" name="Google Shape;1096;p8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7" name="Google Shape;1097;p8"/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8" name="Google Shape;1098;p8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099" name="Google Shape;1099;p8"/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0" name="Google Shape;1100;p8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1" name="Google Shape;1101;p8"/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2" name="Google Shape;1102;p8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3" name="Google Shape;1103;p8"/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4" name="Google Shape;1104;p8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5" name="Google Shape;1105;p8"/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6" name="Google Shape;1106;p8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7" name="Google Shape;1107;p8"/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8" name="Google Shape;1108;p8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09" name="Google Shape;1109;p8"/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0" name="Google Shape;1110;p8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1" name="Google Shape;1111;p8"/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2" name="Google Shape;1112;p8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3" name="Google Shape;1113;p8"/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4" name="Google Shape;1114;p8"/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5" name="Google Shape;1115;p8"/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6" name="Google Shape;1116;p8"/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7" name="Google Shape;1117;p8"/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8" name="Google Shape;1118;p8"/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19" name="Google Shape;1119;p8"/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0" name="Google Shape;1120;p8"/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1" name="Google Shape;1121;p8"/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2" name="Google Shape;1122;p8"/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3" name="Google Shape;1123;p8"/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4" name="Google Shape;1124;p8"/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5" name="Google Shape;1125;p8"/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6" name="Google Shape;1126;p8"/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7" name="Google Shape;1127;p8"/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8" name="Google Shape;1128;p8"/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29" name="Google Shape;1129;p8"/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0" name="Google Shape;1130;p8"/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1" name="Google Shape;1131;p8"/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2" name="Google Shape;1132;p8"/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3" name="Google Shape;1133;p8"/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4" name="Google Shape;1134;p8"/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5" name="Google Shape;1135;p8"/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6" name="Google Shape;1136;p8"/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7" name="Google Shape;1137;p8"/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8" name="Google Shape;1138;p8"/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39" name="Google Shape;1139;p8"/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0" name="Google Shape;1140;p8"/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1" name="Google Shape;1141;p8"/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2" name="Google Shape;1142;p8"/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3" name="Google Shape;1143;p8"/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4" name="Google Shape;1144;p8"/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5" name="Google Shape;1145;p8"/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6" name="Google Shape;1146;p8"/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7" name="Google Shape;1147;p8"/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8" name="Google Shape;1148;p8"/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49" name="Google Shape;1149;p8"/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0" name="Google Shape;1150;p8"/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1" name="Google Shape;1151;p8"/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2" name="Google Shape;1152;p8"/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63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3" name="Google Shape;1153;p8"/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4" name="Google Shape;1154;p8"/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5" name="Google Shape;1155;p8"/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6" name="Google Shape;1156;p8"/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7" name="Google Shape;1157;p8"/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8" name="Google Shape;1158;p8"/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59" name="Google Shape;1159;p8"/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0" name="Google Shape;1160;p8"/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1" name="Google Shape;1161;p8"/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2" name="Google Shape;1162;p8"/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3" name="Google Shape;1163;p8"/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4" name="Google Shape;1164;p8"/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5" name="Google Shape;1165;p8"/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6" name="Google Shape;1166;p8"/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7" name="Google Shape;1167;p8"/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8" name="Google Shape;1168;p8"/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69" name="Google Shape;1169;p8"/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0" name="Google Shape;1170;p8"/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1" name="Google Shape;1171;p8"/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2" name="Google Shape;1172;p8"/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7000"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173" name="Google Shape;1173;p8"/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1174" name="Google Shape;1174;p8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5" name="Google Shape;1175;p8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6" name="Google Shape;1176;p8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7" name="Google Shape;1177;p8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8" name="Google Shape;1178;p8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79" name="Google Shape;1179;p8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0" name="Google Shape;1180;p8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1" name="Google Shape;1181;p8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2" name="Google Shape;1182;p8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3" name="Google Shape;1183;p8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4" name="Google Shape;1184;p8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5" name="Google Shape;1185;p8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6" name="Google Shape;1186;p8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7" name="Google Shape;1187;p8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8" name="Google Shape;1188;p8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89" name="Google Shape;1189;p8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0" name="Google Shape;1190;p8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1" name="Google Shape;1191;p8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2" name="Google Shape;1192;p8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3" name="Google Shape;1193;p8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194" name="Google Shape;1194;p8"/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1195" name="Google Shape;1195;p8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6" name="Google Shape;1196;p8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7" name="Google Shape;1197;p8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8" name="Google Shape;1198;p8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99" name="Google Shape;1199;p8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0" name="Google Shape;1200;p8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1" name="Google Shape;1201;p8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2" name="Google Shape;1202;p8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3" name="Google Shape;1203;p8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4" name="Google Shape;1204;p8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5" name="Google Shape;1205;p8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6" name="Google Shape;1206;p8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7" name="Google Shape;1207;p8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8" name="Google Shape;1208;p8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09" name="Google Shape;1209;p8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0" name="Google Shape;1210;p8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1" name="Google Shape;1211;p8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2" name="Google Shape;1212;p8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3" name="Google Shape;1213;p8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4" name="Google Shape;1214;p8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215" name="Google Shape;1215;p8"/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1216" name="Google Shape;1216;p8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7" name="Google Shape;1217;p8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8" name="Google Shape;1218;p8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19" name="Google Shape;1219;p8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0" name="Google Shape;1220;p8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1" name="Google Shape;1221;p8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2" name="Google Shape;1222;p8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3" name="Google Shape;1223;p8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4" name="Google Shape;1224;p8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5" name="Google Shape;1225;p8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6" name="Google Shape;1226;p8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7" name="Google Shape;1227;p8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8" name="Google Shape;1228;p8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29" name="Google Shape;1229;p8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0" name="Google Shape;1230;p8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1" name="Google Shape;1231;p8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2" name="Google Shape;1232;p8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3" name="Google Shape;1233;p8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4" name="Google Shape;1234;p8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5" name="Google Shape;1235;p8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236" name="Google Shape;1236;p8"/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1237" name="Google Shape;1237;p8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8" name="Google Shape;1238;p8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39" name="Google Shape;1239;p8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0" name="Google Shape;1240;p8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1" name="Google Shape;1241;p8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2" name="Google Shape;1242;p8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3" name="Google Shape;1243;p8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4" name="Google Shape;1244;p8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5" name="Google Shape;1245;p8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6" name="Google Shape;1246;p8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7" name="Google Shape;1247;p8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8" name="Google Shape;1248;p8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49" name="Google Shape;1249;p8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0" name="Google Shape;1250;p8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1" name="Google Shape;1251;p8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2" name="Google Shape;1252;p8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3" name="Google Shape;1253;p8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4" name="Google Shape;1254;p8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5" name="Google Shape;1255;p8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6" name="Google Shape;1256;p8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257" name="Google Shape;1257;p8"/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1258" name="Google Shape;1258;p8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59" name="Google Shape;1259;p8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0" name="Google Shape;1260;p8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1" name="Google Shape;1261;p8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2" name="Google Shape;1262;p8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3" name="Google Shape;1263;p8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4" name="Google Shape;1264;p8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5" name="Google Shape;1265;p8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6" name="Google Shape;1266;p8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7" name="Google Shape;1267;p8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8" name="Google Shape;1268;p8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69" name="Google Shape;1269;p8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70" name="Google Shape;1270;p8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71" name="Google Shape;1271;p8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72" name="Google Shape;1272;p8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73" name="Google Shape;1273;p8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74" name="Google Shape;1274;p8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75" name="Google Shape;1275;p8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76" name="Google Shape;1276;p8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277" name="Google Shape;1277;p8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750"/>
              </a:blip>
              <a:stretch>
                <a:fillRect/>
              </a:stretch>
            </a:blipFill>
            <a:ln>
              <a:noFill/>
            </a:ln>
          </p:spPr>
        </p:sp>
      </p:grpSp>
      <p:grpSp>
        <p:nvGrpSpPr>
          <p:cNvPr id="1278" name="Google Shape;1278;p8"/>
          <p:cNvGrpSpPr/>
          <p:nvPr/>
        </p:nvGrpSpPr>
        <p:grpSpPr>
          <a:xfrm>
            <a:off x="3259476" y="1718996"/>
            <a:ext cx="11769019" cy="6298626"/>
            <a:chOff x="0" y="-38100"/>
            <a:chExt cx="812800" cy="435000"/>
          </a:xfrm>
        </p:grpSpPr>
        <p:sp>
          <p:nvSpPr>
            <p:cNvPr id="1279" name="Google Shape;1279;p8"/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80" name="Google Shape;1280;p8"/>
            <p:cNvSpPr txBox="1"/>
            <p:nvPr/>
          </p:nvSpPr>
          <p:spPr>
            <a:xfrm>
              <a:off x="0" y="-38100"/>
              <a:ext cx="8127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8"/>
          <p:cNvGrpSpPr/>
          <p:nvPr/>
        </p:nvGrpSpPr>
        <p:grpSpPr>
          <a:xfrm>
            <a:off x="3506419" y="1993060"/>
            <a:ext cx="11275816" cy="5781256"/>
            <a:chOff x="0" y="-38100"/>
            <a:chExt cx="826800" cy="423911"/>
          </a:xfrm>
        </p:grpSpPr>
        <p:sp>
          <p:nvSpPr>
            <p:cNvPr id="1282" name="Google Shape;1282;p8"/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283" name="Google Shape;1283;p8"/>
            <p:cNvSpPr txBox="1"/>
            <p:nvPr/>
          </p:nvSpPr>
          <p:spPr>
            <a:xfrm>
              <a:off x="0" y="-38100"/>
              <a:ext cx="826800" cy="42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8"/>
          <p:cNvGrpSpPr/>
          <p:nvPr/>
        </p:nvGrpSpPr>
        <p:grpSpPr>
          <a:xfrm>
            <a:off x="3853879" y="2337727"/>
            <a:ext cx="10581661" cy="5111596"/>
            <a:chOff x="0" y="-38100"/>
            <a:chExt cx="806400" cy="389541"/>
          </a:xfrm>
        </p:grpSpPr>
        <p:sp>
          <p:nvSpPr>
            <p:cNvPr id="1285" name="Google Shape;1285;p8"/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1286" name="Google Shape;1286;p8"/>
            <p:cNvSpPr txBox="1"/>
            <p:nvPr/>
          </p:nvSpPr>
          <p:spPr>
            <a:xfrm>
              <a:off x="0" y="-38100"/>
              <a:ext cx="806400" cy="3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8"/>
          <p:cNvGrpSpPr/>
          <p:nvPr/>
        </p:nvGrpSpPr>
        <p:grpSpPr>
          <a:xfrm>
            <a:off x="3736436" y="2239065"/>
            <a:ext cx="10815117" cy="5310514"/>
            <a:chOff x="0" y="-38100"/>
            <a:chExt cx="824191" cy="404700"/>
          </a:xfrm>
        </p:grpSpPr>
        <p:sp>
          <p:nvSpPr>
            <p:cNvPr id="1288" name="Google Shape;1288;p8"/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289" name="Google Shape;1289;p8"/>
            <p:cNvSpPr txBox="1"/>
            <p:nvPr/>
          </p:nvSpPr>
          <p:spPr>
            <a:xfrm>
              <a:off x="0" y="-38100"/>
              <a:ext cx="824100" cy="40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0" name="Google Shape;1290;p8"/>
          <p:cNvSpPr txBox="1">
            <a:spLocks noGrp="1"/>
          </p:cNvSpPr>
          <p:nvPr>
            <p:ph type="title"/>
          </p:nvPr>
        </p:nvSpPr>
        <p:spPr>
          <a:xfrm>
            <a:off x="3506100" y="2731500"/>
            <a:ext cx="11275800" cy="4911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200"/>
              <a:buNone/>
              <a:defRPr sz="15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200"/>
              <a:buNone/>
              <a:defRPr sz="1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200"/>
              <a:buNone/>
              <a:defRPr sz="1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200"/>
              <a:buNone/>
              <a:defRPr sz="1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200"/>
              <a:buNone/>
              <a:defRPr sz="1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200"/>
              <a:buNone/>
              <a:defRPr sz="1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200"/>
              <a:buNone/>
              <a:defRPr sz="1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200"/>
              <a:buNone/>
              <a:defRPr sz="1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200"/>
              <a:buNone/>
              <a:defRPr sz="1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22175100" cy="11430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CB1F"/>
              </a:buClr>
              <a:buSzPts val="14000"/>
              <a:buFont typeface="Blinker"/>
              <a:buNone/>
              <a:defRPr sz="14000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21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69900" algn="ctr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linker"/>
              <a:buChar char="•"/>
              <a:defRPr sz="3800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marR="0" lvl="1" indent="-469900" algn="ctr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linker"/>
              <a:buChar char="–"/>
              <a:defRPr sz="3800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marR="0" lvl="2" indent="-469900" algn="ctr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linker"/>
              <a:buChar char="•"/>
              <a:defRPr sz="3800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marR="0" lvl="3" indent="-46990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linker"/>
              <a:buChar char="–"/>
              <a:defRPr sz="3800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marR="0" lvl="4" indent="-46990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linker"/>
              <a:buChar char="»"/>
              <a:defRPr sz="3800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marR="0" lvl="5" indent="-46990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linker"/>
              <a:buChar char="•"/>
              <a:defRPr sz="3800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marR="0" lvl="6" indent="-46990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linker"/>
              <a:buChar char="•"/>
              <a:defRPr sz="3800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marR="0" lvl="7" indent="-46990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linker"/>
              <a:buChar char="•"/>
              <a:defRPr sz="3800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marR="0" lvl="8" indent="-469900" algn="ctr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Blinker"/>
              <a:buChar char="•"/>
              <a:defRPr sz="3800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wav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audio" Target="../media/media4.wav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mily-feud-intro-theme.mp3">
            <a:hlinkClick r:id="" action="ppaction://media"/>
            <a:extLst>
              <a:ext uri="{FF2B5EF4-FFF2-40B4-BE49-F238E27FC236}">
                <a16:creationId xmlns:a16="http://schemas.microsoft.com/office/drawing/2014/main" id="{E42035F4-A189-F91A-E87C-FEEDFB294E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  <p:grpSp>
        <p:nvGrpSpPr>
          <p:cNvPr id="1295" name="Google Shape;1295;p9"/>
          <p:cNvGrpSpPr/>
          <p:nvPr/>
        </p:nvGrpSpPr>
        <p:grpSpPr>
          <a:xfrm>
            <a:off x="363970" y="-214404"/>
            <a:ext cx="17560060" cy="10278589"/>
            <a:chOff x="0" y="0"/>
            <a:chExt cx="23413413" cy="13704785"/>
          </a:xfrm>
        </p:grpSpPr>
        <p:sp>
          <p:nvSpPr>
            <p:cNvPr id="1296" name="Google Shape;1296;p9"/>
            <p:cNvSpPr/>
            <p:nvPr/>
          </p:nvSpPr>
          <p:spPr>
            <a:xfrm>
              <a:off x="0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0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0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0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0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1209412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1209412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1209412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1209412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1209412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2418823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2418823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2418823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2418823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2418823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3628235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3628235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3628235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3628235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3628235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4837647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4837647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4837647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4837647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4837647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966477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966477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966477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5966477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5966477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7175889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7175889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7175889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7175889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7175889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8385300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8385300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8385300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8385300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8385300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9594712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9594712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9594712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9594712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9594712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10804124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0804124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0804124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0804124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0804124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1932954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32954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1932954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11932954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11932954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13142365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13142365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13142365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13142365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13142365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14351777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14351777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14351777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14351777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14351777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15561189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15561189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15561189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15561189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15561189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16770600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16770600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16770600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16770600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16770600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17899430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17899430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17899430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17899430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17899430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19108842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19108842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19108842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19108842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19108842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20318254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20318254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20318254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20318254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20318254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21527666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21527666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21527666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21527666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21527666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22737077" y="1039118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22737077" y="9512091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22737077" y="1127027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22737077" y="1214936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22737077" y="1302844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0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0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1209412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1209412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2418823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2418823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3628235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3628235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4837647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4837647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5966477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5966477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7175889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7175889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8385300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8385300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9594712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9594712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0804124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0804124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1932954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11932954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13142365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13142365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14351777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14351777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15561189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15561189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16770600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16770600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17899430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17899430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19108842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19108842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20318254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20318254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21527666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21527666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22737077" y="592661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22737077" y="504752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0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0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1209412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1209412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2418823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418823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628235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3628235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4837647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4837647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5966477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5966477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7175889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7175889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8385300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8385300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9594712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9594712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10804124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10804124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11932954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11932954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13142365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13142365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14351777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14351777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15561189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15561189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16770600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16770600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17899430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17899430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19108842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19108842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0318254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0318254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1527666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21527666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22737077" y="6805704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2737077" y="768479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0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209412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2418823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628235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4837647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5966477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7175889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8385300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9594712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10804124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11932954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13142365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14351777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15561189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16770600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17899430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19108842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20318254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21527666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2737077" y="856388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0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1209412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418823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3628235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4837647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5966477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7175889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8385300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9594712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10804124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11932954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13142365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14351777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15561189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16770600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17899430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19108842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20318254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21527666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22737077" y="4031903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0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1209412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418823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628235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4837647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5966477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7175889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8385300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9594712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10804124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11932954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13142365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14351777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15561189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16770600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17899430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19108842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Google Shape;1533;p9"/>
            <p:cNvSpPr/>
            <p:nvPr/>
          </p:nvSpPr>
          <p:spPr>
            <a:xfrm>
              <a:off x="20318254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Google Shape;1534;p9"/>
            <p:cNvSpPr/>
            <p:nvPr/>
          </p:nvSpPr>
          <p:spPr>
            <a:xfrm>
              <a:off x="21527666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2737077" y="306103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0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1209412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418823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3628235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4837647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5966477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7175889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8385300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9594712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10804124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11932954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13142365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14351777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Google Shape;1549;p9"/>
            <p:cNvSpPr/>
            <p:nvPr/>
          </p:nvSpPr>
          <p:spPr>
            <a:xfrm>
              <a:off x="15561189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Google Shape;1550;p9"/>
            <p:cNvSpPr/>
            <p:nvPr/>
          </p:nvSpPr>
          <p:spPr>
            <a:xfrm>
              <a:off x="16770600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Google Shape;1551;p9"/>
            <p:cNvSpPr/>
            <p:nvPr/>
          </p:nvSpPr>
          <p:spPr>
            <a:xfrm>
              <a:off x="17899430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Google Shape;1552;p9"/>
            <p:cNvSpPr/>
            <p:nvPr/>
          </p:nvSpPr>
          <p:spPr>
            <a:xfrm>
              <a:off x="19108842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Google Shape;1553;p9"/>
            <p:cNvSpPr/>
            <p:nvPr/>
          </p:nvSpPr>
          <p:spPr>
            <a:xfrm>
              <a:off x="20318254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Google Shape;1554;p9"/>
            <p:cNvSpPr/>
            <p:nvPr/>
          </p:nvSpPr>
          <p:spPr>
            <a:xfrm>
              <a:off x="21527666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Google Shape;1555;p9"/>
            <p:cNvSpPr/>
            <p:nvPr/>
          </p:nvSpPr>
          <p:spPr>
            <a:xfrm>
              <a:off x="22737077" y="196392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0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1209412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418823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3628235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4837647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5966477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7175889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8385300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9594712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Google Shape;1565;p9"/>
            <p:cNvSpPr/>
            <p:nvPr/>
          </p:nvSpPr>
          <p:spPr>
            <a:xfrm>
              <a:off x="10804124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Google Shape;1566;p9"/>
            <p:cNvSpPr/>
            <p:nvPr/>
          </p:nvSpPr>
          <p:spPr>
            <a:xfrm>
              <a:off x="11932954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13142365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14351777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15561189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16770600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17899430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Google Shape;1572;p9"/>
            <p:cNvSpPr/>
            <p:nvPr/>
          </p:nvSpPr>
          <p:spPr>
            <a:xfrm>
              <a:off x="19108842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Google Shape;1573;p9"/>
            <p:cNvSpPr/>
            <p:nvPr/>
          </p:nvSpPr>
          <p:spPr>
            <a:xfrm>
              <a:off x="20318254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21527666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22737077" y="981136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Google Shape;1581;p9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Google Shape;1582;p9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Google Shape;1583;p9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Google Shape;1584;p9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Google Shape;1585;p9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Google Shape;1589;p9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Google Shape;1590;p9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Google Shape;1591;p9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Google Shape;1592;p9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Google Shape;1593;p9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Google Shape;1594;p9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Google Shape;1595;p9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6" name="Google Shape;1596;p9"/>
          <p:cNvGrpSpPr/>
          <p:nvPr/>
        </p:nvGrpSpPr>
        <p:grpSpPr>
          <a:xfrm>
            <a:off x="3259476" y="2022970"/>
            <a:ext cx="11769049" cy="6241059"/>
            <a:chOff x="0" y="0"/>
            <a:chExt cx="4480435" cy="2375949"/>
          </a:xfrm>
        </p:grpSpPr>
        <p:sp>
          <p:nvSpPr>
            <p:cNvPr id="1597" name="Google Shape;1597;p9"/>
            <p:cNvSpPr/>
            <p:nvPr/>
          </p:nvSpPr>
          <p:spPr>
            <a:xfrm>
              <a:off x="0" y="0"/>
              <a:ext cx="4480435" cy="2375949"/>
            </a:xfrm>
            <a:custGeom>
              <a:avLst/>
              <a:gdLst/>
              <a:ahLst/>
              <a:cxnLst/>
              <a:rect l="l" t="t" r="r" b="b"/>
              <a:pathLst>
                <a:path w="4480435" h="2375949" extrusionOk="0">
                  <a:moveTo>
                    <a:pt x="2240218" y="0"/>
                  </a:moveTo>
                  <a:cubicBezTo>
                    <a:pt x="1002979" y="0"/>
                    <a:pt x="0" y="531874"/>
                    <a:pt x="0" y="1187975"/>
                  </a:cubicBezTo>
                  <a:cubicBezTo>
                    <a:pt x="0" y="1844075"/>
                    <a:pt x="1002979" y="2375949"/>
                    <a:pt x="2240218" y="2375949"/>
                  </a:cubicBezTo>
                  <a:cubicBezTo>
                    <a:pt x="3477455" y="2375949"/>
                    <a:pt x="4480435" y="1844075"/>
                    <a:pt x="4480435" y="1187975"/>
                  </a:cubicBezTo>
                  <a:cubicBezTo>
                    <a:pt x="4480435" y="531874"/>
                    <a:pt x="3477455" y="0"/>
                    <a:pt x="2240218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9"/>
            <p:cNvSpPr txBox="1"/>
            <p:nvPr/>
          </p:nvSpPr>
          <p:spPr>
            <a:xfrm>
              <a:off x="420041" y="184645"/>
              <a:ext cx="3640353" cy="1968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9" name="Google Shape;1599;p9"/>
          <p:cNvGrpSpPr/>
          <p:nvPr/>
        </p:nvGrpSpPr>
        <p:grpSpPr>
          <a:xfrm>
            <a:off x="3811175" y="2614429"/>
            <a:ext cx="10665649" cy="5058142"/>
            <a:chOff x="0" y="0"/>
            <a:chExt cx="4109998" cy="1949150"/>
          </a:xfrm>
        </p:grpSpPr>
        <p:sp>
          <p:nvSpPr>
            <p:cNvPr id="1600" name="Google Shape;1600;p9"/>
            <p:cNvSpPr/>
            <p:nvPr/>
          </p:nvSpPr>
          <p:spPr>
            <a:xfrm>
              <a:off x="0" y="0"/>
              <a:ext cx="4109998" cy="1949150"/>
            </a:xfrm>
            <a:custGeom>
              <a:avLst/>
              <a:gdLst/>
              <a:ahLst/>
              <a:cxnLst/>
              <a:rect l="l" t="t" r="r" b="b"/>
              <a:pathLst>
                <a:path w="4109998" h="1949150" extrusionOk="0">
                  <a:moveTo>
                    <a:pt x="2054999" y="0"/>
                  </a:moveTo>
                  <a:cubicBezTo>
                    <a:pt x="920054" y="0"/>
                    <a:pt x="0" y="436332"/>
                    <a:pt x="0" y="974575"/>
                  </a:cubicBezTo>
                  <a:cubicBezTo>
                    <a:pt x="0" y="1512818"/>
                    <a:pt x="920054" y="1949150"/>
                    <a:pt x="2054999" y="1949150"/>
                  </a:cubicBezTo>
                  <a:cubicBezTo>
                    <a:pt x="3189944" y="1949150"/>
                    <a:pt x="4109998" y="1512818"/>
                    <a:pt x="4109998" y="974575"/>
                  </a:cubicBezTo>
                  <a:cubicBezTo>
                    <a:pt x="4109998" y="436332"/>
                    <a:pt x="3189944" y="0"/>
                    <a:pt x="2054999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9"/>
            <p:cNvSpPr txBox="1"/>
            <p:nvPr/>
          </p:nvSpPr>
          <p:spPr>
            <a:xfrm>
              <a:off x="385312" y="144633"/>
              <a:ext cx="3339373" cy="1621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2" name="Google Shape;1602;p9"/>
          <p:cNvGrpSpPr/>
          <p:nvPr/>
        </p:nvGrpSpPr>
        <p:grpSpPr>
          <a:xfrm>
            <a:off x="3811175" y="2518368"/>
            <a:ext cx="10665649" cy="5250263"/>
            <a:chOff x="0" y="0"/>
            <a:chExt cx="3404191" cy="1675744"/>
          </a:xfrm>
        </p:grpSpPr>
        <p:sp>
          <p:nvSpPr>
            <p:cNvPr id="1603" name="Google Shape;1603;p9"/>
            <p:cNvSpPr/>
            <p:nvPr/>
          </p:nvSpPr>
          <p:spPr>
            <a:xfrm>
              <a:off x="0" y="0"/>
              <a:ext cx="3404191" cy="1675744"/>
            </a:xfrm>
            <a:custGeom>
              <a:avLst/>
              <a:gdLst/>
              <a:ahLst/>
              <a:cxnLst/>
              <a:rect l="l" t="t" r="r" b="b"/>
              <a:pathLst>
                <a:path w="3404191" h="1675744" extrusionOk="0">
                  <a:moveTo>
                    <a:pt x="1702095" y="0"/>
                  </a:moveTo>
                  <a:cubicBezTo>
                    <a:pt x="762054" y="0"/>
                    <a:pt x="0" y="375128"/>
                    <a:pt x="0" y="837872"/>
                  </a:cubicBezTo>
                  <a:cubicBezTo>
                    <a:pt x="0" y="1300616"/>
                    <a:pt x="762054" y="1675744"/>
                    <a:pt x="1702095" y="1675744"/>
                  </a:cubicBezTo>
                  <a:cubicBezTo>
                    <a:pt x="2642137" y="1675744"/>
                    <a:pt x="3404191" y="1300616"/>
                    <a:pt x="3404191" y="837872"/>
                  </a:cubicBezTo>
                  <a:cubicBezTo>
                    <a:pt x="3404191" y="375128"/>
                    <a:pt x="2642137" y="0"/>
                    <a:pt x="170209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9"/>
            <p:cNvSpPr txBox="1"/>
            <p:nvPr/>
          </p:nvSpPr>
          <p:spPr>
            <a:xfrm>
              <a:off x="319143" y="119001"/>
              <a:ext cx="2765905" cy="1399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9"/>
          <p:cNvGrpSpPr/>
          <p:nvPr/>
        </p:nvGrpSpPr>
        <p:grpSpPr>
          <a:xfrm>
            <a:off x="3601542" y="2334995"/>
            <a:ext cx="11084916" cy="5617010"/>
            <a:chOff x="0" y="0"/>
            <a:chExt cx="3538010" cy="1792800"/>
          </a:xfrm>
        </p:grpSpPr>
        <p:sp>
          <p:nvSpPr>
            <p:cNvPr id="1606" name="Google Shape;1606;p9"/>
            <p:cNvSpPr/>
            <p:nvPr/>
          </p:nvSpPr>
          <p:spPr>
            <a:xfrm>
              <a:off x="0" y="0"/>
              <a:ext cx="3538010" cy="1792800"/>
            </a:xfrm>
            <a:custGeom>
              <a:avLst/>
              <a:gdLst/>
              <a:ahLst/>
              <a:cxnLst/>
              <a:rect l="l" t="t" r="r" b="b"/>
              <a:pathLst>
                <a:path w="3538010" h="1792800" extrusionOk="0">
                  <a:moveTo>
                    <a:pt x="1769005" y="0"/>
                  </a:moveTo>
                  <a:cubicBezTo>
                    <a:pt x="792010" y="0"/>
                    <a:pt x="0" y="401332"/>
                    <a:pt x="0" y="896400"/>
                  </a:cubicBezTo>
                  <a:cubicBezTo>
                    <a:pt x="0" y="1391468"/>
                    <a:pt x="792010" y="1792800"/>
                    <a:pt x="1769005" y="1792800"/>
                  </a:cubicBezTo>
                  <a:cubicBezTo>
                    <a:pt x="2745999" y="1792800"/>
                    <a:pt x="3538010" y="1391468"/>
                    <a:pt x="3538010" y="896400"/>
                  </a:cubicBezTo>
                  <a:cubicBezTo>
                    <a:pt x="3538010" y="401332"/>
                    <a:pt x="2745999" y="0"/>
                    <a:pt x="17690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9"/>
            <p:cNvSpPr txBox="1"/>
            <p:nvPr/>
          </p:nvSpPr>
          <p:spPr>
            <a:xfrm>
              <a:off x="331688" y="129975"/>
              <a:ext cx="2874633" cy="1494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8" name="Google Shape;1608;p9"/>
          <p:cNvSpPr txBox="1"/>
          <p:nvPr/>
        </p:nvSpPr>
        <p:spPr>
          <a:xfrm>
            <a:off x="5652908" y="5009849"/>
            <a:ext cx="6982200" cy="260010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93" b="1" i="0" u="none" strike="noStrike" cap="none">
                <a:solidFill>
                  <a:srgbClr val="81D5FF"/>
                </a:solidFill>
                <a:latin typeface="Blinker"/>
                <a:ea typeface="Blinker"/>
                <a:cs typeface="Blinker"/>
                <a:sym typeface="Blinker"/>
              </a:rPr>
              <a:t>FEUD</a:t>
            </a:r>
            <a:endParaRPr/>
          </a:p>
        </p:txBody>
      </p:sp>
      <p:sp>
        <p:nvSpPr>
          <p:cNvPr id="1609" name="Google Shape;1609;p9"/>
          <p:cNvSpPr txBox="1"/>
          <p:nvPr/>
        </p:nvSpPr>
        <p:spPr>
          <a:xfrm>
            <a:off x="4972964" y="3116163"/>
            <a:ext cx="8342100" cy="2928300"/>
          </a:xfrm>
          <a:prstGeom prst="rect">
            <a:avLst/>
          </a:prstGeom>
          <a:noFill/>
          <a:ln>
            <a:noFill/>
          </a:ln>
          <a:effectLst>
            <a:outerShdw blurRad="4857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24" b="0" i="0" u="none" strike="noStrike" cap="none">
                <a:solidFill>
                  <a:srgbClr val="FFCB1F"/>
                </a:solidFill>
                <a:latin typeface="Pacifico"/>
                <a:ea typeface="Pacifico"/>
                <a:cs typeface="Pacifico"/>
                <a:sym typeface="Pacifico"/>
              </a:rPr>
              <a:t>Family</a:t>
            </a:r>
            <a:endParaRPr/>
          </a:p>
        </p:txBody>
      </p:sp>
      <p:grpSp>
        <p:nvGrpSpPr>
          <p:cNvPr id="1612" name="Google Shape;1612;p9"/>
          <p:cNvGrpSpPr/>
          <p:nvPr/>
        </p:nvGrpSpPr>
        <p:grpSpPr>
          <a:xfrm>
            <a:off x="7586834" y="8629723"/>
            <a:ext cx="3114332" cy="1104781"/>
            <a:chOff x="0" y="-203164"/>
            <a:chExt cx="4152443" cy="1473041"/>
          </a:xfrm>
        </p:grpSpPr>
        <p:grpSp>
          <p:nvGrpSpPr>
            <p:cNvPr id="1613" name="Google Shape;1613;p9"/>
            <p:cNvGrpSpPr/>
            <p:nvPr/>
          </p:nvGrpSpPr>
          <p:grpSpPr>
            <a:xfrm>
              <a:off x="0" y="-203164"/>
              <a:ext cx="4152443" cy="1473041"/>
              <a:chOff x="0" y="-38100"/>
              <a:chExt cx="778721" cy="276244"/>
            </a:xfrm>
          </p:grpSpPr>
          <p:sp>
            <p:nvSpPr>
              <p:cNvPr id="1614" name="Google Shape;1614;p9"/>
              <p:cNvSpPr/>
              <p:nvPr/>
            </p:nvSpPr>
            <p:spPr>
              <a:xfrm>
                <a:off x="0" y="0"/>
                <a:ext cx="778721" cy="238144"/>
              </a:xfrm>
              <a:custGeom>
                <a:avLst/>
                <a:gdLst/>
                <a:ahLst/>
                <a:cxnLst/>
                <a:rect l="l" t="t" r="r" b="b"/>
                <a:pathLst>
                  <a:path w="778721" h="238144" extrusionOk="0">
                    <a:moveTo>
                      <a:pt x="119072" y="0"/>
                    </a:moveTo>
                    <a:lnTo>
                      <a:pt x="659649" y="0"/>
                    </a:lnTo>
                    <a:cubicBezTo>
                      <a:pt x="691228" y="0"/>
                      <a:pt x="721515" y="12545"/>
                      <a:pt x="743845" y="34875"/>
                    </a:cubicBezTo>
                    <a:cubicBezTo>
                      <a:pt x="766176" y="57206"/>
                      <a:pt x="778721" y="87492"/>
                      <a:pt x="778721" y="119072"/>
                    </a:cubicBezTo>
                    <a:lnTo>
                      <a:pt x="778721" y="119072"/>
                    </a:lnTo>
                    <a:cubicBezTo>
                      <a:pt x="778721" y="150652"/>
                      <a:pt x="766176" y="180938"/>
                      <a:pt x="743845" y="203269"/>
                    </a:cubicBezTo>
                    <a:cubicBezTo>
                      <a:pt x="721515" y="225599"/>
                      <a:pt x="691228" y="238144"/>
                      <a:pt x="659649" y="238144"/>
                    </a:cubicBezTo>
                    <a:lnTo>
                      <a:pt x="119072" y="238144"/>
                    </a:lnTo>
                    <a:cubicBezTo>
                      <a:pt x="87492" y="238144"/>
                      <a:pt x="57206" y="225599"/>
                      <a:pt x="34875" y="203269"/>
                    </a:cubicBezTo>
                    <a:cubicBezTo>
                      <a:pt x="12545" y="180938"/>
                      <a:pt x="0" y="150652"/>
                      <a:pt x="0" y="119072"/>
                    </a:cubicBezTo>
                    <a:lnTo>
                      <a:pt x="0" y="119072"/>
                    </a:lnTo>
                    <a:cubicBezTo>
                      <a:pt x="0" y="87492"/>
                      <a:pt x="12545" y="57206"/>
                      <a:pt x="34875" y="34875"/>
                    </a:cubicBezTo>
                    <a:cubicBezTo>
                      <a:pt x="57206" y="12545"/>
                      <a:pt x="87492" y="0"/>
                      <a:pt x="11907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4FDFC"/>
                  </a:gs>
                  <a:gs pos="50000">
                    <a:srgbClr val="5F84FF"/>
                  </a:gs>
                  <a:gs pos="100000">
                    <a:srgbClr val="496AEA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85725" cap="rnd" cmpd="sng">
                <a:solidFill>
                  <a:srgbClr val="B4FDF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9"/>
              <p:cNvSpPr txBox="1"/>
              <p:nvPr/>
            </p:nvSpPr>
            <p:spPr>
              <a:xfrm>
                <a:off x="0" y="-38100"/>
                <a:ext cx="778721" cy="276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6" name="Google Shape;1616;p9"/>
            <p:cNvSpPr txBox="1"/>
            <p:nvPr/>
          </p:nvSpPr>
          <p:spPr>
            <a:xfrm>
              <a:off x="972411" y="220445"/>
              <a:ext cx="2207700" cy="73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75" b="1" i="0" u="none" strike="noStrike" cap="none">
                  <a:solidFill>
                    <a:srgbClr val="0334AD"/>
                  </a:solidFill>
                  <a:latin typeface="Blinker"/>
                  <a:ea typeface="Blinker"/>
                  <a:cs typeface="Blinker"/>
                  <a:sym typeface="Blinker"/>
                </a:rPr>
                <a:t>START</a:t>
              </a: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258ECB5-BFCB-C926-FB9B-27E7B6732E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4273" y="2849631"/>
            <a:ext cx="2854714" cy="594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C248B-6F65-FCD3-5F20-0A3EC11EA6E0}"/>
              </a:ext>
            </a:extLst>
          </p:cNvPr>
          <p:cNvSpPr txBox="1"/>
          <p:nvPr/>
        </p:nvSpPr>
        <p:spPr>
          <a:xfrm>
            <a:off x="3529153" y="748627"/>
            <a:ext cx="13046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77"/>
              </a:rPr>
              <a:t>THE WILD, WILD WORLD OF WORKERS’ COMP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5CA41-554B-8F50-86E9-83874B74ED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10872" y="4737100"/>
            <a:ext cx="8342100" cy="10423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3.7037E-7 L -0.31041 0.00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4AC54557-1A60-4B31-195A-CE5A10772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C59DC872-FCB2-754F-CD49-A6E5C07C4BE4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5520E271-8E94-0D8F-D720-1FE92B0CC64D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A3BCC1B8-1C74-8FC3-DC27-C8A7A5EA3AF7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7C90B21F-1582-8D00-4291-F4CF74A63B32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7D5790FE-8E78-E8F3-3904-0655FCE1C526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44A98B34-B2AB-AA5A-FB87-2B22B6CDF196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66F8D5A9-DB64-1D6C-7E96-D304DC4CF147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7CFDA534-3455-6142-5324-1EB15C9B1B2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D17EEE69-7B6D-89B6-729E-8C27A50E2745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46569832-1490-0559-85AD-3918C31A2504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6C9923C7-5F34-8F03-7816-0F5C7B8CA9D9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1C75D688-1957-CE9A-DC5A-E7D83D089B20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10EFC4CD-D725-40BA-6AF4-9C7067240FD5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B78927C7-BA68-389F-EFDE-B02A299F48C4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B0A96AA3-5E05-E5E6-D2E8-861CF36B41BD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5DF0ECE5-887B-650F-C1A6-8A289D805C8D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F06EBF60-A897-64E7-2600-878CD59AFC26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C11BE783-961B-127E-CB3B-07E392DDE2B2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E06A7ED5-BB3D-6559-0931-B74DC88F197D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CD3D4AFC-5EBF-A0E9-BB5A-0F4E9A4DD135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E5FA3895-A23D-185E-2C22-3B8A77FDA4F7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88C5CA5E-B9BE-4D10-50FC-3131BC40135A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F549D7F2-AF08-907A-9716-EF3B9F60262A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95261382-E76F-3F62-0F6D-0F62E05D8395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A98F686E-D839-F11D-7562-9076C86CD9E9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1E33C4BD-021A-753A-FF4E-06620F336DE8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E170696F-F750-5052-4E09-9B3317B0CD7B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70666AC9-4CB4-A4EA-DE12-CC0CABDED9F9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4232D362-1D71-3301-A940-6354D8A97807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AE8DAD49-D956-9396-E1AD-157DF96AC9C7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6CF82396-C406-80A8-4106-36CF5E993DEA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C186AE2B-DDE7-DE4D-AA05-408C2B67AD55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9FC4280D-E2C4-7EF5-DFAE-23C8D71077BD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AF84BC3E-DB41-396A-F8A0-0283BCBEDC13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5BC036ED-8AED-D977-298A-7B00208CF082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D04A0B89-226A-7232-51DE-96B546B54938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A5F4798A-74E3-9DBE-6797-2E4B89A33CC0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E0DC9993-24F8-CFED-089E-90C781D55724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C61E5BE0-7153-8263-01AD-41AA746A0D6F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867E6AD7-CCF1-273A-7823-1F7DBC38085B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413E5B2B-3ED0-12C1-C6D2-01C57DEAF0FE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C8DA8165-6B66-9B26-8C72-E5C239A10A13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6476EF58-3BBD-CB13-7A2A-064255133D06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EFC5EEE9-AAC9-7D0B-D10E-0BC09D2F7228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787A5EED-C942-158F-3A87-1CCE178ED6FC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D343BD69-846E-7228-1965-17AEDCCAC5F9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81B2797B-38FA-4017-07E4-0B86B5F31E9C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76849E4A-C00B-E369-28F1-60AB16F50797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DA21C1E8-A860-DBA3-1066-66D703C88F7F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BD221D6F-8D36-BBCE-E26D-A6216711D865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3CA78E45-29DD-837B-3441-8F1B45594E32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FC7CA1CC-FE81-0646-4F2E-1B6E21369475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5C417100-999C-EA9A-D446-7E0034D78BDF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E804A3B0-BC44-392D-97D1-F350307FFC80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269F5F16-FA34-9647-DD37-361A389A6FEC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D5BEEDCF-9787-DC3A-3F12-89C74F868D1D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2A0E1057-33DA-91B6-E284-5993ADD143AC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BB939D05-3714-DDD1-ED83-5DC365F5E3B7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41D240CC-CF46-0C63-ABBE-076DD160A399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636F324B-978C-2F94-7A0C-05B881AFDE2D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7FF3D410-C3E0-BC91-5AC6-AF0EEC0660DD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771BC03D-F353-0A21-779B-83DE4D1822CA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5AF0F92E-D880-ED91-2132-60754286D3F8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ED36E5E1-8F71-6AAD-48D1-A3E8DAC80D5B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6299467F-9056-9F9C-9445-28B6FCFB58F6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133A846F-8E91-F0B9-1A23-2AE9C73419CF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87E78801-CD97-FD20-3A0C-B35FF30CA650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9927A5D7-FDC7-AA62-FF85-0EAE52859E9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8ABC70F2-26B4-8EA5-8537-B71E7B393931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127DF6B5-D2B1-A6C4-80B6-434F58439413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F7139DA8-D03E-48DE-425A-E1F7B1A35196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540625B4-37F7-2A56-ABE3-4541D0916189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13229664-C72B-BEBB-219C-1812C25E995C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9187E6C9-5F3F-917C-60DC-EF0E9D9DADEA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A2661776-72DC-82FE-E5E3-571855C8CFBF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FDBD14B7-7B21-7912-37C0-B81E2B058B75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6B5B2823-E06E-83BE-1B06-FEEBD26D35E1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4BF6443E-6779-9BB1-2026-D68D334C3A6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4C6AC376-78C6-99D4-082E-B2D6E479A4FE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79D2B29B-F898-2644-65E1-B7E37D79E542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8A2257F0-924F-4F7A-F026-B8F3769F004D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774A59BE-85C5-34AB-60ED-F097D9A7AFF0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54ABB87D-9971-DB02-1835-7E8D713A199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399C7E44-9EF1-22DA-3847-CB981B4ABBA5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083F98DD-F7C9-87DC-7432-22844E7D061A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7A7F21BA-0127-E805-ACD0-8908389EFB61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068FABA3-C476-B1BB-9FEA-732397E7F972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24E9D842-C277-B7C8-5F2B-293C5972BDFB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C4116278-EFEA-979C-44EE-E41A4CFE493F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A9C5A781-BB2C-3E68-DC0C-3085FA5D0D63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50B113B4-CC92-2676-3251-1B42DF3AC1CA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29B32A43-3F5E-10A7-A61C-B8842E42EDE3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9F969584-693D-4D9B-A62E-44F308C3EE93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A7209179-8469-E2D7-1F1C-1DB533328259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DF9FF707-35C1-2D93-2BDC-04BBB08C905B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405D2ECD-4831-E788-F3A6-69F29080440A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CA249E97-D5CA-1E2B-CBD2-F6C7D34824C0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BCD6711D-3221-6136-8422-FAB832F2F1F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9B829150-564E-BE72-3FA4-099228C35E67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AA7A01DB-0B14-6006-AB63-B917B32F57D2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15B33383-4227-3E30-821D-873699FB39B0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52DC932C-012A-9661-00D7-B41EB0CFD75E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3567B258-28ED-69DF-A2EA-1205C29C1A65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17510488-89D1-2778-88A8-CD2101696286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6FAB2082-5664-0302-5EB9-A35CC062C025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3D20CDCA-81B1-5D45-06AA-3E44365D4625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0683C291-C0B7-82BE-3A91-719FB7030F5E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77A47174-B578-6B6C-A1F4-724DD52D5041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7FFC4055-A884-B672-FF7F-B675BD85826E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A7D412A7-4145-5041-7865-2BDCFDC34D4C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E44BDCCF-F523-C6EA-DDA6-354E4332051F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BC9FAB9C-F3C0-63F5-C139-49044BA292A4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7BC17CDB-E827-EBF9-EB8E-594179AEEB72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5BA6E102-3C75-25FE-D71A-DDA75945C564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468E237E-8310-EE88-DE97-291AE3C740A0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22F85552-A2F5-0087-D47E-308B01949D0F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C2422573-9854-5F60-F79E-4833A66B953D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695F77F3-92E7-B005-105B-B404EF48CD53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49012FB1-53AC-8C8A-F8B9-E67DE76F9BAC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78F896CB-1E4C-FC33-744B-41B2225A0E3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E9A3DC87-CE55-B901-EC4B-4EC50EDCBFC1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379AA51B-C08B-BB19-2FA0-9E10AC6AA74E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37ACF08E-A8C6-C7AB-22AB-1593ECFC216D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9D1567FE-5452-CE21-5128-C1081EC1F1A5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ADBB9D3D-5B69-2C69-3F83-37B392C8C5EF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92F4B21E-F890-7F2C-663C-7D24CA2A6F9E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604EC70A-8A5B-C221-C71D-C51344284608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83FB2EFB-C2BB-B284-87A0-AEBE31B1DC9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E81BD864-C2B3-13D5-05F9-C66687905D5B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55533CF2-1244-863B-D91A-9CEA9DCAA7C4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DD760E04-6D89-89E3-2D28-8152C77F3D9B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0124BE2E-2599-4C59-DE8A-6712DA1F67A6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497BF955-72C2-7B25-0D9D-6DFEA813043A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99B5A350-429E-6AA6-E1A4-95EE933474EB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57CA194F-C26E-BA74-0E4F-B0EFC5412A2A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5EB84EF8-70F6-5D1F-18FA-5CD7ADBD8A26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204040E2-B9CF-6E89-2612-67C726064425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06DC1EBE-DD08-59C4-E277-C0B5F58B3AA0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D3F86242-BF6A-F352-C710-197246F065D7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E71D5A18-7A41-86B4-6BAC-D240FBC0E5AD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6F9DBB3B-7388-5E75-E7BC-8D2A7E966149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2494189C-3BF8-FA5C-B20F-9908B74CB325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228D6083-9507-6438-18B3-1BF09B05E69A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DF58F395-A8CF-FB3A-1F67-66577C6227A9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10D456EB-4CE7-4BFA-4D67-68185772D872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13343937-F6DC-3699-362D-EFB7833E1542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AC67AF06-83D8-D015-D04B-6DAC1B872B31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F69710D5-ED31-CD65-BF64-41C43D49CC61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31344474-C068-578F-1096-165A9284CA8E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7836C3C9-042A-30A7-5744-D4D20A0820DD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84784231-0833-349D-4623-EBCF602A98B8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9D994360-3C6A-DA4C-8FEE-E182257D74B5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31825426-ED30-8DDB-4F40-95726B80E5D4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D66D921E-C83B-E91B-3137-AA0A8873C069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95B41079-43C2-A257-E686-4E8CBBE21EC2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4A8DDB93-DE04-8C84-6E68-502F8053348B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F2D43C6D-8F66-B88F-27AE-C7D08ABDA10D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B585B28E-7599-4CD2-DD2A-6BDCFFDA6049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AFA0584B-1B04-A279-5247-363FAE18FCD3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0CAB8D2A-B23C-6EB5-FB32-79F82166AE37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3C403463-FA30-128C-53D2-95B45B3F6E30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DBFF4136-FBAF-A55F-9E33-008C26B2D5BD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99EC9394-221A-64B1-DE4E-D7B3564C0DB6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54501824-A5F0-FA15-2669-C74E226DA009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102786B2-7EAF-BFC2-A3D3-622E498F2791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E9C43602-D930-2601-3121-32E6F97ECCF9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CE250F5F-8809-0881-BBB0-49EB2F4B00EB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37339800-8F34-1A95-6E76-1C26510667EC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5BFBDEC2-4DC9-9D8F-1A2F-963F99BDE421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302CBF91-01FF-E0E5-6BD8-4F8406EA41F2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9F6E44AC-B528-F9B5-EE5B-6223D418DFB9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CE25C2FE-275B-DD61-C23F-6F057A977609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8EA9AAF2-0DA1-D7A9-68AA-2CE1068025DE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02929B48-7411-EE26-ABA5-6000C3946763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671D9F16-7E72-96A3-BB8F-1FA5A536D949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AD048B6D-BC9E-5F5E-0918-506081050FAE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EF1E74BE-8CBE-0E87-6E09-E94BD636F36B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56833082-82C1-3CB3-9897-56C3F1A458CF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3E175202-E05B-5ED4-6F92-7A4D474F3359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3FB4CAF7-3D2E-C8C7-EDF1-3E94A7D54C57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02CCB99D-CA28-7587-3836-9842191865CD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186A1F79-B249-CF9D-D971-772788B8B70D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7756F168-D7F2-F35A-F30A-75049C568019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B328C4D2-323B-DF97-3270-461945EB14D9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944ACCF2-3BD4-BEC8-ABC6-3BB2FC8E6B5A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D3402B6F-EBA8-8A7F-3B88-3760D80BE598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00179F19-7A22-40CD-BF17-3DFD28BE3E3F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CB55C48D-84F7-AAFA-D297-DDA236C5ECD7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FE833960-607C-4996-B347-6B6AA6F06814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E09764D0-ECD1-503D-BAD7-12086523D8C8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D3FA15C1-E634-2455-26C7-F180B967C4AE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8F2F1A61-3A69-B629-F470-58815FCC5DC0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0BDF41F4-45DA-E23D-6BB3-A26ECF3FB79A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7F0597DA-69CD-C98F-AAA5-97C47DC90A55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3FABCF9D-FDCA-B61F-BFC4-4A50D541F8CB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B21AD06F-4C0F-3BDA-C675-026E7CACD9D5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4A4F0CAC-7BE6-09CE-58F5-137D7AA268E4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D12AE6F4-701D-9413-7477-E686AC0E7409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D9E0722C-6D0A-C5EB-5EE2-0E485B58EE5F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9C2E4846-3D4B-CAA4-3715-22EC795D2880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0FEA2C3A-CF4F-6BEA-43BC-298A0D1E37D5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F2F4EA05-37CB-233D-1053-AC5682CB14E5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A8E6D2A3-BCED-4354-339E-43F76E03BEBA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31EA59F6-7D91-5159-8CFE-71636FD35019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E06A6872-6A8D-C073-2B10-F0A8FA0C6E9A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F08C78A3-A599-0261-2722-81E55B8A38E4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C73B9AD2-6FE0-D5E3-74CF-FD81EC01C701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28C20D1E-153E-83B9-25E0-022EEFF711C1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1486DE65-555E-23C3-F15C-8FEDA648DB2B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0B26C3F4-8DF9-AC4B-9F1C-EDE29664EB39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18B09BDE-A050-EF98-4218-DD7D26B61811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661646B3-4FB7-4356-3149-AB47E170911C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9EDCD3D5-8767-2ADF-E5FB-DFBD86D354B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54A7FED0-BB6D-D463-9084-47B1133B2A6C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6A6546F3-C70D-DECD-25F1-81D8A2DE9E48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775EED27-167C-4BA1-0695-18D80E47041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9E0B5FE5-E20C-E6AF-3A57-ED2FE152F12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9450EE29-2BA0-64E7-F624-2DAC68946583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0E1A012C-A802-0087-3184-8A34541110FA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3BC53002-C578-375E-F44D-FC3976DBF570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1357F3F9-EC8E-5DFA-E0E9-B9B99FF8EE3C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CC05ECC2-ED92-4AF5-09C3-24D8BD0DD782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F26F340A-4839-A1DB-D0F3-602CE93F9710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ECD1E6BF-3D20-C8F9-5DF0-F0FE148EB2CE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CC2A874B-1F32-68F2-89AC-9CF66CF5A35B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9D83C1D3-E77C-B424-1947-AEA19493E957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AFEB17FF-0F7C-9884-85B9-1231B045C4AC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94E2E658-C981-7BE6-5178-4124D24DFD86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EC2494A7-C1A7-8BCF-2828-DA68C4892072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A335573F-D759-87E4-D273-42D6FB236C7A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FDCED025-50DD-3F76-F876-3F280A60AAD9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3A712175-A0EE-6E65-3B4E-A7CB1D2807C4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7E4330CA-B5B8-E8BC-DF8B-80AC6010995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53E02298-EBB3-D1B6-C782-54744160C374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B3A168DF-11CE-A1E0-F5F2-5FDCAFC507E1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24134586-4418-7558-A094-D0E6E5A57DD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7D2A7742-53A6-C405-C491-D39CDEEB5239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B20B23F4-E1D2-40D9-42E9-D431D976F605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EA5AE7C5-890E-13C0-9370-3E41C85F8524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D592D08C-0D61-FCB2-672E-F307F66B6BAD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3657EDB8-6353-A141-ABDD-A853FF094301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CD366697-0D29-FBA8-E2F6-C6FC59B51223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F203D350-F257-EFA0-B305-BB17C657F9E4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DB68262B-ACF8-DDAD-6882-206C3FF77413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9E1818A5-92F0-D2FA-089B-88D3A2A862F3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27E342B0-A730-3848-974B-1C7A130A0525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5B5DE5D6-3C39-208F-3C15-052A87542AD8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DFA0AF43-3649-8E60-28EA-6D0B9297FD2F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60DFBA5E-B13D-1E49-372B-2348E5F5D3F0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1B6B0BCA-1978-B0CD-3E65-4B6EFBD52F91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A43E5C71-2A2C-2831-7849-5B16BF071E43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1781C5A1-423B-4AAF-6DE7-80268B6566E4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DCB4D9F4-25A6-FEF2-1E7A-1200B96ECC67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1DDEABE9-8545-DE87-6CB2-F140C5ABE73D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5085A54E-2ADA-1DD0-6E81-34A3717EA62E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8FF5D9AB-3F6B-960E-57EB-E779C1F581C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F748CD9D-0725-53DF-DF75-20CB407A35CA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0AC70450-5B88-D429-D129-082AE7F3D4F1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D98F7F47-19DE-8486-3210-BCDD54798DA2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3D1E7133-961D-478F-F6F2-CBEC045DFBBA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DC07178A-39F4-2F5D-765F-CF0E72BD01E4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66DC0736-5057-19FB-409E-129468537834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BCA29361-8F29-A273-A32A-76E8BD6FB559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7CB70AA7-2ADE-1D6B-A15D-EBB9326647A5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F2A1D1AD-1EF6-4E57-4543-A4E7F724D044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A7D421D4-F185-76F9-7FEF-200EE2AA5BC5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7EC1374B-54E7-DC5F-DACE-DBBF7E91162A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42DB6FB2-4A7A-C395-A5A0-AD7AC7F086B1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21790608-50D5-E02B-F168-C77528B7EFE1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40EAD99C-EB0A-C5FD-A5EF-178042452D70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B0DC28D7-1420-81A7-C40D-F2C5F22C4A9F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959A8E91-9047-95A8-B248-B1768E7080DF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B175E359-CD1C-F7A1-2F7B-E461EAF2DF11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34FD603B-B946-CB65-7C0D-78D8EEFDD5DB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429CAFC0-5BBD-A960-76CD-CCB315E8BB5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9127C912-D7DE-97C1-FE62-0725C4ABC61E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B712CD3B-89D7-2D1A-91E4-4FB6FC0D1516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812B7032-FB48-57F2-3724-81D1B514D0EE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11C39913-0769-BF67-C218-B469DEFC1AF6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7A1B6EE6-A4A2-A185-2F32-311C2472A72C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56849FFD-0FFD-8825-BA51-2484C872D618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A53ECF8E-4C2F-78BC-CADA-0669F7D77FE9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2C12BDD4-42B3-5519-6C31-495FA92CB71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8AC77C5A-7A9D-534A-CFF6-96932A9DB331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9782DD93-589E-88AD-878E-AE1C2FB51B31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C1428FF9-1760-BE47-8A28-092B2D678902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B22696E6-D33F-D0C1-D865-9831C1C9821C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C1F4C56B-2779-7F0B-0D5A-3F71542E1CB5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2533B8E9-4CBE-69DF-FBCB-59090B75D80A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84571102-2EB6-F787-5E6C-20A6FB954238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3DA08D6C-4C0D-BEDC-A0CF-51C044235363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3024FA2D-1749-0FDB-FE45-E162740C9E51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8B9F0382-2123-AF1C-4944-A05B7D18CABD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B064BC0A-49A7-E3CA-B6A9-8FADC39F16F9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E46571F4-9AC3-DE5E-D600-34831AB63B22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AE6887B7-933A-2208-98FB-9D46334C1897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519BCB2A-F20E-D6C7-F6CD-CA4BE307F546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08CCFBA2-4BD3-3276-0689-74698FDCC7E2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1AC2578C-54D8-D467-F9B2-1FECF326E8AA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D532D8D3-EDFA-61D5-BEAA-C76BE10D7B38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97C0A574-C205-0CDC-574A-E6ADFD931EFB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BA8B1614-CA3D-0409-6E31-6969DAED8BBB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7CD64DC5-7DE2-7254-C2D4-F765FB52CAD3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33ECD724-9072-C2B1-AD6E-CB8AEFE6CF8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B182B5EE-6614-0D48-488C-48A1F557C84B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A0E642B2-0DBB-D2DD-4269-5F3B681B2529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1633EB20-9925-A577-836A-202E5834CBA8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14841BC0-3E6F-09C8-5CBE-BB2E7A6BCDC4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63ABC02F-1F01-683B-4D2D-CD6BB734FC41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091DD1B7-3047-2532-C8AA-2CA2EBE1338A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C8578564-64E8-36F8-9721-E02AB82DD7D8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7CC835C8-985C-65DB-ED6F-E424400CC824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D23A9855-4547-1A35-E177-CAB52807DC37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67C445DB-0106-F5A0-4FBD-68E2944C5891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CF2AC275-A9DE-3930-C494-C96EBF978F6D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9017F722-9B94-90FC-8437-3C73C947365C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4D8A3544-7DA7-4279-B121-ABB037CC4956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DA540DBC-2D36-2DB9-CC55-A985398BEE48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6AD78FDE-FE98-3965-913F-D029519637BF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20F1B392-AF63-0470-077F-5CC96DA2AF59}"/>
              </a:ext>
            </a:extLst>
          </p:cNvPr>
          <p:cNvSpPr txBox="1"/>
          <p:nvPr/>
        </p:nvSpPr>
        <p:spPr>
          <a:xfrm>
            <a:off x="4155750" y="4205102"/>
            <a:ext cx="9976500" cy="1876796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ROUND 2</a:t>
            </a:r>
            <a:endParaRPr/>
          </a:p>
        </p:txBody>
      </p:sp>
      <p:pic>
        <p:nvPicPr>
          <p:cNvPr id="2" name="family-feud-win-sound-effect.wav">
            <a:hlinkClick r:id="" action="ppaction://media"/>
            <a:extLst>
              <a:ext uri="{FF2B5EF4-FFF2-40B4-BE49-F238E27FC236}">
                <a16:creationId xmlns:a16="http://schemas.microsoft.com/office/drawing/2014/main" id="{97F14224-0039-21EA-AC87-1F3AC5CC55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30086D-CEAB-9F9C-B20D-72CEFBB4AD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20705" y="5860226"/>
            <a:ext cx="7124700" cy="89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1.20156 -0.00231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8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2">
          <a:extLst>
            <a:ext uri="{FF2B5EF4-FFF2-40B4-BE49-F238E27FC236}">
              <a16:creationId xmlns:a16="http://schemas.microsoft.com/office/drawing/2014/main" id="{8E203B13-5342-2186-1C8F-23FE26D37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824;p12">
            <a:extLst>
              <a:ext uri="{FF2B5EF4-FFF2-40B4-BE49-F238E27FC236}">
                <a16:creationId xmlns:a16="http://schemas.microsoft.com/office/drawing/2014/main" id="{1AB60118-5A4A-ED40-397C-E7480DA89080}"/>
              </a:ext>
            </a:extLst>
          </p:cNvPr>
          <p:cNvSpPr/>
          <p:nvPr/>
        </p:nvSpPr>
        <p:spPr>
          <a:xfrm>
            <a:off x="4213321" y="8332598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824;p12">
            <a:extLst>
              <a:ext uri="{FF2B5EF4-FFF2-40B4-BE49-F238E27FC236}">
                <a16:creationId xmlns:a16="http://schemas.microsoft.com/office/drawing/2014/main" id="{95BC05F2-A099-EDE6-C83B-BB3012AE3D9E}"/>
              </a:ext>
            </a:extLst>
          </p:cNvPr>
          <p:cNvSpPr/>
          <p:nvPr/>
        </p:nvSpPr>
        <p:spPr>
          <a:xfrm>
            <a:off x="10251209" y="8332598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24;p12">
            <a:extLst>
              <a:ext uri="{FF2B5EF4-FFF2-40B4-BE49-F238E27FC236}">
                <a16:creationId xmlns:a16="http://schemas.microsoft.com/office/drawing/2014/main" id="{D4EBBA91-5A6F-F89E-4E90-093E432C6AB3}"/>
              </a:ext>
            </a:extLst>
          </p:cNvPr>
          <p:cNvSpPr/>
          <p:nvPr/>
        </p:nvSpPr>
        <p:spPr>
          <a:xfrm>
            <a:off x="10251209" y="701149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4;p12">
            <a:extLst>
              <a:ext uri="{FF2B5EF4-FFF2-40B4-BE49-F238E27FC236}">
                <a16:creationId xmlns:a16="http://schemas.microsoft.com/office/drawing/2014/main" id="{3F63BB2A-C8FA-65B3-1600-36683108DD0A}"/>
              </a:ext>
            </a:extLst>
          </p:cNvPr>
          <p:cNvSpPr/>
          <p:nvPr/>
        </p:nvSpPr>
        <p:spPr>
          <a:xfrm>
            <a:off x="4213321" y="701149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4;p12">
            <a:extLst>
              <a:ext uri="{FF2B5EF4-FFF2-40B4-BE49-F238E27FC236}">
                <a16:creationId xmlns:a16="http://schemas.microsoft.com/office/drawing/2014/main" id="{4BF159C2-6523-27A5-7B4D-EFF86697A329}"/>
              </a:ext>
            </a:extLst>
          </p:cNvPr>
          <p:cNvSpPr/>
          <p:nvPr/>
        </p:nvSpPr>
        <p:spPr>
          <a:xfrm>
            <a:off x="10251209" y="568695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4;p12">
            <a:extLst>
              <a:ext uri="{FF2B5EF4-FFF2-40B4-BE49-F238E27FC236}">
                <a16:creationId xmlns:a16="http://schemas.microsoft.com/office/drawing/2014/main" id="{815820B6-3B68-883E-0A50-111A095AE3AF}"/>
              </a:ext>
            </a:extLst>
          </p:cNvPr>
          <p:cNvSpPr/>
          <p:nvPr/>
        </p:nvSpPr>
        <p:spPr>
          <a:xfrm>
            <a:off x="4213321" y="5690388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4;p12">
            <a:extLst>
              <a:ext uri="{FF2B5EF4-FFF2-40B4-BE49-F238E27FC236}">
                <a16:creationId xmlns:a16="http://schemas.microsoft.com/office/drawing/2014/main" id="{BD8E943C-4F65-BA26-B070-8EAF9C417484}"/>
              </a:ext>
            </a:extLst>
          </p:cNvPr>
          <p:cNvSpPr/>
          <p:nvPr/>
        </p:nvSpPr>
        <p:spPr>
          <a:xfrm>
            <a:off x="10251209" y="436241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4;p12">
            <a:extLst>
              <a:ext uri="{FF2B5EF4-FFF2-40B4-BE49-F238E27FC236}">
                <a16:creationId xmlns:a16="http://schemas.microsoft.com/office/drawing/2014/main" id="{1E78CFFC-AB07-DEA3-18A3-E13925E9AFB7}"/>
              </a:ext>
            </a:extLst>
          </p:cNvPr>
          <p:cNvSpPr/>
          <p:nvPr/>
        </p:nvSpPr>
        <p:spPr>
          <a:xfrm>
            <a:off x="4213322" y="436241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12">
            <a:extLst>
              <a:ext uri="{FF2B5EF4-FFF2-40B4-BE49-F238E27FC236}">
                <a16:creationId xmlns:a16="http://schemas.microsoft.com/office/drawing/2014/main" id="{6DA6EC74-E263-52D7-B0DD-7818BCBC7D8E}"/>
              </a:ext>
            </a:extLst>
          </p:cNvPr>
          <p:cNvCxnSpPr/>
          <p:nvPr/>
        </p:nvCxnSpPr>
        <p:spPr>
          <a:xfrm>
            <a:off x="3963442" y="3987732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2" name="Google Shape;1842;p12">
            <a:extLst>
              <a:ext uri="{FF2B5EF4-FFF2-40B4-BE49-F238E27FC236}">
                <a16:creationId xmlns:a16="http://schemas.microsoft.com/office/drawing/2014/main" id="{9E92AC17-EE7E-D173-ED5F-64E3D3136B3B}"/>
              </a:ext>
            </a:extLst>
          </p:cNvPr>
          <p:cNvCxnSpPr/>
          <p:nvPr/>
        </p:nvCxnSpPr>
        <p:spPr>
          <a:xfrm>
            <a:off x="3963442" y="3030970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3" name="Google Shape;1843;p12">
            <a:extLst>
              <a:ext uri="{FF2B5EF4-FFF2-40B4-BE49-F238E27FC236}">
                <a16:creationId xmlns:a16="http://schemas.microsoft.com/office/drawing/2014/main" id="{2A47A0CF-4363-8355-267F-B7BA38865519}"/>
              </a:ext>
            </a:extLst>
          </p:cNvPr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1844" name="Google Shape;1844;p12">
              <a:extLst>
                <a:ext uri="{FF2B5EF4-FFF2-40B4-BE49-F238E27FC236}">
                  <a16:creationId xmlns:a16="http://schemas.microsoft.com/office/drawing/2014/main" id="{97385406-BE58-A7BF-BBCD-3A2DF05CCB26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Google Shape;1845;p12">
              <a:extLst>
                <a:ext uri="{FF2B5EF4-FFF2-40B4-BE49-F238E27FC236}">
                  <a16:creationId xmlns:a16="http://schemas.microsoft.com/office/drawing/2014/main" id="{2946E93B-0838-3C94-3BB7-B97DB0133A69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Google Shape;1846;p12">
              <a:extLst>
                <a:ext uri="{FF2B5EF4-FFF2-40B4-BE49-F238E27FC236}">
                  <a16:creationId xmlns:a16="http://schemas.microsoft.com/office/drawing/2014/main" id="{4A26EA99-FE26-A0E8-E129-2C8B1EB6674C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Google Shape;1847;p12">
              <a:extLst>
                <a:ext uri="{FF2B5EF4-FFF2-40B4-BE49-F238E27FC236}">
                  <a16:creationId xmlns:a16="http://schemas.microsoft.com/office/drawing/2014/main" id="{06220BB5-0DD3-FE7B-4BD9-088CA3283744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Google Shape;1848;p12">
              <a:extLst>
                <a:ext uri="{FF2B5EF4-FFF2-40B4-BE49-F238E27FC236}">
                  <a16:creationId xmlns:a16="http://schemas.microsoft.com/office/drawing/2014/main" id="{FAD8FDDC-07DC-91AB-EF0F-7A6164F47DCE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Google Shape;1849;p12">
              <a:extLst>
                <a:ext uri="{FF2B5EF4-FFF2-40B4-BE49-F238E27FC236}">
                  <a16:creationId xmlns:a16="http://schemas.microsoft.com/office/drawing/2014/main" id="{F0330F42-6154-241A-25B9-2748E537779A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Google Shape;1850;p12">
              <a:extLst>
                <a:ext uri="{FF2B5EF4-FFF2-40B4-BE49-F238E27FC236}">
                  <a16:creationId xmlns:a16="http://schemas.microsoft.com/office/drawing/2014/main" id="{EDC2D60C-4BBE-2E34-49E8-5367E2FA9562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Google Shape;1851;p12">
              <a:extLst>
                <a:ext uri="{FF2B5EF4-FFF2-40B4-BE49-F238E27FC236}">
                  <a16:creationId xmlns:a16="http://schemas.microsoft.com/office/drawing/2014/main" id="{C71DB810-0969-323E-8304-BB7BAEE5E90F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Google Shape;1852;p12">
              <a:extLst>
                <a:ext uri="{FF2B5EF4-FFF2-40B4-BE49-F238E27FC236}">
                  <a16:creationId xmlns:a16="http://schemas.microsoft.com/office/drawing/2014/main" id="{D3D56B0B-20D7-0720-022A-E8FA8A1E0C5E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Google Shape;1853;p12">
              <a:extLst>
                <a:ext uri="{FF2B5EF4-FFF2-40B4-BE49-F238E27FC236}">
                  <a16:creationId xmlns:a16="http://schemas.microsoft.com/office/drawing/2014/main" id="{91A9716D-24C3-B273-D5AA-B183A32B457F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Google Shape;1854;p12">
              <a:extLst>
                <a:ext uri="{FF2B5EF4-FFF2-40B4-BE49-F238E27FC236}">
                  <a16:creationId xmlns:a16="http://schemas.microsoft.com/office/drawing/2014/main" id="{4ACCABA0-903E-461E-DF84-0624EB5E5CF6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Google Shape;1855;p12">
              <a:extLst>
                <a:ext uri="{FF2B5EF4-FFF2-40B4-BE49-F238E27FC236}">
                  <a16:creationId xmlns:a16="http://schemas.microsoft.com/office/drawing/2014/main" id="{6A32485B-BE74-0CC3-D02F-641F47FF4AEE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Google Shape;1856;p12">
              <a:extLst>
                <a:ext uri="{FF2B5EF4-FFF2-40B4-BE49-F238E27FC236}">
                  <a16:creationId xmlns:a16="http://schemas.microsoft.com/office/drawing/2014/main" id="{C6FD1432-8F8F-2297-CD6D-5735BA086605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Google Shape;1857;p12">
              <a:extLst>
                <a:ext uri="{FF2B5EF4-FFF2-40B4-BE49-F238E27FC236}">
                  <a16:creationId xmlns:a16="http://schemas.microsoft.com/office/drawing/2014/main" id="{DCA4E672-C67A-488A-63BD-23AD81E3BE25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Google Shape;1858;p12">
              <a:extLst>
                <a:ext uri="{FF2B5EF4-FFF2-40B4-BE49-F238E27FC236}">
                  <a16:creationId xmlns:a16="http://schemas.microsoft.com/office/drawing/2014/main" id="{967C378A-586E-39AD-C591-57CC76C6AF6A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Google Shape;1859;p12">
              <a:extLst>
                <a:ext uri="{FF2B5EF4-FFF2-40B4-BE49-F238E27FC236}">
                  <a16:creationId xmlns:a16="http://schemas.microsoft.com/office/drawing/2014/main" id="{DB9961CC-CC7F-E6FC-1142-1A8BF0F702C0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Google Shape;1860;p12">
              <a:extLst>
                <a:ext uri="{FF2B5EF4-FFF2-40B4-BE49-F238E27FC236}">
                  <a16:creationId xmlns:a16="http://schemas.microsoft.com/office/drawing/2014/main" id="{17190BD3-19BD-F775-033B-A5B632D4CB70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Google Shape;1861;p12">
              <a:extLst>
                <a:ext uri="{FF2B5EF4-FFF2-40B4-BE49-F238E27FC236}">
                  <a16:creationId xmlns:a16="http://schemas.microsoft.com/office/drawing/2014/main" id="{D2D2D529-CF25-A2FC-A3F7-0C67A4E3960E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Google Shape;1862;p12">
              <a:extLst>
                <a:ext uri="{FF2B5EF4-FFF2-40B4-BE49-F238E27FC236}">
                  <a16:creationId xmlns:a16="http://schemas.microsoft.com/office/drawing/2014/main" id="{78EC4C62-EB13-2ED1-69C6-C043D3994A07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Google Shape;1863;p12">
              <a:extLst>
                <a:ext uri="{FF2B5EF4-FFF2-40B4-BE49-F238E27FC236}">
                  <a16:creationId xmlns:a16="http://schemas.microsoft.com/office/drawing/2014/main" id="{E6FA80C8-39A5-354C-68C0-F8EABD86373F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Google Shape;1864;p12">
              <a:extLst>
                <a:ext uri="{FF2B5EF4-FFF2-40B4-BE49-F238E27FC236}">
                  <a16:creationId xmlns:a16="http://schemas.microsoft.com/office/drawing/2014/main" id="{B1AECFA5-BC6A-C232-9C79-C68146E017F4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Google Shape;1865;p12">
              <a:extLst>
                <a:ext uri="{FF2B5EF4-FFF2-40B4-BE49-F238E27FC236}">
                  <a16:creationId xmlns:a16="http://schemas.microsoft.com/office/drawing/2014/main" id="{1192E435-7BA3-01E2-DDFF-38EC13EBE74B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Google Shape;1866;p12">
              <a:extLst>
                <a:ext uri="{FF2B5EF4-FFF2-40B4-BE49-F238E27FC236}">
                  <a16:creationId xmlns:a16="http://schemas.microsoft.com/office/drawing/2014/main" id="{0ADF130A-8934-FC44-6DA6-8D854FFDA0FE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Google Shape;1867;p12">
              <a:extLst>
                <a:ext uri="{FF2B5EF4-FFF2-40B4-BE49-F238E27FC236}">
                  <a16:creationId xmlns:a16="http://schemas.microsoft.com/office/drawing/2014/main" id="{A2B059BF-8A07-BC59-F475-12D51FC60B8A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Google Shape;1868;p12">
              <a:extLst>
                <a:ext uri="{FF2B5EF4-FFF2-40B4-BE49-F238E27FC236}">
                  <a16:creationId xmlns:a16="http://schemas.microsoft.com/office/drawing/2014/main" id="{7F207F35-9401-D060-6521-2CDCBD8AA0CE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Google Shape;1869;p12">
              <a:extLst>
                <a:ext uri="{FF2B5EF4-FFF2-40B4-BE49-F238E27FC236}">
                  <a16:creationId xmlns:a16="http://schemas.microsoft.com/office/drawing/2014/main" id="{BFA69E31-2C66-291D-7C3F-D206501DE342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Google Shape;1870;p12">
              <a:extLst>
                <a:ext uri="{FF2B5EF4-FFF2-40B4-BE49-F238E27FC236}">
                  <a16:creationId xmlns:a16="http://schemas.microsoft.com/office/drawing/2014/main" id="{6EFB2502-4866-6BDC-3498-E6F3388929CE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Google Shape;1871;p12">
              <a:extLst>
                <a:ext uri="{FF2B5EF4-FFF2-40B4-BE49-F238E27FC236}">
                  <a16:creationId xmlns:a16="http://schemas.microsoft.com/office/drawing/2014/main" id="{7CD74AAB-EA75-28E0-7DFB-2845965A88B9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Google Shape;1872;p12">
              <a:extLst>
                <a:ext uri="{FF2B5EF4-FFF2-40B4-BE49-F238E27FC236}">
                  <a16:creationId xmlns:a16="http://schemas.microsoft.com/office/drawing/2014/main" id="{36958327-D05D-A87D-40FD-6975E6801E36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Google Shape;1873;p12">
              <a:extLst>
                <a:ext uri="{FF2B5EF4-FFF2-40B4-BE49-F238E27FC236}">
                  <a16:creationId xmlns:a16="http://schemas.microsoft.com/office/drawing/2014/main" id="{D6BFB518-EAD9-C86B-CFC0-6F2313823F66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Google Shape;1874;p12">
              <a:extLst>
                <a:ext uri="{FF2B5EF4-FFF2-40B4-BE49-F238E27FC236}">
                  <a16:creationId xmlns:a16="http://schemas.microsoft.com/office/drawing/2014/main" id="{11D8C235-A790-787B-02AA-0542D4C2744B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Google Shape;1875;p12">
              <a:extLst>
                <a:ext uri="{FF2B5EF4-FFF2-40B4-BE49-F238E27FC236}">
                  <a16:creationId xmlns:a16="http://schemas.microsoft.com/office/drawing/2014/main" id="{8D3C52DD-1BAE-51D6-CD6F-E54F10B9E06D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Google Shape;1876;p12">
              <a:extLst>
                <a:ext uri="{FF2B5EF4-FFF2-40B4-BE49-F238E27FC236}">
                  <a16:creationId xmlns:a16="http://schemas.microsoft.com/office/drawing/2014/main" id="{672B9677-6387-609E-59AC-88FEDB5E8E1A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Google Shape;1877;p12">
              <a:extLst>
                <a:ext uri="{FF2B5EF4-FFF2-40B4-BE49-F238E27FC236}">
                  <a16:creationId xmlns:a16="http://schemas.microsoft.com/office/drawing/2014/main" id="{C647020C-72C6-63C5-2A4E-71F36312A133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Google Shape;1878;p12">
              <a:extLst>
                <a:ext uri="{FF2B5EF4-FFF2-40B4-BE49-F238E27FC236}">
                  <a16:creationId xmlns:a16="http://schemas.microsoft.com/office/drawing/2014/main" id="{A636C9B5-83D9-673F-74E8-7165FF8E3546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Google Shape;1879;p12">
              <a:extLst>
                <a:ext uri="{FF2B5EF4-FFF2-40B4-BE49-F238E27FC236}">
                  <a16:creationId xmlns:a16="http://schemas.microsoft.com/office/drawing/2014/main" id="{8DA33D3D-8CCA-94F3-F4DF-C08DA995490B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Google Shape;1880;p12">
              <a:extLst>
                <a:ext uri="{FF2B5EF4-FFF2-40B4-BE49-F238E27FC236}">
                  <a16:creationId xmlns:a16="http://schemas.microsoft.com/office/drawing/2014/main" id="{6A544F2B-5933-381E-4C4C-1D1820043615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Google Shape;1881;p12">
              <a:extLst>
                <a:ext uri="{FF2B5EF4-FFF2-40B4-BE49-F238E27FC236}">
                  <a16:creationId xmlns:a16="http://schemas.microsoft.com/office/drawing/2014/main" id="{DBF14325-2B52-1717-E658-9DAD26DA80F4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Google Shape;1882;p12">
              <a:extLst>
                <a:ext uri="{FF2B5EF4-FFF2-40B4-BE49-F238E27FC236}">
                  <a16:creationId xmlns:a16="http://schemas.microsoft.com/office/drawing/2014/main" id="{4521CFB6-233A-B26C-D133-E431F2577AAA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Google Shape;1883;p12">
              <a:extLst>
                <a:ext uri="{FF2B5EF4-FFF2-40B4-BE49-F238E27FC236}">
                  <a16:creationId xmlns:a16="http://schemas.microsoft.com/office/drawing/2014/main" id="{A490E9F5-3A9A-0A91-1BD1-F0781A6E91F1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Google Shape;1884;p12">
              <a:extLst>
                <a:ext uri="{FF2B5EF4-FFF2-40B4-BE49-F238E27FC236}">
                  <a16:creationId xmlns:a16="http://schemas.microsoft.com/office/drawing/2014/main" id="{7F2D4317-344A-D2E3-4709-5A85B970D8F0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Google Shape;1885;p12">
              <a:extLst>
                <a:ext uri="{FF2B5EF4-FFF2-40B4-BE49-F238E27FC236}">
                  <a16:creationId xmlns:a16="http://schemas.microsoft.com/office/drawing/2014/main" id="{F5A7C4EC-ADCA-E5CA-68D9-686A1E1F7C47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Google Shape;1886;p12">
              <a:extLst>
                <a:ext uri="{FF2B5EF4-FFF2-40B4-BE49-F238E27FC236}">
                  <a16:creationId xmlns:a16="http://schemas.microsoft.com/office/drawing/2014/main" id="{30983B78-C78A-C1A6-F615-95E497A03E8D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Google Shape;1887;p12">
              <a:extLst>
                <a:ext uri="{FF2B5EF4-FFF2-40B4-BE49-F238E27FC236}">
                  <a16:creationId xmlns:a16="http://schemas.microsoft.com/office/drawing/2014/main" id="{2866A527-449A-7369-986B-FA60F6E0D1DD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Google Shape;1888;p12">
              <a:extLst>
                <a:ext uri="{FF2B5EF4-FFF2-40B4-BE49-F238E27FC236}">
                  <a16:creationId xmlns:a16="http://schemas.microsoft.com/office/drawing/2014/main" id="{3C5AB2E3-F955-0C56-87DE-DF3563348ED6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Google Shape;1889;p12">
              <a:extLst>
                <a:ext uri="{FF2B5EF4-FFF2-40B4-BE49-F238E27FC236}">
                  <a16:creationId xmlns:a16="http://schemas.microsoft.com/office/drawing/2014/main" id="{ADFD7557-7C78-69AE-3DF7-461A86E4B3D8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Google Shape;1890;p12">
              <a:extLst>
                <a:ext uri="{FF2B5EF4-FFF2-40B4-BE49-F238E27FC236}">
                  <a16:creationId xmlns:a16="http://schemas.microsoft.com/office/drawing/2014/main" id="{C36A3B23-BEA9-E7D0-4B4B-9EAFEB81BE79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Google Shape;1891;p12">
              <a:extLst>
                <a:ext uri="{FF2B5EF4-FFF2-40B4-BE49-F238E27FC236}">
                  <a16:creationId xmlns:a16="http://schemas.microsoft.com/office/drawing/2014/main" id="{55103E22-8A06-2B12-CE3D-C835FE93D4F8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Google Shape;1892;p12">
              <a:extLst>
                <a:ext uri="{FF2B5EF4-FFF2-40B4-BE49-F238E27FC236}">
                  <a16:creationId xmlns:a16="http://schemas.microsoft.com/office/drawing/2014/main" id="{C1D845D8-1104-69ED-4C00-058A85E3CC39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Google Shape;1893;p12">
              <a:extLst>
                <a:ext uri="{FF2B5EF4-FFF2-40B4-BE49-F238E27FC236}">
                  <a16:creationId xmlns:a16="http://schemas.microsoft.com/office/drawing/2014/main" id="{3A27D3EA-31B8-114E-83B5-7A56FBAB9705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Google Shape;1894;p12">
              <a:extLst>
                <a:ext uri="{FF2B5EF4-FFF2-40B4-BE49-F238E27FC236}">
                  <a16:creationId xmlns:a16="http://schemas.microsoft.com/office/drawing/2014/main" id="{62465CDB-7D4E-01CD-DBDF-9A7DF2473276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Google Shape;1895;p12">
              <a:extLst>
                <a:ext uri="{FF2B5EF4-FFF2-40B4-BE49-F238E27FC236}">
                  <a16:creationId xmlns:a16="http://schemas.microsoft.com/office/drawing/2014/main" id="{D32AA057-F046-37B0-EF37-3A13945BA657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Google Shape;1896;p12">
              <a:extLst>
                <a:ext uri="{FF2B5EF4-FFF2-40B4-BE49-F238E27FC236}">
                  <a16:creationId xmlns:a16="http://schemas.microsoft.com/office/drawing/2014/main" id="{4276D410-9F91-1C82-23C6-45E4B0CF073B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Google Shape;1897;p12">
              <a:extLst>
                <a:ext uri="{FF2B5EF4-FFF2-40B4-BE49-F238E27FC236}">
                  <a16:creationId xmlns:a16="http://schemas.microsoft.com/office/drawing/2014/main" id="{9CC56729-353F-CD10-12A7-3993FDD3B839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Google Shape;1898;p12">
              <a:extLst>
                <a:ext uri="{FF2B5EF4-FFF2-40B4-BE49-F238E27FC236}">
                  <a16:creationId xmlns:a16="http://schemas.microsoft.com/office/drawing/2014/main" id="{F1665DA7-6439-3D1A-A598-B91753D5A7E3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Google Shape;1899;p12">
              <a:extLst>
                <a:ext uri="{FF2B5EF4-FFF2-40B4-BE49-F238E27FC236}">
                  <a16:creationId xmlns:a16="http://schemas.microsoft.com/office/drawing/2014/main" id="{92596594-762D-3AB6-E6A3-E61FF16309D0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Google Shape;1900;p12">
              <a:extLst>
                <a:ext uri="{FF2B5EF4-FFF2-40B4-BE49-F238E27FC236}">
                  <a16:creationId xmlns:a16="http://schemas.microsoft.com/office/drawing/2014/main" id="{880739F9-CC89-B5CA-2034-0315395138C3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Google Shape;1901;p12">
              <a:extLst>
                <a:ext uri="{FF2B5EF4-FFF2-40B4-BE49-F238E27FC236}">
                  <a16:creationId xmlns:a16="http://schemas.microsoft.com/office/drawing/2014/main" id="{535A665B-7806-5CB3-BA6B-FB2AD48C2085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Google Shape;1902;p12">
              <a:extLst>
                <a:ext uri="{FF2B5EF4-FFF2-40B4-BE49-F238E27FC236}">
                  <a16:creationId xmlns:a16="http://schemas.microsoft.com/office/drawing/2014/main" id="{8EBEA5E4-6B7B-6C02-0669-CE2FD6C2A234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Google Shape;1903;p12">
              <a:extLst>
                <a:ext uri="{FF2B5EF4-FFF2-40B4-BE49-F238E27FC236}">
                  <a16:creationId xmlns:a16="http://schemas.microsoft.com/office/drawing/2014/main" id="{F5126BEB-59D2-FC5F-E77D-B0513C4204E7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Google Shape;1904;p12">
              <a:extLst>
                <a:ext uri="{FF2B5EF4-FFF2-40B4-BE49-F238E27FC236}">
                  <a16:creationId xmlns:a16="http://schemas.microsoft.com/office/drawing/2014/main" id="{F73582FF-D4AB-F32F-58CD-DA0D8F4BCC0A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Google Shape;1905;p12">
              <a:extLst>
                <a:ext uri="{FF2B5EF4-FFF2-40B4-BE49-F238E27FC236}">
                  <a16:creationId xmlns:a16="http://schemas.microsoft.com/office/drawing/2014/main" id="{6C214CB3-9CBE-D50C-C80B-535709B1953B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Google Shape;1906;p12">
              <a:extLst>
                <a:ext uri="{FF2B5EF4-FFF2-40B4-BE49-F238E27FC236}">
                  <a16:creationId xmlns:a16="http://schemas.microsoft.com/office/drawing/2014/main" id="{D0C29F71-CC2F-9B10-7515-6AB4F0C16AE8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Google Shape;1907;p12">
              <a:extLst>
                <a:ext uri="{FF2B5EF4-FFF2-40B4-BE49-F238E27FC236}">
                  <a16:creationId xmlns:a16="http://schemas.microsoft.com/office/drawing/2014/main" id="{E8B46FC7-6929-40A5-93A2-9E9AB94B1CE2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Google Shape;1908;p12">
              <a:extLst>
                <a:ext uri="{FF2B5EF4-FFF2-40B4-BE49-F238E27FC236}">
                  <a16:creationId xmlns:a16="http://schemas.microsoft.com/office/drawing/2014/main" id="{4221943D-CA46-19A6-3A10-9474FBD5860C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Google Shape;1909;p12">
              <a:extLst>
                <a:ext uri="{FF2B5EF4-FFF2-40B4-BE49-F238E27FC236}">
                  <a16:creationId xmlns:a16="http://schemas.microsoft.com/office/drawing/2014/main" id="{1AA53792-FC3D-3540-E5AE-7D7BB92E4BEA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Google Shape;1910;p12">
              <a:extLst>
                <a:ext uri="{FF2B5EF4-FFF2-40B4-BE49-F238E27FC236}">
                  <a16:creationId xmlns:a16="http://schemas.microsoft.com/office/drawing/2014/main" id="{CCBC1119-205F-1F19-F29C-73802D828A49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Google Shape;1911;p12">
              <a:extLst>
                <a:ext uri="{FF2B5EF4-FFF2-40B4-BE49-F238E27FC236}">
                  <a16:creationId xmlns:a16="http://schemas.microsoft.com/office/drawing/2014/main" id="{FA1EB653-3F64-C017-C5D7-EECC68275A95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Google Shape;1912;p12">
              <a:extLst>
                <a:ext uri="{FF2B5EF4-FFF2-40B4-BE49-F238E27FC236}">
                  <a16:creationId xmlns:a16="http://schemas.microsoft.com/office/drawing/2014/main" id="{53FF9F5C-0C38-2A47-9153-09F0AB32016F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Google Shape;1913;p12">
              <a:extLst>
                <a:ext uri="{FF2B5EF4-FFF2-40B4-BE49-F238E27FC236}">
                  <a16:creationId xmlns:a16="http://schemas.microsoft.com/office/drawing/2014/main" id="{3C8AA77B-75FA-D4A5-CA4C-212D12245E49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Google Shape;1914;p12">
              <a:extLst>
                <a:ext uri="{FF2B5EF4-FFF2-40B4-BE49-F238E27FC236}">
                  <a16:creationId xmlns:a16="http://schemas.microsoft.com/office/drawing/2014/main" id="{E8912993-987F-6276-3FBD-417648833330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Google Shape;1915;p12">
              <a:extLst>
                <a:ext uri="{FF2B5EF4-FFF2-40B4-BE49-F238E27FC236}">
                  <a16:creationId xmlns:a16="http://schemas.microsoft.com/office/drawing/2014/main" id="{14EA01FA-46A4-2FE5-71E0-29913E3E48C0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Google Shape;1916;p12">
              <a:extLst>
                <a:ext uri="{FF2B5EF4-FFF2-40B4-BE49-F238E27FC236}">
                  <a16:creationId xmlns:a16="http://schemas.microsoft.com/office/drawing/2014/main" id="{DCB995A3-507B-15E2-7C47-B499A09DAF95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Google Shape;1917;p12">
              <a:extLst>
                <a:ext uri="{FF2B5EF4-FFF2-40B4-BE49-F238E27FC236}">
                  <a16:creationId xmlns:a16="http://schemas.microsoft.com/office/drawing/2014/main" id="{0479C3D3-9C3B-6072-4868-74310DAD09B1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Google Shape;1918;p12">
              <a:extLst>
                <a:ext uri="{FF2B5EF4-FFF2-40B4-BE49-F238E27FC236}">
                  <a16:creationId xmlns:a16="http://schemas.microsoft.com/office/drawing/2014/main" id="{8A94B1C1-2D1D-DF4D-4FCC-C83CC7EE44F0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5" name="Google Shape;1995;p12">
            <a:extLst>
              <a:ext uri="{FF2B5EF4-FFF2-40B4-BE49-F238E27FC236}">
                <a16:creationId xmlns:a16="http://schemas.microsoft.com/office/drawing/2014/main" id="{5F61373A-9649-61CB-F933-F7CA6AAD0276}"/>
              </a:ext>
            </a:extLst>
          </p:cNvPr>
          <p:cNvSpPr txBox="1"/>
          <p:nvPr/>
        </p:nvSpPr>
        <p:spPr>
          <a:xfrm>
            <a:off x="4386452" y="4543676"/>
            <a:ext cx="3519738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13 weeks earnings</a:t>
            </a:r>
            <a:endParaRPr sz="3600" dirty="0"/>
          </a:p>
        </p:txBody>
      </p:sp>
      <p:grpSp>
        <p:nvGrpSpPr>
          <p:cNvPr id="1919" name="Google Shape;1919;p12">
            <a:extLst>
              <a:ext uri="{FF2B5EF4-FFF2-40B4-BE49-F238E27FC236}">
                <a16:creationId xmlns:a16="http://schemas.microsoft.com/office/drawing/2014/main" id="{D7EB80D9-E700-BF47-54A7-F3AE9C225749}"/>
              </a:ext>
            </a:extLst>
          </p:cNvPr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1920" name="Google Shape;1920;p12">
              <a:extLst>
                <a:ext uri="{FF2B5EF4-FFF2-40B4-BE49-F238E27FC236}">
                  <a16:creationId xmlns:a16="http://schemas.microsoft.com/office/drawing/2014/main" id="{11B57D6E-077F-E623-9DA6-B506900CD5D6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Google Shape;1921;p12">
              <a:extLst>
                <a:ext uri="{FF2B5EF4-FFF2-40B4-BE49-F238E27FC236}">
                  <a16:creationId xmlns:a16="http://schemas.microsoft.com/office/drawing/2014/main" id="{93E5EBDE-B0B1-8DB3-F7BC-5C1D28BD8ECB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Google Shape;1922;p12">
              <a:extLst>
                <a:ext uri="{FF2B5EF4-FFF2-40B4-BE49-F238E27FC236}">
                  <a16:creationId xmlns:a16="http://schemas.microsoft.com/office/drawing/2014/main" id="{0AA448AD-2D17-6D72-A838-5012FBABA6FD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Google Shape;1923;p12">
              <a:extLst>
                <a:ext uri="{FF2B5EF4-FFF2-40B4-BE49-F238E27FC236}">
                  <a16:creationId xmlns:a16="http://schemas.microsoft.com/office/drawing/2014/main" id="{557BD337-EFAB-CC31-D123-EE599D7397A8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Google Shape;1924;p12">
              <a:extLst>
                <a:ext uri="{FF2B5EF4-FFF2-40B4-BE49-F238E27FC236}">
                  <a16:creationId xmlns:a16="http://schemas.microsoft.com/office/drawing/2014/main" id="{6AADEFB0-AAA0-8BDA-F8B9-1163EAA07796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Google Shape;1925;p12">
              <a:extLst>
                <a:ext uri="{FF2B5EF4-FFF2-40B4-BE49-F238E27FC236}">
                  <a16:creationId xmlns:a16="http://schemas.microsoft.com/office/drawing/2014/main" id="{96DBA14D-0567-1BCE-5730-7AB0B8AF2FD9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Google Shape;1926;p12">
              <a:extLst>
                <a:ext uri="{FF2B5EF4-FFF2-40B4-BE49-F238E27FC236}">
                  <a16:creationId xmlns:a16="http://schemas.microsoft.com/office/drawing/2014/main" id="{6136DC97-FE07-F030-516E-5516843719D0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Google Shape;1927;p12">
              <a:extLst>
                <a:ext uri="{FF2B5EF4-FFF2-40B4-BE49-F238E27FC236}">
                  <a16:creationId xmlns:a16="http://schemas.microsoft.com/office/drawing/2014/main" id="{80752DBD-E9B5-4AD1-AA99-CC87C22F5E63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Google Shape;1928;p12">
              <a:extLst>
                <a:ext uri="{FF2B5EF4-FFF2-40B4-BE49-F238E27FC236}">
                  <a16:creationId xmlns:a16="http://schemas.microsoft.com/office/drawing/2014/main" id="{52E8BED6-85E9-4330-419F-73C50BD58299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Google Shape;1929;p12">
              <a:extLst>
                <a:ext uri="{FF2B5EF4-FFF2-40B4-BE49-F238E27FC236}">
                  <a16:creationId xmlns:a16="http://schemas.microsoft.com/office/drawing/2014/main" id="{BDB01A6F-7F6C-93D1-F574-7F233E38A255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Google Shape;1930;p12">
              <a:extLst>
                <a:ext uri="{FF2B5EF4-FFF2-40B4-BE49-F238E27FC236}">
                  <a16:creationId xmlns:a16="http://schemas.microsoft.com/office/drawing/2014/main" id="{CF5F7AA3-7BE6-E1D6-8D10-6CDFD91AA587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Google Shape;1931;p12">
              <a:extLst>
                <a:ext uri="{FF2B5EF4-FFF2-40B4-BE49-F238E27FC236}">
                  <a16:creationId xmlns:a16="http://schemas.microsoft.com/office/drawing/2014/main" id="{4439CDE8-8A39-E60B-1D46-2BAEB5FC112B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Google Shape;1932;p12">
              <a:extLst>
                <a:ext uri="{FF2B5EF4-FFF2-40B4-BE49-F238E27FC236}">
                  <a16:creationId xmlns:a16="http://schemas.microsoft.com/office/drawing/2014/main" id="{EEF38AEB-DD1B-B710-6FDE-E1430409BA69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Google Shape;1933;p12">
              <a:extLst>
                <a:ext uri="{FF2B5EF4-FFF2-40B4-BE49-F238E27FC236}">
                  <a16:creationId xmlns:a16="http://schemas.microsoft.com/office/drawing/2014/main" id="{CCDB968E-87A0-8D90-C49C-916AEFB42506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Google Shape;1934;p12">
              <a:extLst>
                <a:ext uri="{FF2B5EF4-FFF2-40B4-BE49-F238E27FC236}">
                  <a16:creationId xmlns:a16="http://schemas.microsoft.com/office/drawing/2014/main" id="{0373FA5D-F8B7-740E-E661-46C7AEDB372A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Google Shape;1935;p12">
              <a:extLst>
                <a:ext uri="{FF2B5EF4-FFF2-40B4-BE49-F238E27FC236}">
                  <a16:creationId xmlns:a16="http://schemas.microsoft.com/office/drawing/2014/main" id="{4F84CE61-E16E-31B8-B2A8-751AA9755BE0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Google Shape;1936;p12">
              <a:extLst>
                <a:ext uri="{FF2B5EF4-FFF2-40B4-BE49-F238E27FC236}">
                  <a16:creationId xmlns:a16="http://schemas.microsoft.com/office/drawing/2014/main" id="{8D727CC2-D074-317B-93C3-0661A5A4B190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Google Shape;1937;p12">
              <a:extLst>
                <a:ext uri="{FF2B5EF4-FFF2-40B4-BE49-F238E27FC236}">
                  <a16:creationId xmlns:a16="http://schemas.microsoft.com/office/drawing/2014/main" id="{B4DAECBC-C3ED-2735-CE8B-1324B40ABD7A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Google Shape;1938;p12">
              <a:extLst>
                <a:ext uri="{FF2B5EF4-FFF2-40B4-BE49-F238E27FC236}">
                  <a16:creationId xmlns:a16="http://schemas.microsoft.com/office/drawing/2014/main" id="{7F324826-8230-4560-5A2F-8A881D80F606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Google Shape;1939;p12">
              <a:extLst>
                <a:ext uri="{FF2B5EF4-FFF2-40B4-BE49-F238E27FC236}">
                  <a16:creationId xmlns:a16="http://schemas.microsoft.com/office/drawing/2014/main" id="{524CAD8E-555D-AA4B-AF18-1E16AF1B0C51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Google Shape;1940;p12">
              <a:extLst>
                <a:ext uri="{FF2B5EF4-FFF2-40B4-BE49-F238E27FC236}">
                  <a16:creationId xmlns:a16="http://schemas.microsoft.com/office/drawing/2014/main" id="{4F96C8EA-D86B-187E-193D-AC602818FD26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Google Shape;1941;p12">
              <a:extLst>
                <a:ext uri="{FF2B5EF4-FFF2-40B4-BE49-F238E27FC236}">
                  <a16:creationId xmlns:a16="http://schemas.microsoft.com/office/drawing/2014/main" id="{D51478E3-ADE0-5BB7-FEBB-1917FCDFBDF1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Google Shape;1942;p12">
              <a:extLst>
                <a:ext uri="{FF2B5EF4-FFF2-40B4-BE49-F238E27FC236}">
                  <a16:creationId xmlns:a16="http://schemas.microsoft.com/office/drawing/2014/main" id="{6F5BBDAD-196B-6997-7E5D-64EEF5B523F1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Google Shape;1943;p12">
              <a:extLst>
                <a:ext uri="{FF2B5EF4-FFF2-40B4-BE49-F238E27FC236}">
                  <a16:creationId xmlns:a16="http://schemas.microsoft.com/office/drawing/2014/main" id="{C682C62B-041D-52AC-F896-F659D02160E1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Google Shape;1944;p12">
              <a:extLst>
                <a:ext uri="{FF2B5EF4-FFF2-40B4-BE49-F238E27FC236}">
                  <a16:creationId xmlns:a16="http://schemas.microsoft.com/office/drawing/2014/main" id="{1732F81F-A81A-BF73-DBC7-A38E3014FE03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Google Shape;1945;p12">
              <a:extLst>
                <a:ext uri="{FF2B5EF4-FFF2-40B4-BE49-F238E27FC236}">
                  <a16:creationId xmlns:a16="http://schemas.microsoft.com/office/drawing/2014/main" id="{2C49EA6B-5610-291D-F6EF-C458A704813E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Google Shape;1946;p12">
              <a:extLst>
                <a:ext uri="{FF2B5EF4-FFF2-40B4-BE49-F238E27FC236}">
                  <a16:creationId xmlns:a16="http://schemas.microsoft.com/office/drawing/2014/main" id="{92784EC9-425A-9720-BA6C-8B31611212FF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Google Shape;1947;p12">
              <a:extLst>
                <a:ext uri="{FF2B5EF4-FFF2-40B4-BE49-F238E27FC236}">
                  <a16:creationId xmlns:a16="http://schemas.microsoft.com/office/drawing/2014/main" id="{8ECA0EDA-11D4-D32D-1A69-C28FF9DF23DE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Google Shape;1948;p12">
              <a:extLst>
                <a:ext uri="{FF2B5EF4-FFF2-40B4-BE49-F238E27FC236}">
                  <a16:creationId xmlns:a16="http://schemas.microsoft.com/office/drawing/2014/main" id="{87B63BEF-DD8D-FAC8-8260-DE93E8209C23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Google Shape;1949;p12">
              <a:extLst>
                <a:ext uri="{FF2B5EF4-FFF2-40B4-BE49-F238E27FC236}">
                  <a16:creationId xmlns:a16="http://schemas.microsoft.com/office/drawing/2014/main" id="{DD2F4374-9129-7482-15F8-5AB7C2436E34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Google Shape;1950;p12">
              <a:extLst>
                <a:ext uri="{FF2B5EF4-FFF2-40B4-BE49-F238E27FC236}">
                  <a16:creationId xmlns:a16="http://schemas.microsoft.com/office/drawing/2014/main" id="{12A53B5A-6C4F-7C7A-A82B-31CC3AC09FFF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Google Shape;1951;p12">
              <a:extLst>
                <a:ext uri="{FF2B5EF4-FFF2-40B4-BE49-F238E27FC236}">
                  <a16:creationId xmlns:a16="http://schemas.microsoft.com/office/drawing/2014/main" id="{66F9DA80-5B9A-D031-A79C-28F99B57FFDF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Google Shape;1952;p12">
              <a:extLst>
                <a:ext uri="{FF2B5EF4-FFF2-40B4-BE49-F238E27FC236}">
                  <a16:creationId xmlns:a16="http://schemas.microsoft.com/office/drawing/2014/main" id="{28A713FC-96F0-7CAC-A61F-229E608BAF45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Google Shape;1953;p12">
              <a:extLst>
                <a:ext uri="{FF2B5EF4-FFF2-40B4-BE49-F238E27FC236}">
                  <a16:creationId xmlns:a16="http://schemas.microsoft.com/office/drawing/2014/main" id="{50FB3C82-AD98-5065-8BBA-8170CCC80AC7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Google Shape;1954;p12">
              <a:extLst>
                <a:ext uri="{FF2B5EF4-FFF2-40B4-BE49-F238E27FC236}">
                  <a16:creationId xmlns:a16="http://schemas.microsoft.com/office/drawing/2014/main" id="{856CA16A-5E9C-952A-E9D9-081194F98DD2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Google Shape;1955;p12">
              <a:extLst>
                <a:ext uri="{FF2B5EF4-FFF2-40B4-BE49-F238E27FC236}">
                  <a16:creationId xmlns:a16="http://schemas.microsoft.com/office/drawing/2014/main" id="{B1B96E20-960D-0C70-0904-E35FF4297454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Google Shape;1956;p12">
              <a:extLst>
                <a:ext uri="{FF2B5EF4-FFF2-40B4-BE49-F238E27FC236}">
                  <a16:creationId xmlns:a16="http://schemas.microsoft.com/office/drawing/2014/main" id="{4C3C1F46-77EF-A243-B994-4916FA28617C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Google Shape;1957;p12">
              <a:extLst>
                <a:ext uri="{FF2B5EF4-FFF2-40B4-BE49-F238E27FC236}">
                  <a16:creationId xmlns:a16="http://schemas.microsoft.com/office/drawing/2014/main" id="{3200B07D-6567-EC17-4C7C-AB095F1AD43F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Google Shape;1958;p12">
              <a:extLst>
                <a:ext uri="{FF2B5EF4-FFF2-40B4-BE49-F238E27FC236}">
                  <a16:creationId xmlns:a16="http://schemas.microsoft.com/office/drawing/2014/main" id="{1FB0794C-B24C-8DB9-ACDC-AD45C8ABD5B5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Google Shape;1959;p12">
              <a:extLst>
                <a:ext uri="{FF2B5EF4-FFF2-40B4-BE49-F238E27FC236}">
                  <a16:creationId xmlns:a16="http://schemas.microsoft.com/office/drawing/2014/main" id="{75842509-25A6-1920-E4C9-66EA22083B11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Google Shape;1960;p12">
              <a:extLst>
                <a:ext uri="{FF2B5EF4-FFF2-40B4-BE49-F238E27FC236}">
                  <a16:creationId xmlns:a16="http://schemas.microsoft.com/office/drawing/2014/main" id="{75AC754C-92F3-DBF3-91FD-369BAA5465B9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Google Shape;1961;p12">
              <a:extLst>
                <a:ext uri="{FF2B5EF4-FFF2-40B4-BE49-F238E27FC236}">
                  <a16:creationId xmlns:a16="http://schemas.microsoft.com/office/drawing/2014/main" id="{94B6C092-E2B4-E2C3-4E0B-3913185511C4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Google Shape;1962;p12">
              <a:extLst>
                <a:ext uri="{FF2B5EF4-FFF2-40B4-BE49-F238E27FC236}">
                  <a16:creationId xmlns:a16="http://schemas.microsoft.com/office/drawing/2014/main" id="{79A05F8F-A4A2-7154-1828-ADD96F96BC28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Google Shape;1963;p12">
              <a:extLst>
                <a:ext uri="{FF2B5EF4-FFF2-40B4-BE49-F238E27FC236}">
                  <a16:creationId xmlns:a16="http://schemas.microsoft.com/office/drawing/2014/main" id="{3BB3557C-F7F5-0363-BF21-0EC36B09EFFD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Google Shape;1964;p12">
              <a:extLst>
                <a:ext uri="{FF2B5EF4-FFF2-40B4-BE49-F238E27FC236}">
                  <a16:creationId xmlns:a16="http://schemas.microsoft.com/office/drawing/2014/main" id="{1816486B-EFC6-6B3A-A88F-880DB9EC8FF6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Google Shape;1965;p12">
              <a:extLst>
                <a:ext uri="{FF2B5EF4-FFF2-40B4-BE49-F238E27FC236}">
                  <a16:creationId xmlns:a16="http://schemas.microsoft.com/office/drawing/2014/main" id="{25409984-D969-3088-CA92-BC62172BD372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Google Shape;1966;p12">
              <a:extLst>
                <a:ext uri="{FF2B5EF4-FFF2-40B4-BE49-F238E27FC236}">
                  <a16:creationId xmlns:a16="http://schemas.microsoft.com/office/drawing/2014/main" id="{5BD25E01-C8CF-4B6A-3BBD-E4EAD7CB41B3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Google Shape;1967;p12">
              <a:extLst>
                <a:ext uri="{FF2B5EF4-FFF2-40B4-BE49-F238E27FC236}">
                  <a16:creationId xmlns:a16="http://schemas.microsoft.com/office/drawing/2014/main" id="{43F80F64-C795-1B23-6341-79B57CF99401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Google Shape;1968;p12">
              <a:extLst>
                <a:ext uri="{FF2B5EF4-FFF2-40B4-BE49-F238E27FC236}">
                  <a16:creationId xmlns:a16="http://schemas.microsoft.com/office/drawing/2014/main" id="{4E7EE379-81F8-13AD-AECA-8A60F43D692A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Google Shape;1969;p12">
              <a:extLst>
                <a:ext uri="{FF2B5EF4-FFF2-40B4-BE49-F238E27FC236}">
                  <a16:creationId xmlns:a16="http://schemas.microsoft.com/office/drawing/2014/main" id="{9F52740A-3009-BF15-B349-D14B2E833A18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Google Shape;1970;p12">
              <a:extLst>
                <a:ext uri="{FF2B5EF4-FFF2-40B4-BE49-F238E27FC236}">
                  <a16:creationId xmlns:a16="http://schemas.microsoft.com/office/drawing/2014/main" id="{79050B69-0EDE-E9DE-7A28-3BE4A2551EA4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Google Shape;1971;p12">
              <a:extLst>
                <a:ext uri="{FF2B5EF4-FFF2-40B4-BE49-F238E27FC236}">
                  <a16:creationId xmlns:a16="http://schemas.microsoft.com/office/drawing/2014/main" id="{3B33ADCD-A884-36B3-3A21-A399DA0EB20F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Google Shape;1972;p12">
              <a:extLst>
                <a:ext uri="{FF2B5EF4-FFF2-40B4-BE49-F238E27FC236}">
                  <a16:creationId xmlns:a16="http://schemas.microsoft.com/office/drawing/2014/main" id="{A130C9AA-6CDC-46D4-DB00-C91345C080DC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Google Shape;1973;p12">
              <a:extLst>
                <a:ext uri="{FF2B5EF4-FFF2-40B4-BE49-F238E27FC236}">
                  <a16:creationId xmlns:a16="http://schemas.microsoft.com/office/drawing/2014/main" id="{07B9850F-7FAD-A493-79C2-40460543227F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Google Shape;1974;p12">
              <a:extLst>
                <a:ext uri="{FF2B5EF4-FFF2-40B4-BE49-F238E27FC236}">
                  <a16:creationId xmlns:a16="http://schemas.microsoft.com/office/drawing/2014/main" id="{A1BC9711-659B-EB80-5CA3-AFF714AA750C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Google Shape;1975;p12">
              <a:extLst>
                <a:ext uri="{FF2B5EF4-FFF2-40B4-BE49-F238E27FC236}">
                  <a16:creationId xmlns:a16="http://schemas.microsoft.com/office/drawing/2014/main" id="{0AE67B1E-2884-3499-3183-FABB2B627F50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Google Shape;1976;p12">
              <a:extLst>
                <a:ext uri="{FF2B5EF4-FFF2-40B4-BE49-F238E27FC236}">
                  <a16:creationId xmlns:a16="http://schemas.microsoft.com/office/drawing/2014/main" id="{85596BB9-A1C2-C075-997E-861A538DBFA6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Google Shape;1977;p12">
              <a:extLst>
                <a:ext uri="{FF2B5EF4-FFF2-40B4-BE49-F238E27FC236}">
                  <a16:creationId xmlns:a16="http://schemas.microsoft.com/office/drawing/2014/main" id="{AF61DF75-564B-FB3C-51D6-6C99016766E9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Google Shape;1978;p12">
              <a:extLst>
                <a:ext uri="{FF2B5EF4-FFF2-40B4-BE49-F238E27FC236}">
                  <a16:creationId xmlns:a16="http://schemas.microsoft.com/office/drawing/2014/main" id="{07257807-65ED-CA37-9CB1-D11B6179B5A4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Google Shape;1979;p12">
              <a:extLst>
                <a:ext uri="{FF2B5EF4-FFF2-40B4-BE49-F238E27FC236}">
                  <a16:creationId xmlns:a16="http://schemas.microsoft.com/office/drawing/2014/main" id="{06852E4B-CEDB-DAAC-D48A-33812276B753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Google Shape;1980;p12">
              <a:extLst>
                <a:ext uri="{FF2B5EF4-FFF2-40B4-BE49-F238E27FC236}">
                  <a16:creationId xmlns:a16="http://schemas.microsoft.com/office/drawing/2014/main" id="{66A62E11-62AD-8E0E-C238-BD36CD204FD6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Google Shape;1981;p12">
              <a:extLst>
                <a:ext uri="{FF2B5EF4-FFF2-40B4-BE49-F238E27FC236}">
                  <a16:creationId xmlns:a16="http://schemas.microsoft.com/office/drawing/2014/main" id="{9EC48067-316B-38AA-F0B5-21D33C171865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Google Shape;1982;p12">
              <a:extLst>
                <a:ext uri="{FF2B5EF4-FFF2-40B4-BE49-F238E27FC236}">
                  <a16:creationId xmlns:a16="http://schemas.microsoft.com/office/drawing/2014/main" id="{55B668C2-6A71-29D8-0D3E-F21CCADB10F7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Google Shape;1983;p12">
              <a:extLst>
                <a:ext uri="{FF2B5EF4-FFF2-40B4-BE49-F238E27FC236}">
                  <a16:creationId xmlns:a16="http://schemas.microsoft.com/office/drawing/2014/main" id="{88FDC4A3-7E98-0CBE-9006-009F0077E15D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Google Shape;1984;p12">
              <a:extLst>
                <a:ext uri="{FF2B5EF4-FFF2-40B4-BE49-F238E27FC236}">
                  <a16:creationId xmlns:a16="http://schemas.microsoft.com/office/drawing/2014/main" id="{A7F92BDD-4072-069D-9136-D3AD4ED23DC5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Google Shape;1985;p12">
              <a:extLst>
                <a:ext uri="{FF2B5EF4-FFF2-40B4-BE49-F238E27FC236}">
                  <a16:creationId xmlns:a16="http://schemas.microsoft.com/office/drawing/2014/main" id="{11068538-0360-3798-80E2-CC67E3599D5B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Google Shape;1986;p12">
              <a:extLst>
                <a:ext uri="{FF2B5EF4-FFF2-40B4-BE49-F238E27FC236}">
                  <a16:creationId xmlns:a16="http://schemas.microsoft.com/office/drawing/2014/main" id="{01FF313C-19FD-7CF5-6F33-B2B7471C0EA1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Google Shape;1987;p12">
              <a:extLst>
                <a:ext uri="{FF2B5EF4-FFF2-40B4-BE49-F238E27FC236}">
                  <a16:creationId xmlns:a16="http://schemas.microsoft.com/office/drawing/2014/main" id="{98535C44-54E6-8204-98FF-3E693C62F908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Google Shape;1988;p12">
              <a:extLst>
                <a:ext uri="{FF2B5EF4-FFF2-40B4-BE49-F238E27FC236}">
                  <a16:creationId xmlns:a16="http://schemas.microsoft.com/office/drawing/2014/main" id="{9BF2C608-9FD3-3F81-E032-04DAC857180A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Google Shape;1989;p12">
              <a:extLst>
                <a:ext uri="{FF2B5EF4-FFF2-40B4-BE49-F238E27FC236}">
                  <a16:creationId xmlns:a16="http://schemas.microsoft.com/office/drawing/2014/main" id="{68487D62-A037-927F-8E32-12199C2DCB79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Google Shape;1990;p12">
              <a:extLst>
                <a:ext uri="{FF2B5EF4-FFF2-40B4-BE49-F238E27FC236}">
                  <a16:creationId xmlns:a16="http://schemas.microsoft.com/office/drawing/2014/main" id="{251D8FA7-07C4-56B3-4B02-D06BA57C2CD7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Google Shape;1991;p12">
              <a:extLst>
                <a:ext uri="{FF2B5EF4-FFF2-40B4-BE49-F238E27FC236}">
                  <a16:creationId xmlns:a16="http://schemas.microsoft.com/office/drawing/2014/main" id="{3D3F586B-49DE-874E-4776-98764FB00F11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Google Shape;1992;p12">
              <a:extLst>
                <a:ext uri="{FF2B5EF4-FFF2-40B4-BE49-F238E27FC236}">
                  <a16:creationId xmlns:a16="http://schemas.microsoft.com/office/drawing/2014/main" id="{312DDF56-46FF-EFE4-5170-16A63A789CC4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Google Shape;1993;p12">
              <a:extLst>
                <a:ext uri="{FF2B5EF4-FFF2-40B4-BE49-F238E27FC236}">
                  <a16:creationId xmlns:a16="http://schemas.microsoft.com/office/drawing/2014/main" id="{F287CF79-1F6D-C55A-5BCE-4C03875FBF0B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Google Shape;1994;p12">
              <a:extLst>
                <a:ext uri="{FF2B5EF4-FFF2-40B4-BE49-F238E27FC236}">
                  <a16:creationId xmlns:a16="http://schemas.microsoft.com/office/drawing/2014/main" id="{2385663A-F9A7-FFC4-9D06-119F28EBA9BA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" name="Google Shape;1997;p12">
            <a:extLst>
              <a:ext uri="{FF2B5EF4-FFF2-40B4-BE49-F238E27FC236}">
                <a16:creationId xmlns:a16="http://schemas.microsoft.com/office/drawing/2014/main" id="{71F491C9-FADF-BF1E-CDF7-F87E487C8C04}"/>
              </a:ext>
            </a:extLst>
          </p:cNvPr>
          <p:cNvSpPr txBox="1"/>
          <p:nvPr/>
        </p:nvSpPr>
        <p:spPr>
          <a:xfrm>
            <a:off x="4519210" y="7094169"/>
            <a:ext cx="338698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Provide to adjuster within 7 days</a:t>
            </a:r>
            <a:endParaRPr sz="3200" dirty="0"/>
          </a:p>
        </p:txBody>
      </p:sp>
      <p:sp>
        <p:nvSpPr>
          <p:cNvPr id="1998" name="Google Shape;1998;p12">
            <a:extLst>
              <a:ext uri="{FF2B5EF4-FFF2-40B4-BE49-F238E27FC236}">
                <a16:creationId xmlns:a16="http://schemas.microsoft.com/office/drawing/2014/main" id="{88D64240-48E4-8F93-450C-5EE6E94CFCF8}"/>
              </a:ext>
            </a:extLst>
          </p:cNvPr>
          <p:cNvSpPr txBox="1"/>
          <p:nvPr/>
        </p:nvSpPr>
        <p:spPr>
          <a:xfrm>
            <a:off x="10539610" y="4342452"/>
            <a:ext cx="32805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Annual contract amount</a:t>
            </a:r>
            <a:endParaRPr sz="3600" dirty="0"/>
          </a:p>
        </p:txBody>
      </p:sp>
      <p:sp>
        <p:nvSpPr>
          <p:cNvPr id="1999" name="Google Shape;1999;p12">
            <a:extLst>
              <a:ext uri="{FF2B5EF4-FFF2-40B4-BE49-F238E27FC236}">
                <a16:creationId xmlns:a16="http://schemas.microsoft.com/office/drawing/2014/main" id="{A6D51FC9-4E8D-3BB5-FE0F-0D653DAB5AEF}"/>
              </a:ext>
            </a:extLst>
          </p:cNvPr>
          <p:cNvSpPr txBox="1"/>
          <p:nvPr/>
        </p:nvSpPr>
        <p:spPr>
          <a:xfrm>
            <a:off x="10853056" y="5753524"/>
            <a:ext cx="265363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Health insurance / vision / dental</a:t>
            </a:r>
            <a:endParaRPr sz="2800" dirty="0"/>
          </a:p>
        </p:txBody>
      </p:sp>
      <p:sp>
        <p:nvSpPr>
          <p:cNvPr id="2000" name="Google Shape;2000;p12">
            <a:extLst>
              <a:ext uri="{FF2B5EF4-FFF2-40B4-BE49-F238E27FC236}">
                <a16:creationId xmlns:a16="http://schemas.microsoft.com/office/drawing/2014/main" id="{5AA32602-3BE3-8261-B371-7665782CC32B}"/>
              </a:ext>
            </a:extLst>
          </p:cNvPr>
          <p:cNvSpPr txBox="1"/>
          <p:nvPr/>
        </p:nvSpPr>
        <p:spPr>
          <a:xfrm>
            <a:off x="10663553" y="6971058"/>
            <a:ext cx="30413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Number of days in Contract</a:t>
            </a:r>
            <a:endParaRPr sz="3600" dirty="0"/>
          </a:p>
        </p:txBody>
      </p:sp>
      <p:sp>
        <p:nvSpPr>
          <p:cNvPr id="2001" name="Google Shape;2001;p12">
            <a:extLst>
              <a:ext uri="{FF2B5EF4-FFF2-40B4-BE49-F238E27FC236}">
                <a16:creationId xmlns:a16="http://schemas.microsoft.com/office/drawing/2014/main" id="{69ABA015-23D7-8A03-1733-0090F1AD7017}"/>
              </a:ext>
            </a:extLst>
          </p:cNvPr>
          <p:cNvSpPr txBox="1"/>
          <p:nvPr/>
        </p:nvSpPr>
        <p:spPr>
          <a:xfrm>
            <a:off x="3489600" y="3072985"/>
            <a:ext cx="11308799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14" b="1" i="0" u="none" strike="noStrike" cap="none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Name information that is needed on a wage statement</a:t>
            </a:r>
            <a:endParaRPr dirty="0"/>
          </a:p>
        </p:txBody>
      </p:sp>
      <p:sp>
        <p:nvSpPr>
          <p:cNvPr id="2002" name="Google Shape;2002;p12">
            <a:extLst>
              <a:ext uri="{FF2B5EF4-FFF2-40B4-BE49-F238E27FC236}">
                <a16:creationId xmlns:a16="http://schemas.microsoft.com/office/drawing/2014/main" id="{8E263933-614B-30ED-CEA9-7CDABAD79500}"/>
              </a:ext>
            </a:extLst>
          </p:cNvPr>
          <p:cNvSpPr txBox="1"/>
          <p:nvPr/>
        </p:nvSpPr>
        <p:spPr>
          <a:xfrm>
            <a:off x="3489627" y="517884"/>
            <a:ext cx="11308800" cy="2571473"/>
          </a:xfrm>
          <a:prstGeom prst="rect">
            <a:avLst/>
          </a:prstGeom>
          <a:noFill/>
          <a:ln>
            <a:noFill/>
          </a:ln>
          <a:effectLst>
            <a:outerShdw blurRad="14001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2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QUESTION 1</a:t>
            </a:r>
            <a:endParaRPr/>
          </a:p>
        </p:txBody>
      </p:sp>
      <p:sp>
        <p:nvSpPr>
          <p:cNvPr id="9" name="Google Shape;1995;p12">
            <a:extLst>
              <a:ext uri="{FF2B5EF4-FFF2-40B4-BE49-F238E27FC236}">
                <a16:creationId xmlns:a16="http://schemas.microsoft.com/office/drawing/2014/main" id="{9ED251B9-EF9E-DEAB-17CD-327FA2D620AE}"/>
              </a:ext>
            </a:extLst>
          </p:cNvPr>
          <p:cNvSpPr txBox="1"/>
          <p:nvPr/>
        </p:nvSpPr>
        <p:spPr>
          <a:xfrm>
            <a:off x="4692342" y="5867105"/>
            <a:ext cx="2754854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Hourly rate</a:t>
            </a:r>
            <a:endParaRPr sz="3600" dirty="0"/>
          </a:p>
        </p:txBody>
      </p:sp>
      <p:sp>
        <p:nvSpPr>
          <p:cNvPr id="1824" name="Block 1">
            <a:extLst>
              <a:ext uri="{FF2B5EF4-FFF2-40B4-BE49-F238E27FC236}">
                <a16:creationId xmlns:a16="http://schemas.microsoft.com/office/drawing/2014/main" id="{86BE5FEC-63D0-CC34-3A07-97F68CD40AE4}"/>
              </a:ext>
            </a:extLst>
          </p:cNvPr>
          <p:cNvSpPr/>
          <p:nvPr/>
        </p:nvSpPr>
        <p:spPr>
          <a:xfrm>
            <a:off x="4213322" y="436241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6" name="Block 3">
            <a:extLst>
              <a:ext uri="{FF2B5EF4-FFF2-40B4-BE49-F238E27FC236}">
                <a16:creationId xmlns:a16="http://schemas.microsoft.com/office/drawing/2014/main" id="{182E4A34-BD08-0210-51E0-C472B80651BA}"/>
              </a:ext>
            </a:extLst>
          </p:cNvPr>
          <p:cNvGrpSpPr/>
          <p:nvPr/>
        </p:nvGrpSpPr>
        <p:grpSpPr>
          <a:xfrm>
            <a:off x="4213322" y="5544057"/>
            <a:ext cx="3866001" cy="1171789"/>
            <a:chOff x="0" y="-38100"/>
            <a:chExt cx="1018206" cy="308619"/>
          </a:xfrm>
        </p:grpSpPr>
        <p:sp>
          <p:nvSpPr>
            <p:cNvPr id="1827" name="Google Shape;1827;p12">
              <a:extLst>
                <a:ext uri="{FF2B5EF4-FFF2-40B4-BE49-F238E27FC236}">
                  <a16:creationId xmlns:a16="http://schemas.microsoft.com/office/drawing/2014/main" id="{C36C1653-9F48-CF29-5CEA-16CBC4B9F308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>
              <a:extLst>
                <a:ext uri="{FF2B5EF4-FFF2-40B4-BE49-F238E27FC236}">
                  <a16:creationId xmlns:a16="http://schemas.microsoft.com/office/drawing/2014/main" id="{10286644-F241-A4B3-B05C-5719DA93AA51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Block 5">
            <a:extLst>
              <a:ext uri="{FF2B5EF4-FFF2-40B4-BE49-F238E27FC236}">
                <a16:creationId xmlns:a16="http://schemas.microsoft.com/office/drawing/2014/main" id="{B644EB78-C7E7-5BE5-B0D7-E04091EF8437}"/>
              </a:ext>
            </a:extLst>
          </p:cNvPr>
          <p:cNvGrpSpPr/>
          <p:nvPr/>
        </p:nvGrpSpPr>
        <p:grpSpPr>
          <a:xfrm>
            <a:off x="4213322" y="6880094"/>
            <a:ext cx="3866001" cy="1171789"/>
            <a:chOff x="0" y="-38100"/>
            <a:chExt cx="1018206" cy="308619"/>
          </a:xfrm>
        </p:grpSpPr>
        <p:sp>
          <p:nvSpPr>
            <p:cNvPr id="1830" name="Google Shape;1830;p12">
              <a:extLst>
                <a:ext uri="{FF2B5EF4-FFF2-40B4-BE49-F238E27FC236}">
                  <a16:creationId xmlns:a16="http://schemas.microsoft.com/office/drawing/2014/main" id="{1F3F8242-4444-5867-495B-DD0CAD0F0A34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>
              <a:extLst>
                <a:ext uri="{FF2B5EF4-FFF2-40B4-BE49-F238E27FC236}">
                  <a16:creationId xmlns:a16="http://schemas.microsoft.com/office/drawing/2014/main" id="{B8D29771-B232-09DC-CE44-80EE0CEB42D8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2" name="Block 2">
            <a:extLst>
              <a:ext uri="{FF2B5EF4-FFF2-40B4-BE49-F238E27FC236}">
                <a16:creationId xmlns:a16="http://schemas.microsoft.com/office/drawing/2014/main" id="{70675F57-1F30-41EF-69D2-21AA4457C0D6}"/>
              </a:ext>
            </a:extLst>
          </p:cNvPr>
          <p:cNvGrpSpPr/>
          <p:nvPr/>
        </p:nvGrpSpPr>
        <p:grpSpPr>
          <a:xfrm>
            <a:off x="10251207" y="4217752"/>
            <a:ext cx="3866001" cy="1171789"/>
            <a:chOff x="0" y="-38100"/>
            <a:chExt cx="1018206" cy="308619"/>
          </a:xfrm>
        </p:grpSpPr>
        <p:sp>
          <p:nvSpPr>
            <p:cNvPr id="1833" name="Google Shape;1833;p12">
              <a:extLst>
                <a:ext uri="{FF2B5EF4-FFF2-40B4-BE49-F238E27FC236}">
                  <a16:creationId xmlns:a16="http://schemas.microsoft.com/office/drawing/2014/main" id="{581674A9-EB65-1030-4407-B19167181BBB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>
              <a:extLst>
                <a:ext uri="{FF2B5EF4-FFF2-40B4-BE49-F238E27FC236}">
                  <a16:creationId xmlns:a16="http://schemas.microsoft.com/office/drawing/2014/main" id="{95BCD771-DF6C-D4D5-B463-17A7020A0F8F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Block 4">
            <a:extLst>
              <a:ext uri="{FF2B5EF4-FFF2-40B4-BE49-F238E27FC236}">
                <a16:creationId xmlns:a16="http://schemas.microsoft.com/office/drawing/2014/main" id="{B0D8B928-798C-207A-8129-56E4DCE3E1B6}"/>
              </a:ext>
            </a:extLst>
          </p:cNvPr>
          <p:cNvGrpSpPr/>
          <p:nvPr/>
        </p:nvGrpSpPr>
        <p:grpSpPr>
          <a:xfrm>
            <a:off x="10251207" y="5544057"/>
            <a:ext cx="3866001" cy="1171789"/>
            <a:chOff x="0" y="-38100"/>
            <a:chExt cx="1018206" cy="308619"/>
          </a:xfrm>
        </p:grpSpPr>
        <p:sp>
          <p:nvSpPr>
            <p:cNvPr id="1836" name="Google Shape;1836;p12">
              <a:extLst>
                <a:ext uri="{FF2B5EF4-FFF2-40B4-BE49-F238E27FC236}">
                  <a16:creationId xmlns:a16="http://schemas.microsoft.com/office/drawing/2014/main" id="{1A0275A4-5A31-2E6F-8BCC-2FD128C134C9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>
              <a:extLst>
                <a:ext uri="{FF2B5EF4-FFF2-40B4-BE49-F238E27FC236}">
                  <a16:creationId xmlns:a16="http://schemas.microsoft.com/office/drawing/2014/main" id="{661476D4-9E33-5DAE-AC9B-3C454A7182D1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8" name="Block 6">
            <a:extLst>
              <a:ext uri="{FF2B5EF4-FFF2-40B4-BE49-F238E27FC236}">
                <a16:creationId xmlns:a16="http://schemas.microsoft.com/office/drawing/2014/main" id="{284BF10F-8A3A-397B-E0C6-5D7178E362E7}"/>
              </a:ext>
            </a:extLst>
          </p:cNvPr>
          <p:cNvGrpSpPr/>
          <p:nvPr/>
        </p:nvGrpSpPr>
        <p:grpSpPr>
          <a:xfrm>
            <a:off x="10251207" y="6880094"/>
            <a:ext cx="3866001" cy="1171789"/>
            <a:chOff x="0" y="-38100"/>
            <a:chExt cx="1018206" cy="308619"/>
          </a:xfrm>
        </p:grpSpPr>
        <p:sp>
          <p:nvSpPr>
            <p:cNvPr id="1839" name="Google Shape;1839;p12">
              <a:extLst>
                <a:ext uri="{FF2B5EF4-FFF2-40B4-BE49-F238E27FC236}">
                  <a16:creationId xmlns:a16="http://schemas.microsoft.com/office/drawing/2014/main" id="{76A263D6-2956-0B75-062D-1207B0441B4A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>
              <a:extLst>
                <a:ext uri="{FF2B5EF4-FFF2-40B4-BE49-F238E27FC236}">
                  <a16:creationId xmlns:a16="http://schemas.microsoft.com/office/drawing/2014/main" id="{C7180779-C671-639B-50CA-117695B5AE06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1997;p12">
            <a:extLst>
              <a:ext uri="{FF2B5EF4-FFF2-40B4-BE49-F238E27FC236}">
                <a16:creationId xmlns:a16="http://schemas.microsoft.com/office/drawing/2014/main" id="{928275B8-762E-8C43-5EB5-D5D318EBF6C2}"/>
              </a:ext>
            </a:extLst>
          </p:cNvPr>
          <p:cNvSpPr txBox="1"/>
          <p:nvPr/>
        </p:nvSpPr>
        <p:spPr>
          <a:xfrm>
            <a:off x="4519210" y="8415274"/>
            <a:ext cx="338698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Number of Days Worked per Week</a:t>
            </a:r>
            <a:endParaRPr sz="3200" dirty="0"/>
          </a:p>
        </p:txBody>
      </p:sp>
      <p:sp>
        <p:nvSpPr>
          <p:cNvPr id="12" name="Google Shape;2000;p12">
            <a:extLst>
              <a:ext uri="{FF2B5EF4-FFF2-40B4-BE49-F238E27FC236}">
                <a16:creationId xmlns:a16="http://schemas.microsoft.com/office/drawing/2014/main" id="{C070CF05-751D-3935-1A82-C8A11F816C4B}"/>
              </a:ext>
            </a:extLst>
          </p:cNvPr>
          <p:cNvSpPr txBox="1"/>
          <p:nvPr/>
        </p:nvSpPr>
        <p:spPr>
          <a:xfrm>
            <a:off x="10663553" y="8292163"/>
            <a:ext cx="30413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Hours Worked per Week</a:t>
            </a:r>
            <a:endParaRPr sz="3600" dirty="0"/>
          </a:p>
        </p:txBody>
      </p:sp>
      <p:grpSp>
        <p:nvGrpSpPr>
          <p:cNvPr id="16" name="Block 6">
            <a:extLst>
              <a:ext uri="{FF2B5EF4-FFF2-40B4-BE49-F238E27FC236}">
                <a16:creationId xmlns:a16="http://schemas.microsoft.com/office/drawing/2014/main" id="{5CB55DCC-A91A-BFAA-2718-504173EC3785}"/>
              </a:ext>
            </a:extLst>
          </p:cNvPr>
          <p:cNvGrpSpPr/>
          <p:nvPr/>
        </p:nvGrpSpPr>
        <p:grpSpPr>
          <a:xfrm>
            <a:off x="10251207" y="8201199"/>
            <a:ext cx="3866001" cy="1171789"/>
            <a:chOff x="0" y="-38100"/>
            <a:chExt cx="1018206" cy="308619"/>
          </a:xfrm>
        </p:grpSpPr>
        <p:sp>
          <p:nvSpPr>
            <p:cNvPr id="17" name="Google Shape;1839;p12">
              <a:extLst>
                <a:ext uri="{FF2B5EF4-FFF2-40B4-BE49-F238E27FC236}">
                  <a16:creationId xmlns:a16="http://schemas.microsoft.com/office/drawing/2014/main" id="{90CEBFBD-C8CF-214B-168A-E3143FBE2D2C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40;p12">
              <a:extLst>
                <a:ext uri="{FF2B5EF4-FFF2-40B4-BE49-F238E27FC236}">
                  <a16:creationId xmlns:a16="http://schemas.microsoft.com/office/drawing/2014/main" id="{E9148C3E-7E5E-9782-6473-FFED9235E3AE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Block 5">
            <a:extLst>
              <a:ext uri="{FF2B5EF4-FFF2-40B4-BE49-F238E27FC236}">
                <a16:creationId xmlns:a16="http://schemas.microsoft.com/office/drawing/2014/main" id="{7F9F71CF-723F-1E44-DE74-56E4D91E1AED}"/>
              </a:ext>
            </a:extLst>
          </p:cNvPr>
          <p:cNvGrpSpPr/>
          <p:nvPr/>
        </p:nvGrpSpPr>
        <p:grpSpPr>
          <a:xfrm>
            <a:off x="4213322" y="8201199"/>
            <a:ext cx="3866001" cy="1171789"/>
            <a:chOff x="0" y="-38100"/>
            <a:chExt cx="1018206" cy="308619"/>
          </a:xfrm>
        </p:grpSpPr>
        <p:sp>
          <p:nvSpPr>
            <p:cNvPr id="14" name="Google Shape;1830;p12">
              <a:extLst>
                <a:ext uri="{FF2B5EF4-FFF2-40B4-BE49-F238E27FC236}">
                  <a16:creationId xmlns:a16="http://schemas.microsoft.com/office/drawing/2014/main" id="{537B01FC-2073-086C-BCDB-A77745801094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31;p12">
              <a:extLst>
                <a:ext uri="{FF2B5EF4-FFF2-40B4-BE49-F238E27FC236}">
                  <a16:creationId xmlns:a16="http://schemas.microsoft.com/office/drawing/2014/main" id="{00AEA410-5CA7-FB06-A07D-9B5EF5B44A35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2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0948471B-2846-7B64-7F13-B38D3E19E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99F67899-040D-7371-1E38-80E6AAE8DBB9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36C80A8F-E329-CCFC-9553-86AEB9800648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327A1B2E-1677-4253-A685-035534A5D20E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17C37C26-86AC-A46B-7E63-5E71E5245248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456A8405-3BC6-7092-5B8E-479EB4DCE1FF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595480C1-9D9D-AB65-5251-507023DA492D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8FA1F7C4-71FD-CE70-55FA-87EBDFDB7E0E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1DA043F8-92ED-ACD0-F2E7-C84416B18CB9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8A02635F-9277-C053-1E78-B3F1ED0E5833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8C7DADDD-4FFA-045D-3003-943752C68D11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C1DC5A0E-FC34-E58B-743A-A2BF34CD5012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3E2F0EFD-AC75-E6AB-654D-BBAFE375E547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E4BD3139-E7AB-DF42-1572-4DD7783A6FCD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81DD902D-E6F9-D6C0-2FC5-BC19CA74A72E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4EDE5AEA-4BF2-DA1A-2F93-0266A3701BE9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F3A53675-07F6-B9A3-CC09-BE38969DB11F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43A652C4-A97F-FE99-EDDF-773FE1C22403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AF2CFA07-43CE-D2F4-4028-EA70FEF46014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9074ABE2-2490-DD04-A1DD-408556BC771F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094045F9-BB17-7596-94FC-6B2C9B280815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CD479BCF-79D7-C1F8-D4B2-35D97AE4ED7B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5C25B4B6-FE25-C434-6092-E328EA94C7F8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A4BCE439-C096-EAB6-FAE7-1E2E618141BA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BE19AAAC-3E6C-A0CA-3113-6BC7B9D84A54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EC9A9FC4-1346-A1A6-D788-59E83FE1BA43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57E1A89F-F39E-65E9-1214-3898C40FDFE0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8DA76ACB-6E62-C7DC-B8A9-0E1BBE6B76F3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875620FA-8B87-79F3-2BFA-714D27210A44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76221232-AFDF-AD92-BE36-01E6BD0135A7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91A2CC0E-CA8E-CB9D-F112-A65C14395604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28C7E1AD-D2AA-44F3-FE0C-3A2C2C6F5AD3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4D6A74C8-6021-9197-3E6B-01188D644F3A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E12FA142-4A0F-689C-CA7F-42D327087FD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E209E955-011C-0333-E698-9C8005ECF69F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D7940735-8899-966D-3401-DBA289B27E99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5EDED039-5516-6B88-B7CD-EBA33B0FABC1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B165D31C-4963-0618-93BE-B675C87CBD08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21C38B0B-13F0-3CA0-85B0-D6A63CADFFE3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AECCEAAB-E1CB-4445-12E4-14C7D751B715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B69CB832-7BB0-BD57-BBE6-54A5F4528CBA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DFA099F8-402F-7816-3398-496EFDCE293D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DAFFC6A7-D59F-B794-802B-86F10123330E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6A943D2B-A506-60C8-F8EA-8842918DEEAD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E6C47C85-D15F-014D-6317-A5079600DCD8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D7A88655-4DAA-657B-D45F-A95BDDA31737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FC106C23-D974-6E17-FE15-66E373487E8F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A58DD97D-4573-E68C-29CD-09F46D868BF5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91214A5D-6EFE-BB31-64B5-7B2DF9019D63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204739AB-F0DF-1BB3-95DF-460E5C6BCE60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42DD3E8F-F4AB-A147-FE20-A3AEE7A50598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2AA63CE0-C38C-9601-38AD-325CABE19377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35F8E4ED-2AD5-F7BA-6406-9105692712FF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7BBB0CFF-C8D3-2682-358D-9AED419275BE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D4E5CB24-2C26-C36A-8352-C16EDC5C8EF2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3AA2F141-FD84-665A-026A-8C9968615D07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AA4D29E5-F682-1924-F30A-91552CAE08ED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16CEA35C-0F82-FABA-CAD6-3036DC735528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17BA8B1B-8065-B9E6-E25C-58F989D7CE36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30E5EC32-4C33-4CCA-DD99-3EC60AA15891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110CAFFE-3431-9DDB-21CB-801A9CD4D60B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8BB90B1A-6162-C2CC-F90E-BADEFD92132E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99AF7C52-2A94-5C96-5512-5DBA6AA3A249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6EEE619C-0F95-FF30-7C03-8F7F3A74F8C8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25B7CB39-5E0A-6C38-BBE1-65282F6D2BAA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6CCF92D7-E631-855D-E2D2-3D0CDFA17F0D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66E6F4C2-DA2A-14B1-18E0-A2996D764E96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267B6EAE-4D80-30BF-3661-01EA0A6ED5BD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450317F5-647B-6EFC-2B7B-A2DD38311BCC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091A9F2B-8E53-CECE-ED0A-1F8EA787C10A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487725CC-6FA5-3C69-A80A-DF8A2A2E7946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E328FEE1-58DE-96C7-869B-45A877FE40B1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C58C5C88-A8CD-1ECD-E907-1052ACDB6973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C70A25AE-508E-D7B6-E673-2A699E7D76DD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4EB67CA9-63CA-883B-A036-D18E2D09FAE4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D2039539-B635-1364-590C-2CDA1F9B2422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537974D7-2E07-33FD-35C1-12B3BFE98CC6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F978D540-745D-9297-484F-C01823FC6252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6BC716DD-C119-D4FB-C498-C903831ED3C3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15FF60E9-33FB-BD4D-5317-ECDF6E69CFEF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E173168A-BE28-138D-B0B0-F8E2EB94F390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9969297F-351F-A266-A7D4-9EC6F2035992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02598DEB-24D8-F62E-FD76-A0BE53BE44BB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CCEA0BAF-9779-B888-7F60-A03C888BE493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CDFC73E4-9260-4458-3985-5DA0FF443B55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71878914-44FC-0A25-ACEE-640E2D934FBB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EEEBAB2B-E1FE-668C-F8EC-B5E6B2D3C58A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8E220740-AADC-5A90-4B4B-3B7E077CFED2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80519E14-0D19-F243-FD15-397F35300E96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A229FEE3-4E9F-CF74-4430-E81E722EE841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73ED81A7-FFA1-4E93-A167-4CEA15C70418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267CBFBD-C82D-21CE-6680-42228396BCF6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68417398-40C1-5EFA-8C6F-FC7E75DD6158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2701E275-3882-A936-C3B1-50DBBA25F44B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D377CC43-1972-3CED-A5A1-8E535D2FFD0F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9735B6C9-92BC-9432-4CC8-2BBEEA2D9BF9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2009FD8F-0709-C4D1-7615-42A3732E2B80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1E65ABDD-0AA7-CB36-5789-F3ADBF6C52B5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D8EDF359-0446-6D9F-172F-143AD4AE19BF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FBC3A5BA-503D-50C5-8725-4A1866F0EFC6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F3742271-9B17-9AF0-30B4-0D0995A61D13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9BD5F88C-7771-FD69-75C1-083F048060DB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965ACB01-4672-3140-3C13-B08F71DEF3CF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2F1C97B0-AA0B-949F-9CA2-25541138BEE3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B1470235-226F-0829-E297-06C47384CDEB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107B1FAF-FD33-8EF9-6607-F1A13615F4D8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596C18EB-20A0-CC6C-D13A-BEB85097A34F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8B407875-3E2C-4F8A-4073-71D77838B525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18EAA979-41C1-EAAC-C228-0984A6157346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7CC2AA65-744F-A764-6BA4-2BB35BAEC0C9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9A83562C-E34C-A6D1-4619-DBA34C9DE302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86A43FAA-F33C-3440-2D09-E39B41048AC6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119D07C3-479A-6F96-540D-5166B0D80094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0E963244-81C5-424A-7563-B18F8340ED10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592195C2-241A-BF68-456E-3DF8A0856BCE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6195FF93-F39D-C697-23E4-BC43EBB36FAD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53FA49A1-F581-A101-714C-212A802DBE44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C9E71609-F341-F88D-8E5E-2B7686465E8F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6BCC08A3-1959-8867-32E3-B1DF555C017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252C7CFD-C906-28BD-0899-4E05CC81CCE0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444B8485-909A-9791-CD08-51CCEA2FFF6F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9FC2F8C8-543E-3263-0D00-9C0976108C86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70E050EE-19FC-AC38-944B-7CFD5704093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76F733F7-AB49-7519-3A1E-771F090CE91F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AC645342-CD51-F074-58AB-BF9EED9D062E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E94CBF09-4849-6548-1EE6-D40779FF7E79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E7E73E9E-044F-12C1-F1EF-DC8877672BBA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89D7D94A-0CFA-7D6A-AE5E-7CDC4E31C7D4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7445D4D8-6847-4B44-AA39-0A7C6DA19610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EC1E37BD-686D-D1C2-9520-74F420E4C832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C95DD915-3F9E-006A-433E-812F9695742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7D0C6CE8-2CEF-80AC-DE85-7692A9BAD09B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7177E59A-F635-1985-CD17-2E7F2FE5AB15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83487205-C339-4809-A527-52CE2DAC7435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3532B917-2D2A-E1CF-DE41-11B26533A5B5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4A27787A-EF73-C832-0811-862B84316FC4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7EAD1ACB-4F62-D80D-94E0-B397C4D61919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A47929CB-BA2C-1059-394F-81AA917FB79C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DB66A6DB-ECD6-F312-AED4-7BB2E3E76056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CC8371AF-10B0-3FF4-CD0A-5330A8C6897D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219C51FA-EACC-C425-AC97-59097A09AB07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A5E5C003-1739-B191-EC3E-C2250A0115BB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0D50EF74-414F-8085-6277-B829531105E8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487A32F4-32A5-B484-3793-83032A547981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307C66F2-1E2E-29FD-B205-3E337EA04887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830F4791-94B9-A9AE-F199-EBF8B29B6C15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FD6F5FC3-84D2-906C-5F69-1803E26DD0CC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C4B18F72-B71A-2804-98FA-8BAD9256F720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95CD4BAD-64B8-F2BB-2D23-E20ED10DBA77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A39C0868-A538-B33E-17CD-7F9449256643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C327BC02-9050-56A8-E900-D252E291CC91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9985537A-FDC8-3470-055F-3C7DA2A26A53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CC4C2364-8F5C-6A84-0EF4-1CA4FA0F4A4B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123AFEFB-AA13-3409-0628-ED7D68CEEF4E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CAF48AB8-DB2F-BA0D-3E8A-5D90D0A8465D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4C726001-2B04-2E0C-21C8-B7371F8D75C6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328ECCD4-A0A6-FDBD-B8B8-C34559CCD871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9C6D8719-036E-D611-376A-B215A8FD63F3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41646B23-F85D-EE84-E541-47278ED57E63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64A890DE-7660-50CB-892C-ABA33E4FA77A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76B44556-A85A-73EB-7C78-D77F1B1D1FE0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87ED0784-FAC0-71CA-16D3-D1E665EB4D62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2B299DC5-D594-1976-AC3B-B2EF6E8264EE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79A57104-ED98-C940-1AA4-68C050369140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59CC56B2-A5B4-A0C5-99C4-C94C3665867C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C566837A-33B8-BF44-DFAC-5D68AB6AF0BC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868BA152-5E7A-434B-CF12-94F7AB6BAA0C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9200B162-0617-73F1-3303-300C376C6139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01836C42-C65A-6844-C492-03A777863DA9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E211476D-ECC9-39C2-47AB-B120268E2250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9CCB82E8-9F63-9F09-9431-1AE5F60A1F4B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DD47F081-6CE0-D07A-28D6-36E769FD10CA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CE481D1F-7E3A-7A76-A58C-F5045AC8AE74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A13E2F9E-C58B-60E1-F0C7-583CFD6C9A6E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AD1A31A2-FED5-FC81-CE2E-0B6E423B0152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1E30F540-1B14-799A-2CE5-324D290BCE52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845418AE-B359-0EC6-2366-D31FFED0B685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D2630D1D-FBAF-D71F-B36F-A21A2EB38644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7050F827-CCFA-E003-3C3C-C1A72863E29E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E061A036-5F5F-CCBB-3CA9-9AD1A3B3370A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918891BF-AA66-4D22-D7A3-0D06B50EE4A3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2333E5FB-032B-919F-3B5B-4AA1D83FF213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DE4D7FC3-CFF0-38D0-30D6-60EB1A40BED2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4CB583D5-CA5F-90F0-968B-9E656E9107F2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E35C13DD-BB99-609A-959E-6945D7000378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05A139CA-98D4-703F-CB84-C1C5991EFE10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F8F61711-1C68-6583-65E8-472545C7600C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E28E1A76-9B20-7509-6FCA-50FC4B8048BB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CF1F58DA-418F-E4ED-DABF-D148924990F8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63A906F6-2FC1-5C6F-A7ED-B05206FF1E1F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F3C74B8C-D595-7CE8-BBC2-70504C449223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AD8A3851-D60E-8DAE-CB8A-E57FF83525FB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96B6485C-42D9-C618-38A9-6D4B09BCEBC9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ED6644C6-083D-A1F7-B0DE-B0AA035AF2E2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A5EB7F70-115F-452B-89B2-8AD89E98A6A3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46A0856B-DD5D-1DD1-C46D-DD0019CEE1BA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2741C826-7D5B-1AE5-9DCC-EF7A6FEF7B1B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146A67CA-2633-9792-181D-CE7CDAC16BD1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5E379D8D-68CC-ECFF-BCF3-581925A2727F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4F59193D-5478-02BE-D479-45B4C1498077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E76BC1AC-09AE-ACE0-2650-91A4021B8FAB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3E03739F-00DE-BBEE-09D0-8B3EA9492970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F2721BE4-F978-B5E7-9E4E-81E51320D204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F9CCB164-A48A-8D32-0D3F-849FBFAD8807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57938D13-5D10-935C-0D16-ED2CE02C0871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588970AA-719B-5F55-1C3C-3403408C9B7D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055E1CDA-D1FC-6CC4-064A-095A1FD757F6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D1489489-2C6D-5620-EB89-CBAEF1569983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741F7FBA-EF41-83F2-6BE8-4452F5CA4328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230ACF1A-72AD-0904-8443-39602F0D2C2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F1DF242C-4087-C781-9055-EE45B0D1D81A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C1532355-CE41-E02A-AA2A-B550AAB09814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CB5652B4-DBCF-CB4D-681D-806A5D33FC09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AE1BE9F3-8D50-C4C5-CF6F-A98EDFDE935E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26E974BB-7C1B-5A1B-2720-689BA49D5248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C09B38A6-8803-372B-6E71-7C723F13AA2E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24373143-9325-94A6-BE70-1D4BB2917BB9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463EF89F-52E4-1940-9859-950FA1B3EE24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F41AF965-F36E-F04D-8906-D188FF01DE77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745962A4-B646-EB17-8ACF-8C2630BCAE3B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AE13655E-0D6D-332F-6AA2-9431D60EC49D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F5EE4E34-D369-15F6-2123-E601DCC77FAB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97FD1904-A64C-04D0-0C9E-5F3BCD74F5C0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1D4AED4C-A9EB-3107-AC97-30F81CBBDA75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B9000F3E-BBE7-DEBA-D5BC-B563653B97BC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4CAB80E8-C730-901E-0192-8DAEAA574FBC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EA54D56F-BE67-5268-872B-FD24126D3FDC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D674649C-30FE-811D-5EB0-60D9A5DFD460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D3CA4F09-D12A-DF9D-5A44-4C1AE2F217AA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5A183AE8-CC3B-6121-3AD5-D0551B0BB39F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07693721-AA25-4096-D335-6CAC3C0AE72A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2F766B3B-9F33-D084-57F9-96263B5CED5A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1E542CFB-B332-E407-31CC-EFEE9E9774B1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799A0B92-816C-5D9B-9F8E-DD56C3D22D08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C27C8524-51B7-DBC5-437C-8C43E8FCDF7E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293D3244-0584-2C57-D395-A0F4FE5DB031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85FB3EE6-C47D-1637-B1C2-252A37A6DDBA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417F58C8-C4FF-B693-B5FF-BE4F31E32901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B2262E3E-64B4-2510-1207-3A69DA3BAB39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D56B5822-0269-45F2-61B4-C3206EDC4A91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C943E020-9C07-D027-10FE-B013A58EEDFE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107B3106-AB55-606F-95D5-B54045708CE5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7005F6FA-227D-0F7B-D876-A5949A2E5AAF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B94C40AE-7B69-927A-443F-B740DED90B93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147813DC-A724-B454-F6EF-65AB2EEE1048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094E317C-C194-7B11-9860-9CB73437C71A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A6629C7F-2D64-C1AB-F280-8CD79220BB94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6E86654E-7743-2BBD-4705-EF92AED2BA5F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AFDE143E-B497-80E7-7324-82D0941FDD44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3CFF8388-0029-5810-7080-FDA85614F71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190DFEF4-8314-091D-EC23-CBB3D4BA227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043E4BBB-74FC-54E7-B06A-88E1A8A06AD4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4AF4FFC5-DBC1-8BE1-E519-A56967AEE488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C1CC7851-423B-A61C-B6EA-D59AB41399BC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77BA96FA-A29B-7B16-E32A-2E95D724D01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1152BD6D-D11D-62D2-1EE6-7D89DCEA5D4D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41039AEF-5856-CB03-DB3A-2E6EF40AD2C5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FF0C60FD-6A6E-4DC6-E01B-4E21CD3F2679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99EC48D8-0E60-8140-C9A9-27D31D38814D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23E8EF0B-13DF-6532-96AF-F0503530DB50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B16EC45B-8664-A717-2775-7640748329BB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26FE9405-57DB-E0C9-F5CC-B7CF5AC8C394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6B60EA75-5EFF-E50F-1682-EC096DBFEC69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CE71090B-54BB-F8CC-0794-0F22F9A03711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8611CB4F-ABDF-4517-8AC3-38357876EA84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99703574-DFF6-3BCD-6F7C-EF6D1835F0D2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E47F5374-3B48-3AAC-4BEA-826447A8722D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2C163142-A679-8A04-4205-40AF17D4763F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BD2F29A9-A4B7-0BC9-DABF-DA6B1F793C3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EE86745F-C4D6-0BBB-C3E6-76DD126F6E76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07278F21-E153-8D67-18EF-45CDCE3D4311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8B265190-5CCB-4DC5-A4E6-C0A9B0EEA08A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F56B9ED6-FEB7-5E41-4B21-56C6B818BEB7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226DE6A3-890D-A314-1F89-1B9448EA0E8B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5695B9BE-1647-BA97-6E9A-B2F4FB5363B9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BCA719CF-0A5A-BF28-D784-2CD58F28BC50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B73C5276-B112-99F8-2AAC-0D8A08D315E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07B58201-9F28-ED85-2507-995443297AC8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0E338961-0961-A848-B32C-4EA726E62BCE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F0898F2C-6315-4A5A-0F23-FA87721B7E9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B3224001-2DCE-D42D-6A3E-F557C3A6728B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0A2E31D4-3EEC-828B-148F-51E4E8FEBC91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EC97C5B4-76A7-7032-1F5F-C52FAFB284FF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47C3E2AA-A9C9-A43F-DD35-A15D5A0BD689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BC104265-B3F3-41E8-5350-0A12C4AF9A5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D2AB6F7A-216F-EE12-55CA-783185EFDBF4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AD8FD389-9144-BE7F-51DE-F822F25A28E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AF235288-97B5-A81A-F23D-F1BAD7C00F29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A50E18A3-C9AC-4CF4-FB37-500A4BB0AEE1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2E25939F-DC6C-D2DC-727E-90BE4376237C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17F89F45-EACB-96F8-A9B5-CF5C9ECAE8F7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25CE1075-F8B8-3151-E4A9-574CEB1E23B4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429176B8-7AEF-63E5-D92D-C05E87E96EE0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18F0B608-CB32-47C0-95D4-CD67B470C03F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37A7978D-39E9-74D2-935D-C56D7E30DEAC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052740D5-B11F-E7DE-8315-54667342E3E8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2A5D025F-A39B-7784-A2DD-A920236470CA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8F8A35AA-3923-33C2-1A4F-ED764637DDD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B18A3EB4-A8E7-CF4B-2746-2413E8B03636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9CABCF34-7DC1-5996-010B-A935F24B8250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C56464EB-E6F4-E5CA-D93D-D60542232A66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D6375559-79FE-1249-E0DF-9ADC1C7244F7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89D4CFE2-1F6C-E350-2BEE-8EC8635635AC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2DEDB96E-BAB7-F11B-2E95-6F78D91879C9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4F137A5C-F41A-AFE4-E826-14F04BE64808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933015DC-4BC5-1223-056C-92CA9B9AAE9A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880E92CD-7455-547C-7177-0BCF7239EF98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D5CC620F-A046-B3AC-509D-8F2A24F52E7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AA8AC6C0-40F5-ED7B-3D14-1DC669837A65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3C43815E-A86B-642F-19A8-AA6D8944F3EF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DD0B8439-6B52-3C85-4661-63D6877790F7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8D777F85-0945-34E5-03F8-03DC502CF450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584D5AAE-8E5D-C71F-EAB4-04569564B879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18704A2A-0968-F617-0240-2104CF3656F0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D95B253D-9128-2987-4F81-B3BBE4954108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5697F433-703E-2D8C-4A9A-0142E9945CAE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8AC717B1-00FE-761C-1F26-5D35B5523B0B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F5EB279A-B3FA-4238-C23F-A766086DD742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BDD34765-1987-FDEB-D727-E369FFDBD593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840CE24C-B59C-46C1-A9E3-2BA885389743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DBB339FE-7790-A99A-D45F-E9C7EE225643}"/>
              </a:ext>
            </a:extLst>
          </p:cNvPr>
          <p:cNvSpPr txBox="1"/>
          <p:nvPr/>
        </p:nvSpPr>
        <p:spPr>
          <a:xfrm>
            <a:off x="4155759" y="3165166"/>
            <a:ext cx="9976500" cy="37545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NEXT QUESTION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135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2">
          <a:extLst>
            <a:ext uri="{FF2B5EF4-FFF2-40B4-BE49-F238E27FC236}">
              <a16:creationId xmlns:a16="http://schemas.microsoft.com/office/drawing/2014/main" id="{440EFAF7-29C9-879A-71C7-92FB4FAFF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24;p12">
            <a:extLst>
              <a:ext uri="{FF2B5EF4-FFF2-40B4-BE49-F238E27FC236}">
                <a16:creationId xmlns:a16="http://schemas.microsoft.com/office/drawing/2014/main" id="{B8C62F8D-96A3-F2E1-0248-6A4F33F47B93}"/>
              </a:ext>
            </a:extLst>
          </p:cNvPr>
          <p:cNvSpPr/>
          <p:nvPr/>
        </p:nvSpPr>
        <p:spPr>
          <a:xfrm>
            <a:off x="10229944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24;p12">
            <a:extLst>
              <a:ext uri="{FF2B5EF4-FFF2-40B4-BE49-F238E27FC236}">
                <a16:creationId xmlns:a16="http://schemas.microsoft.com/office/drawing/2014/main" id="{0B0F406A-CA9D-9D6B-25B6-15AFAB933BE8}"/>
              </a:ext>
            </a:extLst>
          </p:cNvPr>
          <p:cNvSpPr/>
          <p:nvPr/>
        </p:nvSpPr>
        <p:spPr>
          <a:xfrm>
            <a:off x="10229944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4;p12">
            <a:extLst>
              <a:ext uri="{FF2B5EF4-FFF2-40B4-BE49-F238E27FC236}">
                <a16:creationId xmlns:a16="http://schemas.microsoft.com/office/drawing/2014/main" id="{1752A5A4-B6EA-F685-1210-99C06FC61D9C}"/>
              </a:ext>
            </a:extLst>
          </p:cNvPr>
          <p:cNvSpPr/>
          <p:nvPr/>
        </p:nvSpPr>
        <p:spPr>
          <a:xfrm>
            <a:off x="4192056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4;p12">
            <a:extLst>
              <a:ext uri="{FF2B5EF4-FFF2-40B4-BE49-F238E27FC236}">
                <a16:creationId xmlns:a16="http://schemas.microsoft.com/office/drawing/2014/main" id="{D6EBA6A0-EA92-D366-44B6-FB83BD920680}"/>
              </a:ext>
            </a:extLst>
          </p:cNvPr>
          <p:cNvSpPr/>
          <p:nvPr/>
        </p:nvSpPr>
        <p:spPr>
          <a:xfrm>
            <a:off x="10229944" y="651681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4;p12">
            <a:extLst>
              <a:ext uri="{FF2B5EF4-FFF2-40B4-BE49-F238E27FC236}">
                <a16:creationId xmlns:a16="http://schemas.microsoft.com/office/drawing/2014/main" id="{5D830D68-3A81-3D66-8007-E7E877292ABC}"/>
              </a:ext>
            </a:extLst>
          </p:cNvPr>
          <p:cNvSpPr/>
          <p:nvPr/>
        </p:nvSpPr>
        <p:spPr>
          <a:xfrm>
            <a:off x="4192056" y="6520248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4;p12">
            <a:extLst>
              <a:ext uri="{FF2B5EF4-FFF2-40B4-BE49-F238E27FC236}">
                <a16:creationId xmlns:a16="http://schemas.microsoft.com/office/drawing/2014/main" id="{A178137C-C4D0-2716-E312-DB0C6B86C112}"/>
              </a:ext>
            </a:extLst>
          </p:cNvPr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12">
            <a:extLst>
              <a:ext uri="{FF2B5EF4-FFF2-40B4-BE49-F238E27FC236}">
                <a16:creationId xmlns:a16="http://schemas.microsoft.com/office/drawing/2014/main" id="{266E607C-D067-1EC4-FC18-72F088F0F806}"/>
              </a:ext>
            </a:extLst>
          </p:cNvPr>
          <p:cNvCxnSpPr/>
          <p:nvPr/>
        </p:nvCxnSpPr>
        <p:spPr>
          <a:xfrm>
            <a:off x="3963442" y="3987732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2" name="Google Shape;1842;p12">
            <a:extLst>
              <a:ext uri="{FF2B5EF4-FFF2-40B4-BE49-F238E27FC236}">
                <a16:creationId xmlns:a16="http://schemas.microsoft.com/office/drawing/2014/main" id="{357CE107-6D93-7E9E-4201-3575C87B1D9B}"/>
              </a:ext>
            </a:extLst>
          </p:cNvPr>
          <p:cNvCxnSpPr/>
          <p:nvPr/>
        </p:nvCxnSpPr>
        <p:spPr>
          <a:xfrm>
            <a:off x="3963442" y="3030970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3" name="Google Shape;1843;p12">
            <a:extLst>
              <a:ext uri="{FF2B5EF4-FFF2-40B4-BE49-F238E27FC236}">
                <a16:creationId xmlns:a16="http://schemas.microsoft.com/office/drawing/2014/main" id="{0806AA5A-9099-FA29-5D20-BCFD0F972A66}"/>
              </a:ext>
            </a:extLst>
          </p:cNvPr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1844" name="Google Shape;1844;p12">
              <a:extLst>
                <a:ext uri="{FF2B5EF4-FFF2-40B4-BE49-F238E27FC236}">
                  <a16:creationId xmlns:a16="http://schemas.microsoft.com/office/drawing/2014/main" id="{5EE7B5C5-2766-E8C4-8D10-D5082141D151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Google Shape;1845;p12">
              <a:extLst>
                <a:ext uri="{FF2B5EF4-FFF2-40B4-BE49-F238E27FC236}">
                  <a16:creationId xmlns:a16="http://schemas.microsoft.com/office/drawing/2014/main" id="{339DE979-4236-26A4-2AF7-9DE341FCF5C0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Google Shape;1846;p12">
              <a:extLst>
                <a:ext uri="{FF2B5EF4-FFF2-40B4-BE49-F238E27FC236}">
                  <a16:creationId xmlns:a16="http://schemas.microsoft.com/office/drawing/2014/main" id="{DA1F0500-BF3B-00DE-28FD-B9CA72880D30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Google Shape;1847;p12">
              <a:extLst>
                <a:ext uri="{FF2B5EF4-FFF2-40B4-BE49-F238E27FC236}">
                  <a16:creationId xmlns:a16="http://schemas.microsoft.com/office/drawing/2014/main" id="{321AA510-B78F-8BB3-4A47-27282A522A3B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Google Shape;1848;p12">
              <a:extLst>
                <a:ext uri="{FF2B5EF4-FFF2-40B4-BE49-F238E27FC236}">
                  <a16:creationId xmlns:a16="http://schemas.microsoft.com/office/drawing/2014/main" id="{3012B8F0-2B5B-CFDF-7679-719EFA69E04E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Google Shape;1849;p12">
              <a:extLst>
                <a:ext uri="{FF2B5EF4-FFF2-40B4-BE49-F238E27FC236}">
                  <a16:creationId xmlns:a16="http://schemas.microsoft.com/office/drawing/2014/main" id="{1802B674-CF91-A5F4-3272-5FA97F069AB4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Google Shape;1850;p12">
              <a:extLst>
                <a:ext uri="{FF2B5EF4-FFF2-40B4-BE49-F238E27FC236}">
                  <a16:creationId xmlns:a16="http://schemas.microsoft.com/office/drawing/2014/main" id="{CFC35A5C-07EC-5759-7C3F-0BB503F6FAD3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Google Shape;1851;p12">
              <a:extLst>
                <a:ext uri="{FF2B5EF4-FFF2-40B4-BE49-F238E27FC236}">
                  <a16:creationId xmlns:a16="http://schemas.microsoft.com/office/drawing/2014/main" id="{ECC2449F-923E-1A45-230B-1382E9F04093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Google Shape;1852;p12">
              <a:extLst>
                <a:ext uri="{FF2B5EF4-FFF2-40B4-BE49-F238E27FC236}">
                  <a16:creationId xmlns:a16="http://schemas.microsoft.com/office/drawing/2014/main" id="{CEC655F0-5F25-B4BC-EF96-333E20CE39D3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Google Shape;1853;p12">
              <a:extLst>
                <a:ext uri="{FF2B5EF4-FFF2-40B4-BE49-F238E27FC236}">
                  <a16:creationId xmlns:a16="http://schemas.microsoft.com/office/drawing/2014/main" id="{4E65DD93-A0BB-17F3-9D6F-631123632D27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Google Shape;1854;p12">
              <a:extLst>
                <a:ext uri="{FF2B5EF4-FFF2-40B4-BE49-F238E27FC236}">
                  <a16:creationId xmlns:a16="http://schemas.microsoft.com/office/drawing/2014/main" id="{B4AF016C-859E-E250-A2E0-F48C78413D56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Google Shape;1855;p12">
              <a:extLst>
                <a:ext uri="{FF2B5EF4-FFF2-40B4-BE49-F238E27FC236}">
                  <a16:creationId xmlns:a16="http://schemas.microsoft.com/office/drawing/2014/main" id="{5DE69465-7CD9-E5AB-08D6-1D0DC066A6D0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Google Shape;1856;p12">
              <a:extLst>
                <a:ext uri="{FF2B5EF4-FFF2-40B4-BE49-F238E27FC236}">
                  <a16:creationId xmlns:a16="http://schemas.microsoft.com/office/drawing/2014/main" id="{6E5FA6D9-5A5B-A5AE-663B-7C2114FFDBE5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Google Shape;1857;p12">
              <a:extLst>
                <a:ext uri="{FF2B5EF4-FFF2-40B4-BE49-F238E27FC236}">
                  <a16:creationId xmlns:a16="http://schemas.microsoft.com/office/drawing/2014/main" id="{E1709191-6A2B-4FBC-1A22-48BEB07F744C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Google Shape;1858;p12">
              <a:extLst>
                <a:ext uri="{FF2B5EF4-FFF2-40B4-BE49-F238E27FC236}">
                  <a16:creationId xmlns:a16="http://schemas.microsoft.com/office/drawing/2014/main" id="{FACD5822-8356-4BDA-CE22-7E1FCD2D5A00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Google Shape;1859;p12">
              <a:extLst>
                <a:ext uri="{FF2B5EF4-FFF2-40B4-BE49-F238E27FC236}">
                  <a16:creationId xmlns:a16="http://schemas.microsoft.com/office/drawing/2014/main" id="{853B33D3-9D03-DBDD-6C5B-F3275EA9B601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Google Shape;1860;p12">
              <a:extLst>
                <a:ext uri="{FF2B5EF4-FFF2-40B4-BE49-F238E27FC236}">
                  <a16:creationId xmlns:a16="http://schemas.microsoft.com/office/drawing/2014/main" id="{F438212E-AA3D-11A7-7FC9-DEAB11A8DAAC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Google Shape;1861;p12">
              <a:extLst>
                <a:ext uri="{FF2B5EF4-FFF2-40B4-BE49-F238E27FC236}">
                  <a16:creationId xmlns:a16="http://schemas.microsoft.com/office/drawing/2014/main" id="{CFEAFEBB-48B9-2085-2F67-8D0CA789E771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Google Shape;1862;p12">
              <a:extLst>
                <a:ext uri="{FF2B5EF4-FFF2-40B4-BE49-F238E27FC236}">
                  <a16:creationId xmlns:a16="http://schemas.microsoft.com/office/drawing/2014/main" id="{EB40C7D0-304F-499C-A6F0-7BB058674EEF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Google Shape;1863;p12">
              <a:extLst>
                <a:ext uri="{FF2B5EF4-FFF2-40B4-BE49-F238E27FC236}">
                  <a16:creationId xmlns:a16="http://schemas.microsoft.com/office/drawing/2014/main" id="{CF9B35A6-2D74-BDDC-224D-1AB31BB401D2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Google Shape;1864;p12">
              <a:extLst>
                <a:ext uri="{FF2B5EF4-FFF2-40B4-BE49-F238E27FC236}">
                  <a16:creationId xmlns:a16="http://schemas.microsoft.com/office/drawing/2014/main" id="{1C5D7A13-3A30-4632-A6A4-0C6826528FF5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Google Shape;1865;p12">
              <a:extLst>
                <a:ext uri="{FF2B5EF4-FFF2-40B4-BE49-F238E27FC236}">
                  <a16:creationId xmlns:a16="http://schemas.microsoft.com/office/drawing/2014/main" id="{B583F53E-C658-0AB3-6BFF-35364C6A7C4B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Google Shape;1866;p12">
              <a:extLst>
                <a:ext uri="{FF2B5EF4-FFF2-40B4-BE49-F238E27FC236}">
                  <a16:creationId xmlns:a16="http://schemas.microsoft.com/office/drawing/2014/main" id="{CDF4A3C5-5FB0-0250-A1DD-9841BCC26CE3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Google Shape;1867;p12">
              <a:extLst>
                <a:ext uri="{FF2B5EF4-FFF2-40B4-BE49-F238E27FC236}">
                  <a16:creationId xmlns:a16="http://schemas.microsoft.com/office/drawing/2014/main" id="{DEA24CF6-9EC0-5A31-BA6B-33B32253CA60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Google Shape;1868;p12">
              <a:extLst>
                <a:ext uri="{FF2B5EF4-FFF2-40B4-BE49-F238E27FC236}">
                  <a16:creationId xmlns:a16="http://schemas.microsoft.com/office/drawing/2014/main" id="{FD0C0BF5-E963-1BD2-9737-DC1F1356FC81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Google Shape;1869;p12">
              <a:extLst>
                <a:ext uri="{FF2B5EF4-FFF2-40B4-BE49-F238E27FC236}">
                  <a16:creationId xmlns:a16="http://schemas.microsoft.com/office/drawing/2014/main" id="{0CB3668B-0D70-D51B-23E1-DD17392F1C64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Google Shape;1870;p12">
              <a:extLst>
                <a:ext uri="{FF2B5EF4-FFF2-40B4-BE49-F238E27FC236}">
                  <a16:creationId xmlns:a16="http://schemas.microsoft.com/office/drawing/2014/main" id="{8E5572B1-A10A-CFB8-E9DC-1B56714965F6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Google Shape;1871;p12">
              <a:extLst>
                <a:ext uri="{FF2B5EF4-FFF2-40B4-BE49-F238E27FC236}">
                  <a16:creationId xmlns:a16="http://schemas.microsoft.com/office/drawing/2014/main" id="{1A3CC0FA-478F-7C9E-E5C0-A6BBCA8AF072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Google Shape;1872;p12">
              <a:extLst>
                <a:ext uri="{FF2B5EF4-FFF2-40B4-BE49-F238E27FC236}">
                  <a16:creationId xmlns:a16="http://schemas.microsoft.com/office/drawing/2014/main" id="{FB7E5FF5-F8D3-6EF5-82D9-C18EA297C3B4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Google Shape;1873;p12">
              <a:extLst>
                <a:ext uri="{FF2B5EF4-FFF2-40B4-BE49-F238E27FC236}">
                  <a16:creationId xmlns:a16="http://schemas.microsoft.com/office/drawing/2014/main" id="{A0F7FC15-35E9-426A-3BDB-E4C58C209862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Google Shape;1874;p12">
              <a:extLst>
                <a:ext uri="{FF2B5EF4-FFF2-40B4-BE49-F238E27FC236}">
                  <a16:creationId xmlns:a16="http://schemas.microsoft.com/office/drawing/2014/main" id="{23BD19F1-E755-B44B-F1AA-45FFC1959C1A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Google Shape;1875;p12">
              <a:extLst>
                <a:ext uri="{FF2B5EF4-FFF2-40B4-BE49-F238E27FC236}">
                  <a16:creationId xmlns:a16="http://schemas.microsoft.com/office/drawing/2014/main" id="{825CE1DF-4E2A-CBB8-AF27-1F32C5EC79D5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Google Shape;1876;p12">
              <a:extLst>
                <a:ext uri="{FF2B5EF4-FFF2-40B4-BE49-F238E27FC236}">
                  <a16:creationId xmlns:a16="http://schemas.microsoft.com/office/drawing/2014/main" id="{4B0B492A-8A90-45B7-6D8B-3D9F4D363AC9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Google Shape;1877;p12">
              <a:extLst>
                <a:ext uri="{FF2B5EF4-FFF2-40B4-BE49-F238E27FC236}">
                  <a16:creationId xmlns:a16="http://schemas.microsoft.com/office/drawing/2014/main" id="{43EF988B-5EF7-DCD3-6504-61D1C372A70F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Google Shape;1878;p12">
              <a:extLst>
                <a:ext uri="{FF2B5EF4-FFF2-40B4-BE49-F238E27FC236}">
                  <a16:creationId xmlns:a16="http://schemas.microsoft.com/office/drawing/2014/main" id="{1DB480FA-A5E2-D444-CD2D-1D517D04CC00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Google Shape;1879;p12">
              <a:extLst>
                <a:ext uri="{FF2B5EF4-FFF2-40B4-BE49-F238E27FC236}">
                  <a16:creationId xmlns:a16="http://schemas.microsoft.com/office/drawing/2014/main" id="{D4D0D61A-003F-AB5A-E4FE-2A48F7D2AB3E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Google Shape;1880;p12">
              <a:extLst>
                <a:ext uri="{FF2B5EF4-FFF2-40B4-BE49-F238E27FC236}">
                  <a16:creationId xmlns:a16="http://schemas.microsoft.com/office/drawing/2014/main" id="{EF85D595-EBA2-89AF-D9B1-609600CB9726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Google Shape;1881;p12">
              <a:extLst>
                <a:ext uri="{FF2B5EF4-FFF2-40B4-BE49-F238E27FC236}">
                  <a16:creationId xmlns:a16="http://schemas.microsoft.com/office/drawing/2014/main" id="{95B704F6-9BCF-9754-A4C0-A9680079856A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Google Shape;1882;p12">
              <a:extLst>
                <a:ext uri="{FF2B5EF4-FFF2-40B4-BE49-F238E27FC236}">
                  <a16:creationId xmlns:a16="http://schemas.microsoft.com/office/drawing/2014/main" id="{7B43CC55-7D95-EC8E-3D25-593562C931B4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Google Shape;1883;p12">
              <a:extLst>
                <a:ext uri="{FF2B5EF4-FFF2-40B4-BE49-F238E27FC236}">
                  <a16:creationId xmlns:a16="http://schemas.microsoft.com/office/drawing/2014/main" id="{FA56F027-5807-7D38-745F-E2607DA2863A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Google Shape;1884;p12">
              <a:extLst>
                <a:ext uri="{FF2B5EF4-FFF2-40B4-BE49-F238E27FC236}">
                  <a16:creationId xmlns:a16="http://schemas.microsoft.com/office/drawing/2014/main" id="{4F2D8037-71B9-EB04-13B2-8C71CDFF2E9E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Google Shape;1885;p12">
              <a:extLst>
                <a:ext uri="{FF2B5EF4-FFF2-40B4-BE49-F238E27FC236}">
                  <a16:creationId xmlns:a16="http://schemas.microsoft.com/office/drawing/2014/main" id="{7B248BF0-2487-CE23-1A4D-0EF0D2D694CA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Google Shape;1886;p12">
              <a:extLst>
                <a:ext uri="{FF2B5EF4-FFF2-40B4-BE49-F238E27FC236}">
                  <a16:creationId xmlns:a16="http://schemas.microsoft.com/office/drawing/2014/main" id="{889E7974-64D0-0CD9-1ED9-85F14784AF90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Google Shape;1887;p12">
              <a:extLst>
                <a:ext uri="{FF2B5EF4-FFF2-40B4-BE49-F238E27FC236}">
                  <a16:creationId xmlns:a16="http://schemas.microsoft.com/office/drawing/2014/main" id="{95C7A04C-82BF-AC0B-D80E-CADE6612243B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Google Shape;1888;p12">
              <a:extLst>
                <a:ext uri="{FF2B5EF4-FFF2-40B4-BE49-F238E27FC236}">
                  <a16:creationId xmlns:a16="http://schemas.microsoft.com/office/drawing/2014/main" id="{A5773C75-9919-E424-D2D2-B92150A9B8A7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Google Shape;1889;p12">
              <a:extLst>
                <a:ext uri="{FF2B5EF4-FFF2-40B4-BE49-F238E27FC236}">
                  <a16:creationId xmlns:a16="http://schemas.microsoft.com/office/drawing/2014/main" id="{0B7BACB1-EC0B-A6B1-4F4A-175FA479A474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Google Shape;1890;p12">
              <a:extLst>
                <a:ext uri="{FF2B5EF4-FFF2-40B4-BE49-F238E27FC236}">
                  <a16:creationId xmlns:a16="http://schemas.microsoft.com/office/drawing/2014/main" id="{677AEA20-826A-FD1C-1B94-E6E031343055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Google Shape;1891;p12">
              <a:extLst>
                <a:ext uri="{FF2B5EF4-FFF2-40B4-BE49-F238E27FC236}">
                  <a16:creationId xmlns:a16="http://schemas.microsoft.com/office/drawing/2014/main" id="{5FCBDAAF-8D2F-445F-F1C5-8C6AA70DED1F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Google Shape;1892;p12">
              <a:extLst>
                <a:ext uri="{FF2B5EF4-FFF2-40B4-BE49-F238E27FC236}">
                  <a16:creationId xmlns:a16="http://schemas.microsoft.com/office/drawing/2014/main" id="{3F0CE87D-7F61-AB49-5F53-496FA7A845B9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Google Shape;1893;p12">
              <a:extLst>
                <a:ext uri="{FF2B5EF4-FFF2-40B4-BE49-F238E27FC236}">
                  <a16:creationId xmlns:a16="http://schemas.microsoft.com/office/drawing/2014/main" id="{9404DDF3-AEA8-B65C-B4E5-5401D2C2D91C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Google Shape;1894;p12">
              <a:extLst>
                <a:ext uri="{FF2B5EF4-FFF2-40B4-BE49-F238E27FC236}">
                  <a16:creationId xmlns:a16="http://schemas.microsoft.com/office/drawing/2014/main" id="{9D07FEED-269F-B5D0-EA0A-F97E7A2D7C0A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Google Shape;1895;p12">
              <a:extLst>
                <a:ext uri="{FF2B5EF4-FFF2-40B4-BE49-F238E27FC236}">
                  <a16:creationId xmlns:a16="http://schemas.microsoft.com/office/drawing/2014/main" id="{9EF63653-D3B1-D1C5-63D2-98AD2EE4641A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Google Shape;1896;p12">
              <a:extLst>
                <a:ext uri="{FF2B5EF4-FFF2-40B4-BE49-F238E27FC236}">
                  <a16:creationId xmlns:a16="http://schemas.microsoft.com/office/drawing/2014/main" id="{C5B829C0-38FA-E677-13B3-2AF46FCBDC30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Google Shape;1897;p12">
              <a:extLst>
                <a:ext uri="{FF2B5EF4-FFF2-40B4-BE49-F238E27FC236}">
                  <a16:creationId xmlns:a16="http://schemas.microsoft.com/office/drawing/2014/main" id="{2A78ADB1-B602-DCBA-E973-2EDAACA4E5EE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Google Shape;1898;p12">
              <a:extLst>
                <a:ext uri="{FF2B5EF4-FFF2-40B4-BE49-F238E27FC236}">
                  <a16:creationId xmlns:a16="http://schemas.microsoft.com/office/drawing/2014/main" id="{0E604FCD-661C-E91B-A8DD-687F5DDBBB65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Google Shape;1899;p12">
              <a:extLst>
                <a:ext uri="{FF2B5EF4-FFF2-40B4-BE49-F238E27FC236}">
                  <a16:creationId xmlns:a16="http://schemas.microsoft.com/office/drawing/2014/main" id="{B3574020-FBB8-A19A-A41D-C0DA5BE4DC72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Google Shape;1900;p12">
              <a:extLst>
                <a:ext uri="{FF2B5EF4-FFF2-40B4-BE49-F238E27FC236}">
                  <a16:creationId xmlns:a16="http://schemas.microsoft.com/office/drawing/2014/main" id="{554C9238-E416-A371-82E6-4777756013BA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Google Shape;1901;p12">
              <a:extLst>
                <a:ext uri="{FF2B5EF4-FFF2-40B4-BE49-F238E27FC236}">
                  <a16:creationId xmlns:a16="http://schemas.microsoft.com/office/drawing/2014/main" id="{D2D817A6-582A-2148-7FA2-589B08320B71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Google Shape;1902;p12">
              <a:extLst>
                <a:ext uri="{FF2B5EF4-FFF2-40B4-BE49-F238E27FC236}">
                  <a16:creationId xmlns:a16="http://schemas.microsoft.com/office/drawing/2014/main" id="{939D4F0E-18F9-4A40-B2A4-F568043FABA0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Google Shape;1903;p12">
              <a:extLst>
                <a:ext uri="{FF2B5EF4-FFF2-40B4-BE49-F238E27FC236}">
                  <a16:creationId xmlns:a16="http://schemas.microsoft.com/office/drawing/2014/main" id="{8B4A44E5-146F-7028-25D1-AAEEECCBA2D6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Google Shape;1904;p12">
              <a:extLst>
                <a:ext uri="{FF2B5EF4-FFF2-40B4-BE49-F238E27FC236}">
                  <a16:creationId xmlns:a16="http://schemas.microsoft.com/office/drawing/2014/main" id="{C94D6B2D-1897-C1ED-71C6-697655B5CCEA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Google Shape;1905;p12">
              <a:extLst>
                <a:ext uri="{FF2B5EF4-FFF2-40B4-BE49-F238E27FC236}">
                  <a16:creationId xmlns:a16="http://schemas.microsoft.com/office/drawing/2014/main" id="{198BED28-79E5-80E1-E478-8FECCE96482F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Google Shape;1906;p12">
              <a:extLst>
                <a:ext uri="{FF2B5EF4-FFF2-40B4-BE49-F238E27FC236}">
                  <a16:creationId xmlns:a16="http://schemas.microsoft.com/office/drawing/2014/main" id="{EA80730E-FFED-EF0F-E1CB-C3C45359ADFA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Google Shape;1907;p12">
              <a:extLst>
                <a:ext uri="{FF2B5EF4-FFF2-40B4-BE49-F238E27FC236}">
                  <a16:creationId xmlns:a16="http://schemas.microsoft.com/office/drawing/2014/main" id="{E6D940D7-A856-F074-8A98-98FAB1E36987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Google Shape;1908;p12">
              <a:extLst>
                <a:ext uri="{FF2B5EF4-FFF2-40B4-BE49-F238E27FC236}">
                  <a16:creationId xmlns:a16="http://schemas.microsoft.com/office/drawing/2014/main" id="{2CC38BD9-C3EE-7F26-DD58-2ACAA6654839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Google Shape;1909;p12">
              <a:extLst>
                <a:ext uri="{FF2B5EF4-FFF2-40B4-BE49-F238E27FC236}">
                  <a16:creationId xmlns:a16="http://schemas.microsoft.com/office/drawing/2014/main" id="{0129C708-4002-BEE1-2EA3-F6048D6C94A1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Google Shape;1910;p12">
              <a:extLst>
                <a:ext uri="{FF2B5EF4-FFF2-40B4-BE49-F238E27FC236}">
                  <a16:creationId xmlns:a16="http://schemas.microsoft.com/office/drawing/2014/main" id="{1B73CB0E-4EB4-B88C-19A7-D5FA74F65621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Google Shape;1911;p12">
              <a:extLst>
                <a:ext uri="{FF2B5EF4-FFF2-40B4-BE49-F238E27FC236}">
                  <a16:creationId xmlns:a16="http://schemas.microsoft.com/office/drawing/2014/main" id="{0759267F-2FF6-31B5-BFF0-70FAF7295E5E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Google Shape;1912;p12">
              <a:extLst>
                <a:ext uri="{FF2B5EF4-FFF2-40B4-BE49-F238E27FC236}">
                  <a16:creationId xmlns:a16="http://schemas.microsoft.com/office/drawing/2014/main" id="{0B4CF268-9A74-7FC2-F394-A4F54CCEF7E0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Google Shape;1913;p12">
              <a:extLst>
                <a:ext uri="{FF2B5EF4-FFF2-40B4-BE49-F238E27FC236}">
                  <a16:creationId xmlns:a16="http://schemas.microsoft.com/office/drawing/2014/main" id="{7C0BA9F4-513C-6F10-414D-77B4AA36EAA5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Google Shape;1914;p12">
              <a:extLst>
                <a:ext uri="{FF2B5EF4-FFF2-40B4-BE49-F238E27FC236}">
                  <a16:creationId xmlns:a16="http://schemas.microsoft.com/office/drawing/2014/main" id="{6B7F5457-E7A0-8340-D8CE-D50CE2B90688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Google Shape;1915;p12">
              <a:extLst>
                <a:ext uri="{FF2B5EF4-FFF2-40B4-BE49-F238E27FC236}">
                  <a16:creationId xmlns:a16="http://schemas.microsoft.com/office/drawing/2014/main" id="{92A423D5-F084-DA1F-E17C-BD42DA995D7C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Google Shape;1916;p12">
              <a:extLst>
                <a:ext uri="{FF2B5EF4-FFF2-40B4-BE49-F238E27FC236}">
                  <a16:creationId xmlns:a16="http://schemas.microsoft.com/office/drawing/2014/main" id="{EDBC69DB-951C-7B53-C1D1-243ED29E6B18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Google Shape;1917;p12">
              <a:extLst>
                <a:ext uri="{FF2B5EF4-FFF2-40B4-BE49-F238E27FC236}">
                  <a16:creationId xmlns:a16="http://schemas.microsoft.com/office/drawing/2014/main" id="{7C886FAB-9AB3-9CAC-8404-D10D2C0E9A27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Google Shape;1918;p12">
              <a:extLst>
                <a:ext uri="{FF2B5EF4-FFF2-40B4-BE49-F238E27FC236}">
                  <a16:creationId xmlns:a16="http://schemas.microsoft.com/office/drawing/2014/main" id="{54A56D54-0816-3823-F504-0A003837B3A7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5" name="Google Shape;1995;p12">
            <a:extLst>
              <a:ext uri="{FF2B5EF4-FFF2-40B4-BE49-F238E27FC236}">
                <a16:creationId xmlns:a16="http://schemas.microsoft.com/office/drawing/2014/main" id="{1F75C87E-C082-70A9-20F6-C5A4B906F1AD}"/>
              </a:ext>
            </a:extLst>
          </p:cNvPr>
          <p:cNvSpPr txBox="1"/>
          <p:nvPr/>
        </p:nvSpPr>
        <p:spPr>
          <a:xfrm>
            <a:off x="4671077" y="4806799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Pharmacy / Prescriptions</a:t>
            </a:r>
            <a:endParaRPr sz="3600" dirty="0"/>
          </a:p>
        </p:txBody>
      </p:sp>
      <p:grpSp>
        <p:nvGrpSpPr>
          <p:cNvPr id="1919" name="Google Shape;1919;p12">
            <a:extLst>
              <a:ext uri="{FF2B5EF4-FFF2-40B4-BE49-F238E27FC236}">
                <a16:creationId xmlns:a16="http://schemas.microsoft.com/office/drawing/2014/main" id="{C84D2D83-2AE2-F168-8FE7-0218F940C5F2}"/>
              </a:ext>
            </a:extLst>
          </p:cNvPr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1920" name="Google Shape;1920;p12">
              <a:extLst>
                <a:ext uri="{FF2B5EF4-FFF2-40B4-BE49-F238E27FC236}">
                  <a16:creationId xmlns:a16="http://schemas.microsoft.com/office/drawing/2014/main" id="{9A3B7D2C-A3AE-5268-68F4-DE749E312F22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Google Shape;1921;p12">
              <a:extLst>
                <a:ext uri="{FF2B5EF4-FFF2-40B4-BE49-F238E27FC236}">
                  <a16:creationId xmlns:a16="http://schemas.microsoft.com/office/drawing/2014/main" id="{7E809AEE-3302-DFD1-2932-FC73728CDD18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Google Shape;1922;p12">
              <a:extLst>
                <a:ext uri="{FF2B5EF4-FFF2-40B4-BE49-F238E27FC236}">
                  <a16:creationId xmlns:a16="http://schemas.microsoft.com/office/drawing/2014/main" id="{76879746-0691-6BBE-7981-6E4266E08015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Google Shape;1923;p12">
              <a:extLst>
                <a:ext uri="{FF2B5EF4-FFF2-40B4-BE49-F238E27FC236}">
                  <a16:creationId xmlns:a16="http://schemas.microsoft.com/office/drawing/2014/main" id="{E621F7F7-2D9F-A396-9FEB-1B6BB00AFDE6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Google Shape;1924;p12">
              <a:extLst>
                <a:ext uri="{FF2B5EF4-FFF2-40B4-BE49-F238E27FC236}">
                  <a16:creationId xmlns:a16="http://schemas.microsoft.com/office/drawing/2014/main" id="{66EA1740-264A-F0B7-2D96-5FF50E1B50A7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Google Shape;1925;p12">
              <a:extLst>
                <a:ext uri="{FF2B5EF4-FFF2-40B4-BE49-F238E27FC236}">
                  <a16:creationId xmlns:a16="http://schemas.microsoft.com/office/drawing/2014/main" id="{9ACE275A-4B42-C79D-F97B-F54186B8425E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Google Shape;1926;p12">
              <a:extLst>
                <a:ext uri="{FF2B5EF4-FFF2-40B4-BE49-F238E27FC236}">
                  <a16:creationId xmlns:a16="http://schemas.microsoft.com/office/drawing/2014/main" id="{A3A6CA58-217E-97C2-709F-72991EE644B0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Google Shape;1927;p12">
              <a:extLst>
                <a:ext uri="{FF2B5EF4-FFF2-40B4-BE49-F238E27FC236}">
                  <a16:creationId xmlns:a16="http://schemas.microsoft.com/office/drawing/2014/main" id="{FB50BAFA-5065-64BE-5464-4D4CF51DAEF0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Google Shape;1928;p12">
              <a:extLst>
                <a:ext uri="{FF2B5EF4-FFF2-40B4-BE49-F238E27FC236}">
                  <a16:creationId xmlns:a16="http://schemas.microsoft.com/office/drawing/2014/main" id="{B1CAA0A0-0CDB-9129-9674-F4C297F9ECBA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Google Shape;1929;p12">
              <a:extLst>
                <a:ext uri="{FF2B5EF4-FFF2-40B4-BE49-F238E27FC236}">
                  <a16:creationId xmlns:a16="http://schemas.microsoft.com/office/drawing/2014/main" id="{0B3AE0FD-43AA-C531-3B04-8262E87C0038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Google Shape;1930;p12">
              <a:extLst>
                <a:ext uri="{FF2B5EF4-FFF2-40B4-BE49-F238E27FC236}">
                  <a16:creationId xmlns:a16="http://schemas.microsoft.com/office/drawing/2014/main" id="{B4138E60-9962-3E05-D86B-FA37E9AE45C8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Google Shape;1931;p12">
              <a:extLst>
                <a:ext uri="{FF2B5EF4-FFF2-40B4-BE49-F238E27FC236}">
                  <a16:creationId xmlns:a16="http://schemas.microsoft.com/office/drawing/2014/main" id="{EB1CF8FA-DCA6-65EA-4954-0A636B3A6105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Google Shape;1932;p12">
              <a:extLst>
                <a:ext uri="{FF2B5EF4-FFF2-40B4-BE49-F238E27FC236}">
                  <a16:creationId xmlns:a16="http://schemas.microsoft.com/office/drawing/2014/main" id="{98DDE270-536A-C65C-E10D-5D5708F56DB5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Google Shape;1933;p12">
              <a:extLst>
                <a:ext uri="{FF2B5EF4-FFF2-40B4-BE49-F238E27FC236}">
                  <a16:creationId xmlns:a16="http://schemas.microsoft.com/office/drawing/2014/main" id="{CD2F89B4-4B50-A9F4-CB82-238A868E9A5F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Google Shape;1934;p12">
              <a:extLst>
                <a:ext uri="{FF2B5EF4-FFF2-40B4-BE49-F238E27FC236}">
                  <a16:creationId xmlns:a16="http://schemas.microsoft.com/office/drawing/2014/main" id="{5841357F-C581-BE11-4764-C4CA59050013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Google Shape;1935;p12">
              <a:extLst>
                <a:ext uri="{FF2B5EF4-FFF2-40B4-BE49-F238E27FC236}">
                  <a16:creationId xmlns:a16="http://schemas.microsoft.com/office/drawing/2014/main" id="{501BF283-4F85-6FD1-928A-E00DB33506CE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Google Shape;1936;p12">
              <a:extLst>
                <a:ext uri="{FF2B5EF4-FFF2-40B4-BE49-F238E27FC236}">
                  <a16:creationId xmlns:a16="http://schemas.microsoft.com/office/drawing/2014/main" id="{61D0ACA9-A1ED-57F2-5E9E-894AD6DE323F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Google Shape;1937;p12">
              <a:extLst>
                <a:ext uri="{FF2B5EF4-FFF2-40B4-BE49-F238E27FC236}">
                  <a16:creationId xmlns:a16="http://schemas.microsoft.com/office/drawing/2014/main" id="{B113B4A2-5E3B-2C1A-9EB2-984E1F255407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Google Shape;1938;p12">
              <a:extLst>
                <a:ext uri="{FF2B5EF4-FFF2-40B4-BE49-F238E27FC236}">
                  <a16:creationId xmlns:a16="http://schemas.microsoft.com/office/drawing/2014/main" id="{CF657F85-0CBD-8586-CCB0-9954430D61E2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Google Shape;1939;p12">
              <a:extLst>
                <a:ext uri="{FF2B5EF4-FFF2-40B4-BE49-F238E27FC236}">
                  <a16:creationId xmlns:a16="http://schemas.microsoft.com/office/drawing/2014/main" id="{D0969938-55E7-B08B-2B79-2D02ABFF0B49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Google Shape;1940;p12">
              <a:extLst>
                <a:ext uri="{FF2B5EF4-FFF2-40B4-BE49-F238E27FC236}">
                  <a16:creationId xmlns:a16="http://schemas.microsoft.com/office/drawing/2014/main" id="{A9768571-C9FE-F9BD-A492-1CD28AC3F212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Google Shape;1941;p12">
              <a:extLst>
                <a:ext uri="{FF2B5EF4-FFF2-40B4-BE49-F238E27FC236}">
                  <a16:creationId xmlns:a16="http://schemas.microsoft.com/office/drawing/2014/main" id="{C20752FB-523D-C515-66E2-4E4FEE99FD12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Google Shape;1942;p12">
              <a:extLst>
                <a:ext uri="{FF2B5EF4-FFF2-40B4-BE49-F238E27FC236}">
                  <a16:creationId xmlns:a16="http://schemas.microsoft.com/office/drawing/2014/main" id="{59FFD3EA-2037-E57C-05D1-334E947D95D6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Google Shape;1943;p12">
              <a:extLst>
                <a:ext uri="{FF2B5EF4-FFF2-40B4-BE49-F238E27FC236}">
                  <a16:creationId xmlns:a16="http://schemas.microsoft.com/office/drawing/2014/main" id="{40D9B273-6AD0-0C53-F026-A16C22C00BEE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Google Shape;1944;p12">
              <a:extLst>
                <a:ext uri="{FF2B5EF4-FFF2-40B4-BE49-F238E27FC236}">
                  <a16:creationId xmlns:a16="http://schemas.microsoft.com/office/drawing/2014/main" id="{E347C206-520B-0FA0-505A-FD50E4B79763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Google Shape;1945;p12">
              <a:extLst>
                <a:ext uri="{FF2B5EF4-FFF2-40B4-BE49-F238E27FC236}">
                  <a16:creationId xmlns:a16="http://schemas.microsoft.com/office/drawing/2014/main" id="{CB3250FF-16C0-923F-7465-FD78ED7B104D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Google Shape;1946;p12">
              <a:extLst>
                <a:ext uri="{FF2B5EF4-FFF2-40B4-BE49-F238E27FC236}">
                  <a16:creationId xmlns:a16="http://schemas.microsoft.com/office/drawing/2014/main" id="{EF5E9848-9DD9-F7F4-3548-DB49085056A8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Google Shape;1947;p12">
              <a:extLst>
                <a:ext uri="{FF2B5EF4-FFF2-40B4-BE49-F238E27FC236}">
                  <a16:creationId xmlns:a16="http://schemas.microsoft.com/office/drawing/2014/main" id="{0D0572B5-1AC4-D321-FD87-815986AF49DE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Google Shape;1948;p12">
              <a:extLst>
                <a:ext uri="{FF2B5EF4-FFF2-40B4-BE49-F238E27FC236}">
                  <a16:creationId xmlns:a16="http://schemas.microsoft.com/office/drawing/2014/main" id="{EFA0BE47-FF0B-8DB8-D9E9-EB506637A9FE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Google Shape;1949;p12">
              <a:extLst>
                <a:ext uri="{FF2B5EF4-FFF2-40B4-BE49-F238E27FC236}">
                  <a16:creationId xmlns:a16="http://schemas.microsoft.com/office/drawing/2014/main" id="{CF0E3D28-26CE-7A3A-D76B-9657910195D8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Google Shape;1950;p12">
              <a:extLst>
                <a:ext uri="{FF2B5EF4-FFF2-40B4-BE49-F238E27FC236}">
                  <a16:creationId xmlns:a16="http://schemas.microsoft.com/office/drawing/2014/main" id="{EDC2E47D-C78F-28FE-5A31-3E0CFCD9762C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Google Shape;1951;p12">
              <a:extLst>
                <a:ext uri="{FF2B5EF4-FFF2-40B4-BE49-F238E27FC236}">
                  <a16:creationId xmlns:a16="http://schemas.microsoft.com/office/drawing/2014/main" id="{F8E1E22D-9B6F-44E8-156E-647DCC38C4B5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Google Shape;1952;p12">
              <a:extLst>
                <a:ext uri="{FF2B5EF4-FFF2-40B4-BE49-F238E27FC236}">
                  <a16:creationId xmlns:a16="http://schemas.microsoft.com/office/drawing/2014/main" id="{EF056E03-0CC9-4856-8916-50D27ACA8798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Google Shape;1953;p12">
              <a:extLst>
                <a:ext uri="{FF2B5EF4-FFF2-40B4-BE49-F238E27FC236}">
                  <a16:creationId xmlns:a16="http://schemas.microsoft.com/office/drawing/2014/main" id="{0C10269A-76C3-991E-B9EF-A464311F2F01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Google Shape;1954;p12">
              <a:extLst>
                <a:ext uri="{FF2B5EF4-FFF2-40B4-BE49-F238E27FC236}">
                  <a16:creationId xmlns:a16="http://schemas.microsoft.com/office/drawing/2014/main" id="{60D1147F-7E7E-14CF-E1D0-10294324E668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Google Shape;1955;p12">
              <a:extLst>
                <a:ext uri="{FF2B5EF4-FFF2-40B4-BE49-F238E27FC236}">
                  <a16:creationId xmlns:a16="http://schemas.microsoft.com/office/drawing/2014/main" id="{7F16EC69-3713-0C76-6DEF-4133C87C6299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Google Shape;1956;p12">
              <a:extLst>
                <a:ext uri="{FF2B5EF4-FFF2-40B4-BE49-F238E27FC236}">
                  <a16:creationId xmlns:a16="http://schemas.microsoft.com/office/drawing/2014/main" id="{D740C515-5666-6E3D-DC91-C6FC51DDBA76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Google Shape;1957;p12">
              <a:extLst>
                <a:ext uri="{FF2B5EF4-FFF2-40B4-BE49-F238E27FC236}">
                  <a16:creationId xmlns:a16="http://schemas.microsoft.com/office/drawing/2014/main" id="{18A8FD7E-BABE-31DE-F329-2D23C204932C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Google Shape;1958;p12">
              <a:extLst>
                <a:ext uri="{FF2B5EF4-FFF2-40B4-BE49-F238E27FC236}">
                  <a16:creationId xmlns:a16="http://schemas.microsoft.com/office/drawing/2014/main" id="{09221DC2-1B81-7488-86B0-BBDD787DABF0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Google Shape;1959;p12">
              <a:extLst>
                <a:ext uri="{FF2B5EF4-FFF2-40B4-BE49-F238E27FC236}">
                  <a16:creationId xmlns:a16="http://schemas.microsoft.com/office/drawing/2014/main" id="{51359D29-675E-7F3D-2828-4624B0263680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Google Shape;1960;p12">
              <a:extLst>
                <a:ext uri="{FF2B5EF4-FFF2-40B4-BE49-F238E27FC236}">
                  <a16:creationId xmlns:a16="http://schemas.microsoft.com/office/drawing/2014/main" id="{4F4E48DE-636B-8169-56F5-4052038DCA7B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Google Shape;1961;p12">
              <a:extLst>
                <a:ext uri="{FF2B5EF4-FFF2-40B4-BE49-F238E27FC236}">
                  <a16:creationId xmlns:a16="http://schemas.microsoft.com/office/drawing/2014/main" id="{5E9A7B84-FE06-8A9A-1A12-231D2B655922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Google Shape;1962;p12">
              <a:extLst>
                <a:ext uri="{FF2B5EF4-FFF2-40B4-BE49-F238E27FC236}">
                  <a16:creationId xmlns:a16="http://schemas.microsoft.com/office/drawing/2014/main" id="{7E132A9A-A4A0-7CBF-D88B-B9D3941FC1F6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Google Shape;1963;p12">
              <a:extLst>
                <a:ext uri="{FF2B5EF4-FFF2-40B4-BE49-F238E27FC236}">
                  <a16:creationId xmlns:a16="http://schemas.microsoft.com/office/drawing/2014/main" id="{9C5A5DB6-3D27-F7C7-0E7F-98AB9BCBF471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Google Shape;1964;p12">
              <a:extLst>
                <a:ext uri="{FF2B5EF4-FFF2-40B4-BE49-F238E27FC236}">
                  <a16:creationId xmlns:a16="http://schemas.microsoft.com/office/drawing/2014/main" id="{F5D2D3D4-A818-A9CF-743D-86386257575D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Google Shape;1965;p12">
              <a:extLst>
                <a:ext uri="{FF2B5EF4-FFF2-40B4-BE49-F238E27FC236}">
                  <a16:creationId xmlns:a16="http://schemas.microsoft.com/office/drawing/2014/main" id="{DF89B3DF-6F09-BB98-F585-C6A42EF4ECCD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Google Shape;1966;p12">
              <a:extLst>
                <a:ext uri="{FF2B5EF4-FFF2-40B4-BE49-F238E27FC236}">
                  <a16:creationId xmlns:a16="http://schemas.microsoft.com/office/drawing/2014/main" id="{BB92B2E6-49A7-EAC6-3F3D-A3A246DF8C0F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Google Shape;1967;p12">
              <a:extLst>
                <a:ext uri="{FF2B5EF4-FFF2-40B4-BE49-F238E27FC236}">
                  <a16:creationId xmlns:a16="http://schemas.microsoft.com/office/drawing/2014/main" id="{2C1D7438-DD1F-A618-CA4A-40DB543AD2A2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Google Shape;1968;p12">
              <a:extLst>
                <a:ext uri="{FF2B5EF4-FFF2-40B4-BE49-F238E27FC236}">
                  <a16:creationId xmlns:a16="http://schemas.microsoft.com/office/drawing/2014/main" id="{EA0CE5FD-5BC6-450C-AA15-D34B19513708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Google Shape;1969;p12">
              <a:extLst>
                <a:ext uri="{FF2B5EF4-FFF2-40B4-BE49-F238E27FC236}">
                  <a16:creationId xmlns:a16="http://schemas.microsoft.com/office/drawing/2014/main" id="{03073497-686D-F3B7-29C2-04542CFAC1AF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Google Shape;1970;p12">
              <a:extLst>
                <a:ext uri="{FF2B5EF4-FFF2-40B4-BE49-F238E27FC236}">
                  <a16:creationId xmlns:a16="http://schemas.microsoft.com/office/drawing/2014/main" id="{88F671F6-9B59-56D0-08DF-48E9C9420556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Google Shape;1971;p12">
              <a:extLst>
                <a:ext uri="{FF2B5EF4-FFF2-40B4-BE49-F238E27FC236}">
                  <a16:creationId xmlns:a16="http://schemas.microsoft.com/office/drawing/2014/main" id="{C7A22932-D555-BD3D-19E0-6C138FF452D4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Google Shape;1972;p12">
              <a:extLst>
                <a:ext uri="{FF2B5EF4-FFF2-40B4-BE49-F238E27FC236}">
                  <a16:creationId xmlns:a16="http://schemas.microsoft.com/office/drawing/2014/main" id="{F3348AAC-FC8B-ED40-D3B4-C7F4C43950A9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Google Shape;1973;p12">
              <a:extLst>
                <a:ext uri="{FF2B5EF4-FFF2-40B4-BE49-F238E27FC236}">
                  <a16:creationId xmlns:a16="http://schemas.microsoft.com/office/drawing/2014/main" id="{CD267B2A-E4A9-30AB-D5D8-42E3E76992A5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Google Shape;1974;p12">
              <a:extLst>
                <a:ext uri="{FF2B5EF4-FFF2-40B4-BE49-F238E27FC236}">
                  <a16:creationId xmlns:a16="http://schemas.microsoft.com/office/drawing/2014/main" id="{E6406FB8-16E5-9EDC-2724-FD5C339DB57C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Google Shape;1975;p12">
              <a:extLst>
                <a:ext uri="{FF2B5EF4-FFF2-40B4-BE49-F238E27FC236}">
                  <a16:creationId xmlns:a16="http://schemas.microsoft.com/office/drawing/2014/main" id="{88B45DEA-DC8D-C6F5-6EC7-E379B15D7950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Google Shape;1976;p12">
              <a:extLst>
                <a:ext uri="{FF2B5EF4-FFF2-40B4-BE49-F238E27FC236}">
                  <a16:creationId xmlns:a16="http://schemas.microsoft.com/office/drawing/2014/main" id="{27D0FC00-F100-1A71-63DA-325246F0EF08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Google Shape;1977;p12">
              <a:extLst>
                <a:ext uri="{FF2B5EF4-FFF2-40B4-BE49-F238E27FC236}">
                  <a16:creationId xmlns:a16="http://schemas.microsoft.com/office/drawing/2014/main" id="{18B7238F-29B9-67F8-648D-15AF177E3AC2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Google Shape;1978;p12">
              <a:extLst>
                <a:ext uri="{FF2B5EF4-FFF2-40B4-BE49-F238E27FC236}">
                  <a16:creationId xmlns:a16="http://schemas.microsoft.com/office/drawing/2014/main" id="{F66813CC-AF24-8C91-CA75-3C2F7E4B02AA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Google Shape;1979;p12">
              <a:extLst>
                <a:ext uri="{FF2B5EF4-FFF2-40B4-BE49-F238E27FC236}">
                  <a16:creationId xmlns:a16="http://schemas.microsoft.com/office/drawing/2014/main" id="{E816FA5E-7C3B-C8B7-FE33-C9E792C44217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Google Shape;1980;p12">
              <a:extLst>
                <a:ext uri="{FF2B5EF4-FFF2-40B4-BE49-F238E27FC236}">
                  <a16:creationId xmlns:a16="http://schemas.microsoft.com/office/drawing/2014/main" id="{92085F7F-5CDE-0946-78B3-EA29E1BE8BD2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Google Shape;1981;p12">
              <a:extLst>
                <a:ext uri="{FF2B5EF4-FFF2-40B4-BE49-F238E27FC236}">
                  <a16:creationId xmlns:a16="http://schemas.microsoft.com/office/drawing/2014/main" id="{F812CB5C-6A44-CA43-60D0-D0B819434A95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Google Shape;1982;p12">
              <a:extLst>
                <a:ext uri="{FF2B5EF4-FFF2-40B4-BE49-F238E27FC236}">
                  <a16:creationId xmlns:a16="http://schemas.microsoft.com/office/drawing/2014/main" id="{E2DFEABC-A7DD-1872-B730-1B30E39C38E7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Google Shape;1983;p12">
              <a:extLst>
                <a:ext uri="{FF2B5EF4-FFF2-40B4-BE49-F238E27FC236}">
                  <a16:creationId xmlns:a16="http://schemas.microsoft.com/office/drawing/2014/main" id="{C5B059A0-34B8-F7C6-B638-5959B61EB32D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Google Shape;1984;p12">
              <a:extLst>
                <a:ext uri="{FF2B5EF4-FFF2-40B4-BE49-F238E27FC236}">
                  <a16:creationId xmlns:a16="http://schemas.microsoft.com/office/drawing/2014/main" id="{A1267169-FD0F-DB8E-3F97-3D4CF3163213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Google Shape;1985;p12">
              <a:extLst>
                <a:ext uri="{FF2B5EF4-FFF2-40B4-BE49-F238E27FC236}">
                  <a16:creationId xmlns:a16="http://schemas.microsoft.com/office/drawing/2014/main" id="{637B6535-2016-EE56-58DB-A79CAF19BADB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Google Shape;1986;p12">
              <a:extLst>
                <a:ext uri="{FF2B5EF4-FFF2-40B4-BE49-F238E27FC236}">
                  <a16:creationId xmlns:a16="http://schemas.microsoft.com/office/drawing/2014/main" id="{2A28C477-CDAD-E5A9-9E53-75FB07DC3295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Google Shape;1987;p12">
              <a:extLst>
                <a:ext uri="{FF2B5EF4-FFF2-40B4-BE49-F238E27FC236}">
                  <a16:creationId xmlns:a16="http://schemas.microsoft.com/office/drawing/2014/main" id="{DA5D1E39-88AC-AEF9-71E6-3B14AE528D0D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Google Shape;1988;p12">
              <a:extLst>
                <a:ext uri="{FF2B5EF4-FFF2-40B4-BE49-F238E27FC236}">
                  <a16:creationId xmlns:a16="http://schemas.microsoft.com/office/drawing/2014/main" id="{A54D0035-76DA-E925-186D-2FE64D6E34BE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Google Shape;1989;p12">
              <a:extLst>
                <a:ext uri="{FF2B5EF4-FFF2-40B4-BE49-F238E27FC236}">
                  <a16:creationId xmlns:a16="http://schemas.microsoft.com/office/drawing/2014/main" id="{D4D46334-BA8F-2680-C271-A820D2983349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Google Shape;1990;p12">
              <a:extLst>
                <a:ext uri="{FF2B5EF4-FFF2-40B4-BE49-F238E27FC236}">
                  <a16:creationId xmlns:a16="http://schemas.microsoft.com/office/drawing/2014/main" id="{2D187FE9-8A10-9E57-BC74-5F90025FCE88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Google Shape;1991;p12">
              <a:extLst>
                <a:ext uri="{FF2B5EF4-FFF2-40B4-BE49-F238E27FC236}">
                  <a16:creationId xmlns:a16="http://schemas.microsoft.com/office/drawing/2014/main" id="{753837D3-0FF2-1F3F-CAE1-68C3DE46B961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Google Shape;1992;p12">
              <a:extLst>
                <a:ext uri="{FF2B5EF4-FFF2-40B4-BE49-F238E27FC236}">
                  <a16:creationId xmlns:a16="http://schemas.microsoft.com/office/drawing/2014/main" id="{13DB219B-0F03-17C2-F8DF-3E103FA7E14E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Google Shape;1993;p12">
              <a:extLst>
                <a:ext uri="{FF2B5EF4-FFF2-40B4-BE49-F238E27FC236}">
                  <a16:creationId xmlns:a16="http://schemas.microsoft.com/office/drawing/2014/main" id="{0A0DB798-3944-3CD7-4308-0EFCE278C637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Google Shape;1994;p12">
              <a:extLst>
                <a:ext uri="{FF2B5EF4-FFF2-40B4-BE49-F238E27FC236}">
                  <a16:creationId xmlns:a16="http://schemas.microsoft.com/office/drawing/2014/main" id="{8F110752-9AE3-67F6-EF20-E973CC634936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" name="Google Shape;1997;p12">
            <a:extLst>
              <a:ext uri="{FF2B5EF4-FFF2-40B4-BE49-F238E27FC236}">
                <a16:creationId xmlns:a16="http://schemas.microsoft.com/office/drawing/2014/main" id="{D7FD629D-E863-1E22-80BB-687FB7752379}"/>
              </a:ext>
            </a:extLst>
          </p:cNvPr>
          <p:cNvSpPr txBox="1"/>
          <p:nvPr/>
        </p:nvSpPr>
        <p:spPr>
          <a:xfrm>
            <a:off x="4431566" y="8208537"/>
            <a:ext cx="338698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Future treatment recommendation</a:t>
            </a:r>
            <a:endParaRPr sz="3600" dirty="0"/>
          </a:p>
        </p:txBody>
      </p:sp>
      <p:sp>
        <p:nvSpPr>
          <p:cNvPr id="1998" name="Google Shape;1998;p12">
            <a:extLst>
              <a:ext uri="{FF2B5EF4-FFF2-40B4-BE49-F238E27FC236}">
                <a16:creationId xmlns:a16="http://schemas.microsoft.com/office/drawing/2014/main" id="{3C1A10BE-99F4-F3AA-6F46-1588309BD245}"/>
              </a:ext>
            </a:extLst>
          </p:cNvPr>
          <p:cNvSpPr txBox="1"/>
          <p:nvPr/>
        </p:nvSpPr>
        <p:spPr>
          <a:xfrm>
            <a:off x="10477621" y="4808134"/>
            <a:ext cx="337064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Age of Employee / Rated Age</a:t>
            </a:r>
            <a:endParaRPr sz="3600" dirty="0"/>
          </a:p>
        </p:txBody>
      </p:sp>
      <p:sp>
        <p:nvSpPr>
          <p:cNvPr id="1999" name="Google Shape;1999;p12">
            <a:extLst>
              <a:ext uri="{FF2B5EF4-FFF2-40B4-BE49-F238E27FC236}">
                <a16:creationId xmlns:a16="http://schemas.microsoft.com/office/drawing/2014/main" id="{29FE40E6-CE8F-A169-66D0-48A0304AB4AA}"/>
              </a:ext>
            </a:extLst>
          </p:cNvPr>
          <p:cNvSpPr txBox="1"/>
          <p:nvPr/>
        </p:nvSpPr>
        <p:spPr>
          <a:xfrm>
            <a:off x="10717292" y="6375049"/>
            <a:ext cx="2989799" cy="131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Length of prior treatment</a:t>
            </a:r>
            <a:endParaRPr dirty="0"/>
          </a:p>
        </p:txBody>
      </p:sp>
      <p:sp>
        <p:nvSpPr>
          <p:cNvPr id="2000" name="Google Shape;2000;p12">
            <a:extLst>
              <a:ext uri="{FF2B5EF4-FFF2-40B4-BE49-F238E27FC236}">
                <a16:creationId xmlns:a16="http://schemas.microsoft.com/office/drawing/2014/main" id="{9FE45CE5-1F88-9F36-F70E-0719D762F855}"/>
              </a:ext>
            </a:extLst>
          </p:cNvPr>
          <p:cNvSpPr txBox="1"/>
          <p:nvPr/>
        </p:nvSpPr>
        <p:spPr>
          <a:xfrm>
            <a:off x="10642290" y="8204160"/>
            <a:ext cx="30413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Diagnostic testing</a:t>
            </a:r>
            <a:endParaRPr lang="en-US" sz="3600" dirty="0"/>
          </a:p>
        </p:txBody>
      </p:sp>
      <p:sp>
        <p:nvSpPr>
          <p:cNvPr id="2001" name="Google Shape;2001;p12">
            <a:extLst>
              <a:ext uri="{FF2B5EF4-FFF2-40B4-BE49-F238E27FC236}">
                <a16:creationId xmlns:a16="http://schemas.microsoft.com/office/drawing/2014/main" id="{F264C4FC-E0A2-7DBE-E09A-7D0C483964F4}"/>
              </a:ext>
            </a:extLst>
          </p:cNvPr>
          <p:cNvSpPr txBox="1"/>
          <p:nvPr/>
        </p:nvSpPr>
        <p:spPr>
          <a:xfrm>
            <a:off x="3837025" y="3088009"/>
            <a:ext cx="10613949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14" b="1" i="0" u="none" strike="noStrike" cap="none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Name something that affects the amount of an MSA.</a:t>
            </a:r>
            <a:endParaRPr dirty="0"/>
          </a:p>
        </p:txBody>
      </p:sp>
      <p:sp>
        <p:nvSpPr>
          <p:cNvPr id="2002" name="Google Shape;2002;p12">
            <a:extLst>
              <a:ext uri="{FF2B5EF4-FFF2-40B4-BE49-F238E27FC236}">
                <a16:creationId xmlns:a16="http://schemas.microsoft.com/office/drawing/2014/main" id="{B8C10F99-F5D2-4BE9-4127-21CA381B09F6}"/>
              </a:ext>
            </a:extLst>
          </p:cNvPr>
          <p:cNvSpPr txBox="1"/>
          <p:nvPr/>
        </p:nvSpPr>
        <p:spPr>
          <a:xfrm>
            <a:off x="3489627" y="517884"/>
            <a:ext cx="11308800" cy="2571473"/>
          </a:xfrm>
          <a:prstGeom prst="rect">
            <a:avLst/>
          </a:prstGeom>
          <a:noFill/>
          <a:ln>
            <a:noFill/>
          </a:ln>
          <a:effectLst>
            <a:outerShdw blurRad="14001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2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QUESTION 2</a:t>
            </a:r>
            <a:endParaRPr/>
          </a:p>
        </p:txBody>
      </p:sp>
      <p:sp>
        <p:nvSpPr>
          <p:cNvPr id="9" name="Google Shape;1995;p12">
            <a:extLst>
              <a:ext uri="{FF2B5EF4-FFF2-40B4-BE49-F238E27FC236}">
                <a16:creationId xmlns:a16="http://schemas.microsoft.com/office/drawing/2014/main" id="{8844DE73-9BB2-08BF-9439-2E857ACCD6E4}"/>
              </a:ext>
            </a:extLst>
          </p:cNvPr>
          <p:cNvSpPr txBox="1"/>
          <p:nvPr/>
        </p:nvSpPr>
        <p:spPr>
          <a:xfrm>
            <a:off x="4671077" y="6756813"/>
            <a:ext cx="27548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Type of injury</a:t>
            </a:r>
            <a:endParaRPr sz="3600" dirty="0"/>
          </a:p>
        </p:txBody>
      </p:sp>
      <p:sp>
        <p:nvSpPr>
          <p:cNvPr id="1824" name="Block 1">
            <a:extLst>
              <a:ext uri="{FF2B5EF4-FFF2-40B4-BE49-F238E27FC236}">
                <a16:creationId xmlns:a16="http://schemas.microsoft.com/office/drawing/2014/main" id="{521D59EF-E6E8-6E94-C7EA-BD233D8976B3}"/>
              </a:ext>
            </a:extLst>
          </p:cNvPr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6" name="Block 3">
            <a:extLst>
              <a:ext uri="{FF2B5EF4-FFF2-40B4-BE49-F238E27FC236}">
                <a16:creationId xmlns:a16="http://schemas.microsoft.com/office/drawing/2014/main" id="{C3B0BB27-0A9C-4A3E-44BA-87793E294888}"/>
              </a:ext>
            </a:extLst>
          </p:cNvPr>
          <p:cNvGrpSpPr/>
          <p:nvPr/>
        </p:nvGrpSpPr>
        <p:grpSpPr>
          <a:xfrm>
            <a:off x="4192057" y="6373917"/>
            <a:ext cx="3866001" cy="1171789"/>
            <a:chOff x="0" y="-38100"/>
            <a:chExt cx="1018206" cy="308619"/>
          </a:xfrm>
        </p:grpSpPr>
        <p:sp>
          <p:nvSpPr>
            <p:cNvPr id="1827" name="Google Shape;1827;p12">
              <a:extLst>
                <a:ext uri="{FF2B5EF4-FFF2-40B4-BE49-F238E27FC236}">
                  <a16:creationId xmlns:a16="http://schemas.microsoft.com/office/drawing/2014/main" id="{C94953CE-17C0-AA8E-64E5-958DE1F60283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>
              <a:extLst>
                <a:ext uri="{FF2B5EF4-FFF2-40B4-BE49-F238E27FC236}">
                  <a16:creationId xmlns:a16="http://schemas.microsoft.com/office/drawing/2014/main" id="{206553B5-CDB9-5D85-EE98-57130965018C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Block 4">
            <a:extLst>
              <a:ext uri="{FF2B5EF4-FFF2-40B4-BE49-F238E27FC236}">
                <a16:creationId xmlns:a16="http://schemas.microsoft.com/office/drawing/2014/main" id="{22020FD5-FC40-57A0-15DD-DF3E642B962A}"/>
              </a:ext>
            </a:extLst>
          </p:cNvPr>
          <p:cNvGrpSpPr/>
          <p:nvPr/>
        </p:nvGrpSpPr>
        <p:grpSpPr>
          <a:xfrm>
            <a:off x="10229942" y="6373917"/>
            <a:ext cx="3866001" cy="1171789"/>
            <a:chOff x="0" y="-38100"/>
            <a:chExt cx="1018206" cy="308619"/>
          </a:xfrm>
        </p:grpSpPr>
        <p:sp>
          <p:nvSpPr>
            <p:cNvPr id="1836" name="Google Shape;1836;p12">
              <a:extLst>
                <a:ext uri="{FF2B5EF4-FFF2-40B4-BE49-F238E27FC236}">
                  <a16:creationId xmlns:a16="http://schemas.microsoft.com/office/drawing/2014/main" id="{D23C7048-A8C6-B68B-1FDC-B8F9D4D89C63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>
              <a:extLst>
                <a:ext uri="{FF2B5EF4-FFF2-40B4-BE49-F238E27FC236}">
                  <a16:creationId xmlns:a16="http://schemas.microsoft.com/office/drawing/2014/main" id="{E207A384-C41E-7B4D-E338-E049ADE14656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Block 5">
            <a:extLst>
              <a:ext uri="{FF2B5EF4-FFF2-40B4-BE49-F238E27FC236}">
                <a16:creationId xmlns:a16="http://schemas.microsoft.com/office/drawing/2014/main" id="{CFE7D9E6-CABF-EDCA-7A07-0468C762D884}"/>
              </a:ext>
            </a:extLst>
          </p:cNvPr>
          <p:cNvGrpSpPr/>
          <p:nvPr/>
        </p:nvGrpSpPr>
        <p:grpSpPr>
          <a:xfrm>
            <a:off x="4192057" y="8117185"/>
            <a:ext cx="3866001" cy="1171789"/>
            <a:chOff x="0" y="-38100"/>
            <a:chExt cx="1018206" cy="308619"/>
          </a:xfrm>
        </p:grpSpPr>
        <p:sp>
          <p:nvSpPr>
            <p:cNvPr id="1830" name="Google Shape;1830;p12">
              <a:extLst>
                <a:ext uri="{FF2B5EF4-FFF2-40B4-BE49-F238E27FC236}">
                  <a16:creationId xmlns:a16="http://schemas.microsoft.com/office/drawing/2014/main" id="{A3472C23-E24B-8B76-1260-3DB68234B915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>
              <a:extLst>
                <a:ext uri="{FF2B5EF4-FFF2-40B4-BE49-F238E27FC236}">
                  <a16:creationId xmlns:a16="http://schemas.microsoft.com/office/drawing/2014/main" id="{549190D9-EAB7-E08C-C0FB-065A546C6F75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8" name="Block 6">
            <a:extLst>
              <a:ext uri="{FF2B5EF4-FFF2-40B4-BE49-F238E27FC236}">
                <a16:creationId xmlns:a16="http://schemas.microsoft.com/office/drawing/2014/main" id="{94FC742F-618E-BD22-C956-16F97EFD6286}"/>
              </a:ext>
            </a:extLst>
          </p:cNvPr>
          <p:cNvGrpSpPr/>
          <p:nvPr/>
        </p:nvGrpSpPr>
        <p:grpSpPr>
          <a:xfrm>
            <a:off x="10229942" y="8117185"/>
            <a:ext cx="3866001" cy="1171789"/>
            <a:chOff x="0" y="-38100"/>
            <a:chExt cx="1018206" cy="308619"/>
          </a:xfrm>
        </p:grpSpPr>
        <p:sp>
          <p:nvSpPr>
            <p:cNvPr id="1839" name="Google Shape;1839;p12">
              <a:extLst>
                <a:ext uri="{FF2B5EF4-FFF2-40B4-BE49-F238E27FC236}">
                  <a16:creationId xmlns:a16="http://schemas.microsoft.com/office/drawing/2014/main" id="{042C3192-AF23-448E-05A7-FE4EBA53EB16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>
              <a:extLst>
                <a:ext uri="{FF2B5EF4-FFF2-40B4-BE49-F238E27FC236}">
                  <a16:creationId xmlns:a16="http://schemas.microsoft.com/office/drawing/2014/main" id="{43B086A1-8D84-53AC-002E-E27BA8AD3DF1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2" name="Block 2">
            <a:extLst>
              <a:ext uri="{FF2B5EF4-FFF2-40B4-BE49-F238E27FC236}">
                <a16:creationId xmlns:a16="http://schemas.microsoft.com/office/drawing/2014/main" id="{A7FAFC81-0A4B-C946-C99C-6BCACD25C56B}"/>
              </a:ext>
            </a:extLst>
          </p:cNvPr>
          <p:cNvGrpSpPr/>
          <p:nvPr/>
        </p:nvGrpSpPr>
        <p:grpSpPr>
          <a:xfrm>
            <a:off x="10229942" y="4706849"/>
            <a:ext cx="3866001" cy="1171789"/>
            <a:chOff x="0" y="-38100"/>
            <a:chExt cx="1018206" cy="308619"/>
          </a:xfrm>
        </p:grpSpPr>
        <p:sp>
          <p:nvSpPr>
            <p:cNvPr id="1833" name="Google Shape;1833;p12">
              <a:extLst>
                <a:ext uri="{FF2B5EF4-FFF2-40B4-BE49-F238E27FC236}">
                  <a16:creationId xmlns:a16="http://schemas.microsoft.com/office/drawing/2014/main" id="{51ABC914-1316-23FD-0A7E-5BD5E28C3E21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>
              <a:extLst>
                <a:ext uri="{FF2B5EF4-FFF2-40B4-BE49-F238E27FC236}">
                  <a16:creationId xmlns:a16="http://schemas.microsoft.com/office/drawing/2014/main" id="{A609F819-7B59-788A-4576-FDFFE05DC698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5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8"/>
                  </p:tgtEl>
                </p:cond>
              </p:nextCondLst>
            </p:seq>
          </p:childTnLst>
        </p:cTn>
      </p:par>
    </p:tnLst>
    <p:bldLst>
      <p:bldP spid="18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85DC4612-5658-FE41-01D5-07047AE1B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91086A02-00E0-7C8B-AB5A-27904E6F2E7C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BB40A443-425D-3BD7-3C44-DB141F5768A8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B5F6C6A5-FD95-E398-C498-88E91A2370B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8AA24FB0-BF7D-4B92-C98B-6999E95B477D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CB419FB7-410C-5A9B-B33E-7426B69D16DF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D3C58BA3-BBE3-9631-3965-84C1AF4C59C5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6E21AEE1-8C6B-64B1-B857-B823FB573EF0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C745605A-DF4A-72C1-78A5-7969E0BE1140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E06F93E6-3340-CF56-5EDF-0D155C53E3C9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F401470D-2918-4F1F-810E-B306787AD2CE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F6AD5F66-D3BC-36AC-CEF6-420D88878BC1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5A616616-3E02-A9FD-79E7-52D7B899F168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7AB3FAF1-28B3-75C8-F193-C11611C02DAD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80B7705D-B3D8-EB00-05FC-219968BCDF63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B8A8B509-637A-0092-40CC-E9570AE180C5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77339B32-C5CD-E988-898A-58AE85F3DF3B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F33FEDB5-FC57-2C56-27C1-23C16DACEF0B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84619709-D7A9-A612-39E7-8CBE66735C37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5C9B3890-455D-8EC5-9AB9-87F368303BB2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D3904A0C-DBC4-8CC9-14C3-0C570B2A7722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456DD9BE-0748-B131-F11B-4B532BA4FD36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780D6E0D-03BD-4342-2782-0F22783CB9A7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AE0602E4-D9E1-32B5-A8B1-140AF8F1242E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9C9227B2-ED49-CCD0-C74C-8C016D63B871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1E3E0682-C56E-A5BA-91D8-2E8CF9B1C408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B5D818D0-F4D8-1BD5-57D5-F89CAF445F4F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B0B91077-6835-8E86-0DAB-C9EE67B223B5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70F992B7-4191-594F-6A0C-0BAEDEABE4A7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9BDB96A4-9C85-1A28-7326-05D0415B8DA3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5D1709FB-6251-8C79-BE8D-4C70DC1739B4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01963945-E1DA-6531-FB83-B25158F5733E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AF6F42E2-C809-16F8-28AF-25CDB07253AD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9017FF2C-13B4-CC3D-F4F7-CC84E536E467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B6B4DD1C-64CF-E486-1E1A-18E41630F0B6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25A52BCB-8C55-49C8-E531-BA1496662321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FC7C6073-E45C-2582-04C7-7BB1F418BC70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CDCF55A6-5223-043A-1145-9816B40486B4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CEEB777F-1B58-9181-45F9-7B9BE93CF1BB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00DB929F-7ABD-E5B7-3CC2-F46E323CE92F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733E5A21-EA2A-C685-B82D-717CB84E73F6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698754E3-945B-B5A4-3435-733739317110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6444A7BB-E093-C544-E315-E781BAD40DA2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9B770769-C991-5487-CE36-6BD06B64C76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B6A18B5D-05FC-8287-03B2-C3B20D904C05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6AF2B523-6A15-DFC0-DB6E-6B4B796EA244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F07D7CCF-49A5-3FB5-4E0C-43A1736FE573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9CADDA4C-BC29-789C-CCD6-41BC4A02F8A9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0944E3E7-6AC6-A90A-0622-930D3DA94EA2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D7B6536E-9F53-4F9D-6E1E-604BF4454398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A1B4E1EF-B623-7CD2-441B-2DE88ABBA840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E2D7AE96-7928-BD75-5455-ED6F12821ADE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8136EE94-E72C-23D0-66B8-224E3888E32F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7250A625-9F09-01B5-859D-3FB150FF660C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51CE2153-C67D-37D3-73C8-32928A3B62EA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2CA97BA6-B235-6304-7630-8F420979929B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85D68F1A-7803-EED5-3BA8-8A7D53F9D9E5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11C426E5-19DB-6A8D-1FE1-23D173A9C463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043DAF94-47D4-12ED-4914-9D5A66E333F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3F2A04DD-1CDA-5FE0-A34C-BD9EB44C1216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DEB8DA4D-9713-AB01-CED0-007FC112B395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F1291024-5073-3213-467C-4489722B3407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57A3E841-72EC-9A21-E808-568D883FA64C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8D3CD782-0F1E-F1B0-B242-69F77823EC71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F73D2281-DF11-F998-2BB3-47B427106C89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2562C17F-EDF3-328F-5D60-33E64EA5AE70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34E31144-74ED-29C6-BDDE-D86E7EA38B3E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1191D511-FE20-4154-2DBC-899D639FEE8E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CC82633A-7917-0DFD-45C1-3C74565749C9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E351D54D-1206-9F9D-47EC-F38FBD7E4D73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FE1200A6-7999-0D48-0204-DBF47BE37BCD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08DCE9EE-2E0A-6005-00A3-C67AA4FA011C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B80391DF-4110-BBFA-EAE9-818AE39E0319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6E290254-84C8-190E-E815-9ABF338F4F44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61CE7082-483C-0663-03DE-246902D6D9EB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3561EDCC-FD5D-D0F5-92BF-18FF15259A81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74337843-615A-35F2-594A-2FC61F01A78A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ADC9B7FF-C820-DE59-31A8-8F4EA739625A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C4B85F88-D667-8C94-4E6B-E6799D8D47A9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767E22B5-1847-5DA8-6275-6D6F92DDCFA6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A3732F61-6C42-CD85-58E9-79C8BF258DF7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C9960EEA-C2FA-B581-3931-9F5FDF364947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91FFD668-F1E9-FE37-5B35-D7C33812499C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32EEE093-FE83-FBAA-AFE1-E71FABF7698B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4457D139-1BD7-3957-3E24-ECFEAC3A184E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9562D035-D7C6-29F4-A47F-3ED28FB0C75C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71A46A4A-E9CC-65D0-8136-947295714ED4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1F7DF6CB-4700-8B4D-8173-FA017FA7D4DD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50EB8250-7A0F-C445-6F09-5EA5075FFA65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37E011E3-1CF5-E682-E662-314952B8C38C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B49546F2-BC3E-180B-1A80-D85596225D8E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1AD0CCE0-AB62-4C7B-7CE4-1340769A6E1F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B5B4A5BD-B01B-FFED-775E-61439078C66B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14C0B86B-67B0-8393-5BF1-5A175B4A58EB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1F07920C-D91F-0AED-38A8-BCFD76E182EA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70CCE81F-01B0-6750-BB3B-D360692EEB5E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CCDE974C-8B1E-69E7-AA6A-AE8D1C798B5D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C3556D15-179D-6BAB-C2CA-0A12836F1617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E55F2559-B461-2A6D-D281-C4D35A400A75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FD56FB04-FE39-9381-DB60-F782C42949A3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00EFA541-D165-9B76-8942-B9C2DD8BC506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78A311F0-217B-F9B2-3794-395BD124ABAC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AB6485B4-4DEE-17E7-24E5-0AF8022A5A27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73C1B3BA-5EAF-B8AD-441A-6BFC46893A1E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4CECF09D-D289-D381-6A39-728B855B595C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2479B9DD-0809-6CC7-F9DB-7E79C57E0139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93D6E064-4B14-2B3E-2BA5-4B2304573FD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F7F28B43-1101-9150-FEDB-4747A8058098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5101216C-901F-6391-74F9-9D6B1C752008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4170CB4E-961C-B4E2-1D6C-6288C70AEDA0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BA31E66A-D772-6CE1-9C2F-62E151199CC4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F12C7BD4-D4A4-0445-ED72-48FC9644D71E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C89C59E4-6397-7432-8DB1-75768F0FB97B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AAA06681-DA50-5054-F906-63C90ADA10AA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A323C2E8-0223-85E2-55B8-31E5B878E02B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F37C54BA-8CB2-5A1F-5846-3B243B95E426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08A04D72-C483-B318-5581-DF5F45562F19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0AFD8081-EEF9-AA9C-1172-9946BAD9B2B6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5D4A4649-9074-3A2E-260D-B6BBDB2988F4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AB5B9C14-685A-0CE9-E4EB-338FBAFDE99D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060C345B-400B-01C9-4B84-F89BB67B6B4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5C956BCB-7BF6-0A96-EEC6-B5548762A138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9B59A13B-DDB9-4D7F-CC49-488216F4D382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5E1542A5-D8D2-5B68-2105-6620BAB87067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4719DF48-CCF0-C2D2-8423-1E90166510FB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887FB533-F78C-6E01-64FE-E6CA914CD636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BCD72024-5670-E37E-A68F-A7BB22C7F28C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06AB4B66-C250-AF68-6AF7-2FD4C9F0971F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008900A2-FF3C-AA7B-33CA-E5D2B7913BD4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4C85DD22-B52A-76B3-DA6F-7A5557EA8546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7CBBBD8B-D9CC-8495-8267-71344611B52E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324699FC-7284-EC85-8B08-5B6CF647993E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8E843F3C-C96F-C572-B2C7-63818B99B2B0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871B9741-5CAC-2C41-6EBB-CD22F68B21CB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57306002-335B-222F-F885-DC42FB4FBD65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E733F3A0-957C-3272-43E2-FDEE55C3C0BF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D095BE61-796D-D96A-6E39-48A53E28E136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49BDD64D-5C53-1F22-A716-1AC9DE8118CD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BF52EE5E-E435-805E-72D9-CC1B704C7AE5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53B4BBCB-E6EF-02AB-5310-52F14A959817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5696ED1A-356D-ECB4-BB7C-B2D6F8C8A00E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5672BCC6-15DA-128A-0C3E-B274705C39FF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5BC96B27-1E05-7D4E-31AB-32D896048843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A7B32393-B082-33F7-33CB-EEE902FF4E2C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3CCBE6BE-B1A1-CE4C-7A9B-76C4DCE77291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8976B923-269C-8857-AEA3-FA87F8BA1638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EE303EA9-9E3B-374B-2D2D-8C314BFFA95B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7FBC5169-0B57-221B-3B5E-03CB471E8835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56F7085E-DE70-3667-3AAA-43B1CE7B14A7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2CC6C4BC-34A9-EA24-3618-57F126CE8FB1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A962DBFB-23C4-98E9-31D9-0D0FB8B9512E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7A4F3C5B-573A-BC0A-E4B3-195B7345CE3B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3E01E78D-CBDB-13B9-AE65-B93FE222AEF5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3F921F55-45FC-431C-3E95-D9237B9CBBEA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816615B5-A5B0-68BC-450C-FCB243FCDDB5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69FBE115-2A29-5049-61AF-1EE98ACF9ABB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BF737F45-4EBE-95C4-7BFD-E43BFAFADC10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A095A158-E391-5C80-D581-A4081B89F838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9F3675DD-EEDC-8FF3-C6FD-5D61D74E197D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10897784-8366-D0DF-4DE1-17B429C4F8B3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5E16C29B-D93E-0D72-86B7-C5191FA8FF47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19B59FD5-D6A9-A70E-FD5E-B158305B7553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B013AA3F-C643-3D31-356E-362C35F37387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892A980C-F5C6-568E-58C5-A398FC1F104A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EE40EEC7-605E-EA13-45EE-78E44D9F0CE9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CB643099-6BC7-0CD8-C1EB-694DA1C83524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B9E54CA0-9BA8-CD44-17DE-18290EB602DC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88B00F88-B077-D7E0-BFC5-2C600F383B9D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44B1E79E-0E08-E20C-BB48-7D9F5E9A44F1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2049D2CA-2242-AB40-8A5E-D9A135A865D2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A2CABD53-1B76-FCD1-22C9-C32AA509412A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D017C108-2A67-4E37-CB61-2928105464B3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D4664AD9-9369-D354-8CE5-01CB37B07898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2AC55720-FE53-63D0-6EF2-F3E95C0E953B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733C1EE6-21A8-1F93-07C3-8DF5E407929F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F4E8D9CD-4B1A-F318-F374-D6ECDA01DF2C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ABAC6BF5-D2E3-EBD1-4BB0-0F593A2E4D0D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32DFFB76-8465-4722-079C-9C4F2749DDB1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4382FE59-F1B3-AAC9-F90D-DBD6F3669DE8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5F9B2EC3-0944-CA0F-6F25-4017F8A4E542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16C6CC6C-0A62-7729-0828-C8F9074FA544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DC320D7D-5D41-7A15-EA49-B1CDAB0488A7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D013B9D9-C7B8-889A-DE08-10E2BF070A0A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5C7EC1EA-F3D8-CD20-2846-D5EFA51FB637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10F036D2-EF42-207F-0D55-E18C5CFCDBA9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A1957237-9986-C278-2A51-12EE4B583C6A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ED7157DB-32E5-144E-BBF9-E9420D3C26C1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35E89421-0B98-0763-347D-E2D80276449A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2E61011F-18AB-F87F-5A72-28A48F90AACC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79453AF6-65E4-2406-1EA0-95917FE516F6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427DC275-8DCA-8A6C-2E00-7B428D35074F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5BBA8B63-4ADA-8F21-0383-3C544F61B14D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CBF92C2C-8453-173D-9419-FC5C3C952895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AD14B632-56A2-39A3-59EF-524FF1B3E367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A5136806-81FF-EE23-5144-724FF5DC192B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9DA05465-D519-C337-3FA9-9BDBABBD2F20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A094372F-AE34-A008-8C2F-C4E403DE9D91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34B5B1CB-4EA4-13BC-DF8C-1AEEC8EBA038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D114F420-1158-F9B0-B234-53FBDD8844D9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19FCDEA6-7A79-7E54-C48A-5D8D6981BC99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33E12D62-8A58-B6BF-BFD1-4F7336A2495C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F455ECDC-F747-3113-08F1-66EC8925CA79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60CF6651-74AE-CCD5-4997-503C4C644709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0DB91482-C768-DCE2-792C-931B945A2EC1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D679A864-9CE6-04FE-005D-CCFFC6DA33E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44C92198-3E5C-6E7E-2041-04C3C9923CDB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25604A52-E1A1-C929-429A-3673F6DEF8C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B1079683-A5F2-3B54-09CE-3F097656447F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6D122B95-C2B2-A1AA-0792-8E41F8968E19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0C741EE8-A547-174D-5D08-134FC2A0587B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2942EEA4-4F4E-E399-1D4E-F398813D05E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5EF963B9-FB03-7F63-A42A-9460219548C9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B0E6CAD0-B4A4-1FCF-0DD7-CF619E67C527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1796210D-7A06-AFCA-51BC-3EB99995D048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8A7C3C89-0241-81E7-A74E-CE9787A40839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E4EB2A59-7BA2-FF2A-027E-F612083EE807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F77FF5FF-DE44-2726-03C9-4732971A6510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C983EA2D-63A6-B74D-FB3B-B323D19CEC67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14ABA042-AFA8-6CC1-263A-1493A6FE9D34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6645DE19-BD4E-8A71-9501-0A5EE5586778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1DDA10C7-63F4-810E-F8B4-D5BABA235951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386EF636-707E-94B3-B8D7-07EC784A537D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D835CCD2-B293-2BAC-1A9F-5520045E3D07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E530EC92-5DF9-ACE7-E5C2-00BCE84E0B3C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EAC58334-942F-9655-5ED8-79CED1F649DD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39EAF3A9-3009-0691-17A8-29A2D98A172E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E6069786-A2EA-E4D7-911C-BF54583E3035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A4929E67-159C-F899-83CF-03FC981C3D5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909F0FA3-80DF-0AF0-C3D9-8D45C5AB2076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C2DF14C3-39B8-2FCF-B126-B8785C92F7DB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27DCC08A-1CC1-1E7D-3029-C161FCCDF479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B8ED50E9-4E49-0417-4958-256177836B7E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34F79321-9F85-F312-3E6B-8A0BB2215D1A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D19D246E-7475-D9FD-A555-9F49CD47DA2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22D101F2-6A1A-B56E-4BDB-1D21C80112CD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1D3C897B-44E0-FF2F-7970-B107D8051B1B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8E3B5148-AEB2-FD54-D3B4-800FE630A1B6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3A80CCCF-3CF9-0257-7C75-A0DF9259B19C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47F36311-B4FE-98C2-73EE-E113C61E95FB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69D02C40-D82D-9F27-9670-67CC52D0A601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F1F8C595-C656-492D-1F4B-4A5B41B6256F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451CEFC1-719F-8455-7EAB-844ACD522ED0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DA3BD1FB-27CA-F7D0-3604-F38E5F33C6B2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7D7B040A-DA2E-947A-6054-90B4034EFE82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798CDAD7-B9FA-DB67-9F67-6CDCBD0FD394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7F0E96D0-2201-F614-BD2A-462CDA28D73B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0199A7DA-6C15-E254-A9E6-519D358A4AFD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83A17BEF-1F42-D95C-8ED0-0C690C6311AB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FD72CFC6-8621-DDB9-5911-50E9BF6A2B84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516518F2-D6BD-6C8C-3309-0516BC0CC18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3B7A135C-2B3B-2256-9FC4-D6D8A7908D58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E7A50D05-D728-7096-A73F-607F6A1C3DF1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28BC92A6-DCB5-AA3E-AA48-2E7AE8634EBC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1FE3E166-AD83-1ECB-9975-279009330F22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1907C71B-5830-7A81-8B0A-D5F48B0FCA7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A600A32F-D872-05FA-016B-2EC7B230D2DC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ECDFC29C-63A2-7FEC-E6F4-B401FD9A8410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35C9E786-D186-3205-86A1-B80500C5347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DA7A9787-1FBF-7FCC-78B4-D06274AFAF9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3907FE87-CC61-554D-1380-F7E947E02DFF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FD88A6B1-6C94-7449-ACC2-F1081EBFE9C2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88E42FDD-5407-B335-2D14-C902425A9FD5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ED2CA4C5-C154-D09C-1142-9DBC0FE30C2D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A0CBCCBB-B539-6DCC-FC9C-72BC90E35486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3F0BB881-3A0C-E257-9782-BE1E101FF89C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8D7A2CB9-1E0C-C42F-BF83-8D75C8BCD870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6C6A0089-0AC3-C4E5-B6EB-3C81B0BA0C92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3B89D5A3-DDD4-82E0-6967-35834E6D7AAE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30F39DC2-415D-36AC-1D7E-71A3D5C08CC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B882DE88-A499-2995-FD97-9114FE7FEFC6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E8EDE9FF-78CF-2909-25AC-7CC295C44142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35A74FFD-BC3C-5571-CD5C-76753E100594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5314704F-3FAF-D353-2268-5AD96206D88D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9DCAC693-6896-6E80-3D80-050B9974CFA7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45FCAB92-C2F6-BA96-A73C-1BECC2C1910F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CF80FD06-8239-E2B0-DFEF-824F082F32A6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BB3BD847-62D3-0A00-AD5C-123AAEDFB40E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0B87402B-195B-6CC8-8F30-39FB63381229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9ECC0263-B314-11A9-1DBC-F61C063A980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58CC98F1-3705-73E2-C53A-14603401E4E1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27393F05-0B18-61E0-A21C-2BFBCE54ACA5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1C0AE65A-462F-1411-1871-E63C462A7F50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37AF9027-B809-B5DB-276A-73AAB0293E80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0F5D203A-8A0B-F982-B9AD-1108447CBBB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8C4AD47D-B6B2-0AE2-38E2-3E2229AA5676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07625A59-CDA6-E0CF-3D86-03F748920342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01D40568-C1BC-0CBE-337A-C67542329621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6ACF290D-F5D4-23EA-A704-AEF62543AD85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D7DA45B9-2A8F-BC8E-98BC-5C81ADAD898B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D7BDA087-1184-AA5B-A959-85DA326E329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274D7913-8C9E-F57B-AB01-5B25E3B92924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B9F83606-06B6-5E06-4412-7410B8CD8EC0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76FDF18F-C23A-067C-30F7-D3D325162726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F150AC49-4F82-3132-22BD-C5A0304FEEB9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4B35513D-9DE6-62BD-89F8-6E20B62E2EFE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FEDB5D38-B75B-64D0-3BE3-EE34C9F50291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094F7F7B-2DAE-7E02-3310-725A6434D31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F8229F17-1917-9341-150A-C6C9C623A988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5E6AF229-E59F-9F18-5206-445FA98BC97A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67BDE702-49C4-EED5-D59D-B7CA68145F3C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8EA401A0-17DE-489F-AB53-DD7828C2BD61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674D3FA7-E290-E737-EC5A-97CE7BF37FB2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41C64103-F139-556F-FFDB-C5A0B92AEB9A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B81D83EE-C7AA-4300-BAD6-7097081C0968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F303B6A6-0F30-72FA-D48C-4ADE2377C976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C9109301-7D67-B3F0-66E0-29462E5F4020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33F3F08E-655C-94E1-196B-C5CE79C1C762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05E1B26B-3410-38ED-F52E-3203F5348A75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B224A856-0E43-B7BF-7E60-F0EB051A33CA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14D8267A-F9B8-7DBD-3701-D2B9CC316A19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30A743BE-404E-68CB-AB53-8EE632867F74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97F9A4CF-8151-D4C4-33AA-AAD309500EAE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E764E84C-C600-DCBB-8C26-7513BE00AC6F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43A3B77C-31FC-DF83-B5C2-FB49C9FB9861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578BD4A5-F004-3BC1-A655-A2435B2B1AAE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072513C6-F512-B7CC-868D-C81ED634B623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40D84835-4FB1-9608-8BB4-184472883E75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A22C9411-8377-1DD1-C087-D9C3A1F84DA2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44DA51DA-BB8A-4C29-B859-2CF0F616BE64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18260176-9725-A5F1-FF0E-35C60988A5BE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F429DFEE-C2A8-2137-6790-DEAB8B421720}"/>
              </a:ext>
            </a:extLst>
          </p:cNvPr>
          <p:cNvSpPr txBox="1"/>
          <p:nvPr/>
        </p:nvSpPr>
        <p:spPr>
          <a:xfrm>
            <a:off x="4155759" y="3165166"/>
            <a:ext cx="9976500" cy="37545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NEXT QUESTION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661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2">
          <a:extLst>
            <a:ext uri="{FF2B5EF4-FFF2-40B4-BE49-F238E27FC236}">
              <a16:creationId xmlns:a16="http://schemas.microsoft.com/office/drawing/2014/main" id="{1D9740B6-FD61-19AD-5B67-1D346D6C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24;p12">
            <a:extLst>
              <a:ext uri="{FF2B5EF4-FFF2-40B4-BE49-F238E27FC236}">
                <a16:creationId xmlns:a16="http://schemas.microsoft.com/office/drawing/2014/main" id="{C531B8B0-7E9B-D9E8-ED0B-094DACAE5D74}"/>
              </a:ext>
            </a:extLst>
          </p:cNvPr>
          <p:cNvSpPr/>
          <p:nvPr/>
        </p:nvSpPr>
        <p:spPr>
          <a:xfrm>
            <a:off x="10229944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4;p12">
            <a:extLst>
              <a:ext uri="{FF2B5EF4-FFF2-40B4-BE49-F238E27FC236}">
                <a16:creationId xmlns:a16="http://schemas.microsoft.com/office/drawing/2014/main" id="{B0FA78E0-C736-0E25-1792-C5B081357897}"/>
              </a:ext>
            </a:extLst>
          </p:cNvPr>
          <p:cNvSpPr/>
          <p:nvPr/>
        </p:nvSpPr>
        <p:spPr>
          <a:xfrm>
            <a:off x="4192056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4;p12">
            <a:extLst>
              <a:ext uri="{FF2B5EF4-FFF2-40B4-BE49-F238E27FC236}">
                <a16:creationId xmlns:a16="http://schemas.microsoft.com/office/drawing/2014/main" id="{7C59FD94-05BF-FB38-3A5C-37F2BB31FF44}"/>
              </a:ext>
            </a:extLst>
          </p:cNvPr>
          <p:cNvSpPr/>
          <p:nvPr/>
        </p:nvSpPr>
        <p:spPr>
          <a:xfrm>
            <a:off x="10229944" y="651681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4;p12">
            <a:extLst>
              <a:ext uri="{FF2B5EF4-FFF2-40B4-BE49-F238E27FC236}">
                <a16:creationId xmlns:a16="http://schemas.microsoft.com/office/drawing/2014/main" id="{DF763A4E-1A47-4F4F-E718-011A2B6C9678}"/>
              </a:ext>
            </a:extLst>
          </p:cNvPr>
          <p:cNvSpPr/>
          <p:nvPr/>
        </p:nvSpPr>
        <p:spPr>
          <a:xfrm>
            <a:off x="4192056" y="6520248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4;p12">
            <a:extLst>
              <a:ext uri="{FF2B5EF4-FFF2-40B4-BE49-F238E27FC236}">
                <a16:creationId xmlns:a16="http://schemas.microsoft.com/office/drawing/2014/main" id="{00E410C2-2D24-0C07-0421-B13110E8B1E4}"/>
              </a:ext>
            </a:extLst>
          </p:cNvPr>
          <p:cNvSpPr/>
          <p:nvPr/>
        </p:nvSpPr>
        <p:spPr>
          <a:xfrm>
            <a:off x="10229944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4;p12">
            <a:extLst>
              <a:ext uri="{FF2B5EF4-FFF2-40B4-BE49-F238E27FC236}">
                <a16:creationId xmlns:a16="http://schemas.microsoft.com/office/drawing/2014/main" id="{E491BDB9-E12D-B4B2-DE12-99AFDD4EA565}"/>
              </a:ext>
            </a:extLst>
          </p:cNvPr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12">
            <a:extLst>
              <a:ext uri="{FF2B5EF4-FFF2-40B4-BE49-F238E27FC236}">
                <a16:creationId xmlns:a16="http://schemas.microsoft.com/office/drawing/2014/main" id="{49958D63-F9F6-3A32-7A2D-E912159AD333}"/>
              </a:ext>
            </a:extLst>
          </p:cNvPr>
          <p:cNvCxnSpPr/>
          <p:nvPr/>
        </p:nvCxnSpPr>
        <p:spPr>
          <a:xfrm>
            <a:off x="3963442" y="3987732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2" name="Google Shape;1842;p12">
            <a:extLst>
              <a:ext uri="{FF2B5EF4-FFF2-40B4-BE49-F238E27FC236}">
                <a16:creationId xmlns:a16="http://schemas.microsoft.com/office/drawing/2014/main" id="{F01ADD6E-F548-025C-9F19-E5BF2D3CF4B5}"/>
              </a:ext>
            </a:extLst>
          </p:cNvPr>
          <p:cNvCxnSpPr/>
          <p:nvPr/>
        </p:nvCxnSpPr>
        <p:spPr>
          <a:xfrm>
            <a:off x="3963442" y="3030970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3" name="Google Shape;1843;p12">
            <a:extLst>
              <a:ext uri="{FF2B5EF4-FFF2-40B4-BE49-F238E27FC236}">
                <a16:creationId xmlns:a16="http://schemas.microsoft.com/office/drawing/2014/main" id="{CA37CD50-63AA-C54E-056A-5239CDE9AE4B}"/>
              </a:ext>
            </a:extLst>
          </p:cNvPr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1844" name="Google Shape;1844;p12">
              <a:extLst>
                <a:ext uri="{FF2B5EF4-FFF2-40B4-BE49-F238E27FC236}">
                  <a16:creationId xmlns:a16="http://schemas.microsoft.com/office/drawing/2014/main" id="{59B9CF0F-8E29-ACB0-C4EB-09301AC1703B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Google Shape;1845;p12">
              <a:extLst>
                <a:ext uri="{FF2B5EF4-FFF2-40B4-BE49-F238E27FC236}">
                  <a16:creationId xmlns:a16="http://schemas.microsoft.com/office/drawing/2014/main" id="{F8D671D8-21A0-7EED-663E-32C03F434C93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Google Shape;1846;p12">
              <a:extLst>
                <a:ext uri="{FF2B5EF4-FFF2-40B4-BE49-F238E27FC236}">
                  <a16:creationId xmlns:a16="http://schemas.microsoft.com/office/drawing/2014/main" id="{B0678D66-C4FB-5684-5693-6B523728FB39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Google Shape;1847;p12">
              <a:extLst>
                <a:ext uri="{FF2B5EF4-FFF2-40B4-BE49-F238E27FC236}">
                  <a16:creationId xmlns:a16="http://schemas.microsoft.com/office/drawing/2014/main" id="{2531A330-D390-9C4D-2660-008E6BD3C77B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Google Shape;1848;p12">
              <a:extLst>
                <a:ext uri="{FF2B5EF4-FFF2-40B4-BE49-F238E27FC236}">
                  <a16:creationId xmlns:a16="http://schemas.microsoft.com/office/drawing/2014/main" id="{6D6E062B-BF6B-409D-DF9C-04D9E58FA607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Google Shape;1849;p12">
              <a:extLst>
                <a:ext uri="{FF2B5EF4-FFF2-40B4-BE49-F238E27FC236}">
                  <a16:creationId xmlns:a16="http://schemas.microsoft.com/office/drawing/2014/main" id="{9F0EB02A-2B49-C109-ECC5-AAB2844B5FE5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Google Shape;1850;p12">
              <a:extLst>
                <a:ext uri="{FF2B5EF4-FFF2-40B4-BE49-F238E27FC236}">
                  <a16:creationId xmlns:a16="http://schemas.microsoft.com/office/drawing/2014/main" id="{F24EC69E-7F48-3E2E-F634-C146812C63A4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Google Shape;1851;p12">
              <a:extLst>
                <a:ext uri="{FF2B5EF4-FFF2-40B4-BE49-F238E27FC236}">
                  <a16:creationId xmlns:a16="http://schemas.microsoft.com/office/drawing/2014/main" id="{EBEAA2A5-0BBB-3AEC-B291-4ECEEB96A60B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Google Shape;1852;p12">
              <a:extLst>
                <a:ext uri="{FF2B5EF4-FFF2-40B4-BE49-F238E27FC236}">
                  <a16:creationId xmlns:a16="http://schemas.microsoft.com/office/drawing/2014/main" id="{56869D03-ACA7-36F0-3ABA-35A15DFDEB3C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Google Shape;1853;p12">
              <a:extLst>
                <a:ext uri="{FF2B5EF4-FFF2-40B4-BE49-F238E27FC236}">
                  <a16:creationId xmlns:a16="http://schemas.microsoft.com/office/drawing/2014/main" id="{1DB70614-0411-29F8-F18C-A670A1F2F523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Google Shape;1854;p12">
              <a:extLst>
                <a:ext uri="{FF2B5EF4-FFF2-40B4-BE49-F238E27FC236}">
                  <a16:creationId xmlns:a16="http://schemas.microsoft.com/office/drawing/2014/main" id="{13183F73-8F4F-867F-AFE5-CA334A72A4A1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Google Shape;1855;p12">
              <a:extLst>
                <a:ext uri="{FF2B5EF4-FFF2-40B4-BE49-F238E27FC236}">
                  <a16:creationId xmlns:a16="http://schemas.microsoft.com/office/drawing/2014/main" id="{9BDA51DD-8E98-2668-EB98-044044334DED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Google Shape;1856;p12">
              <a:extLst>
                <a:ext uri="{FF2B5EF4-FFF2-40B4-BE49-F238E27FC236}">
                  <a16:creationId xmlns:a16="http://schemas.microsoft.com/office/drawing/2014/main" id="{1AE4A42D-123A-5A25-0C4C-F4374783200E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Google Shape;1857;p12">
              <a:extLst>
                <a:ext uri="{FF2B5EF4-FFF2-40B4-BE49-F238E27FC236}">
                  <a16:creationId xmlns:a16="http://schemas.microsoft.com/office/drawing/2014/main" id="{890DD7DE-D747-7D72-8D67-223E5546F27C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Google Shape;1858;p12">
              <a:extLst>
                <a:ext uri="{FF2B5EF4-FFF2-40B4-BE49-F238E27FC236}">
                  <a16:creationId xmlns:a16="http://schemas.microsoft.com/office/drawing/2014/main" id="{79D6D4E1-6BF7-00E8-46CE-B3D077F6CF69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Google Shape;1859;p12">
              <a:extLst>
                <a:ext uri="{FF2B5EF4-FFF2-40B4-BE49-F238E27FC236}">
                  <a16:creationId xmlns:a16="http://schemas.microsoft.com/office/drawing/2014/main" id="{D8357D14-DF20-9CF8-BAB1-8BD40461F034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Google Shape;1860;p12">
              <a:extLst>
                <a:ext uri="{FF2B5EF4-FFF2-40B4-BE49-F238E27FC236}">
                  <a16:creationId xmlns:a16="http://schemas.microsoft.com/office/drawing/2014/main" id="{9DDD5EB8-771E-F6F9-E77F-6855E5EE9202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Google Shape;1861;p12">
              <a:extLst>
                <a:ext uri="{FF2B5EF4-FFF2-40B4-BE49-F238E27FC236}">
                  <a16:creationId xmlns:a16="http://schemas.microsoft.com/office/drawing/2014/main" id="{BC0D7736-AB40-6D53-71BA-84C6B7B02CD2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Google Shape;1862;p12">
              <a:extLst>
                <a:ext uri="{FF2B5EF4-FFF2-40B4-BE49-F238E27FC236}">
                  <a16:creationId xmlns:a16="http://schemas.microsoft.com/office/drawing/2014/main" id="{F68F2082-272A-1C47-8531-62C1E14CE697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Google Shape;1863;p12">
              <a:extLst>
                <a:ext uri="{FF2B5EF4-FFF2-40B4-BE49-F238E27FC236}">
                  <a16:creationId xmlns:a16="http://schemas.microsoft.com/office/drawing/2014/main" id="{5240ACA2-B788-9F12-5EEF-D0776B8031DD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Google Shape;1864;p12">
              <a:extLst>
                <a:ext uri="{FF2B5EF4-FFF2-40B4-BE49-F238E27FC236}">
                  <a16:creationId xmlns:a16="http://schemas.microsoft.com/office/drawing/2014/main" id="{4BD50C20-A66B-5E22-3F4A-53B2C573A5BB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Google Shape;1865;p12">
              <a:extLst>
                <a:ext uri="{FF2B5EF4-FFF2-40B4-BE49-F238E27FC236}">
                  <a16:creationId xmlns:a16="http://schemas.microsoft.com/office/drawing/2014/main" id="{A102A99E-6773-B0DD-F355-D20870B2A9ED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Google Shape;1866;p12">
              <a:extLst>
                <a:ext uri="{FF2B5EF4-FFF2-40B4-BE49-F238E27FC236}">
                  <a16:creationId xmlns:a16="http://schemas.microsoft.com/office/drawing/2014/main" id="{E34A397A-0B3A-415E-A4F5-B9BEE588BC55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Google Shape;1867;p12">
              <a:extLst>
                <a:ext uri="{FF2B5EF4-FFF2-40B4-BE49-F238E27FC236}">
                  <a16:creationId xmlns:a16="http://schemas.microsoft.com/office/drawing/2014/main" id="{DE5445A6-2926-DA5C-40CE-7AAF726B7B60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Google Shape;1868;p12">
              <a:extLst>
                <a:ext uri="{FF2B5EF4-FFF2-40B4-BE49-F238E27FC236}">
                  <a16:creationId xmlns:a16="http://schemas.microsoft.com/office/drawing/2014/main" id="{5FCBBE54-20B3-BD91-F6AA-F5B7AC1AB194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Google Shape;1869;p12">
              <a:extLst>
                <a:ext uri="{FF2B5EF4-FFF2-40B4-BE49-F238E27FC236}">
                  <a16:creationId xmlns:a16="http://schemas.microsoft.com/office/drawing/2014/main" id="{D2C7C896-B0C0-AECA-F6A4-998E66659F18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Google Shape;1870;p12">
              <a:extLst>
                <a:ext uri="{FF2B5EF4-FFF2-40B4-BE49-F238E27FC236}">
                  <a16:creationId xmlns:a16="http://schemas.microsoft.com/office/drawing/2014/main" id="{52E02EA6-38DC-646C-3265-D2000F56A3B5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Google Shape;1871;p12">
              <a:extLst>
                <a:ext uri="{FF2B5EF4-FFF2-40B4-BE49-F238E27FC236}">
                  <a16:creationId xmlns:a16="http://schemas.microsoft.com/office/drawing/2014/main" id="{57FB2581-10ED-38D9-99AE-A46459E55161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Google Shape;1872;p12">
              <a:extLst>
                <a:ext uri="{FF2B5EF4-FFF2-40B4-BE49-F238E27FC236}">
                  <a16:creationId xmlns:a16="http://schemas.microsoft.com/office/drawing/2014/main" id="{D7797C39-DB0D-71AD-0EF3-A66E8E8BA0BE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Google Shape;1873;p12">
              <a:extLst>
                <a:ext uri="{FF2B5EF4-FFF2-40B4-BE49-F238E27FC236}">
                  <a16:creationId xmlns:a16="http://schemas.microsoft.com/office/drawing/2014/main" id="{599A0414-21B8-4CE1-3728-78AC3961F862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Google Shape;1874;p12">
              <a:extLst>
                <a:ext uri="{FF2B5EF4-FFF2-40B4-BE49-F238E27FC236}">
                  <a16:creationId xmlns:a16="http://schemas.microsoft.com/office/drawing/2014/main" id="{D412A751-369B-8ECC-44B9-1F8C2AE632F3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Google Shape;1875;p12">
              <a:extLst>
                <a:ext uri="{FF2B5EF4-FFF2-40B4-BE49-F238E27FC236}">
                  <a16:creationId xmlns:a16="http://schemas.microsoft.com/office/drawing/2014/main" id="{5BB37590-9685-906D-9CC0-F5F1A0797CA8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Google Shape;1876;p12">
              <a:extLst>
                <a:ext uri="{FF2B5EF4-FFF2-40B4-BE49-F238E27FC236}">
                  <a16:creationId xmlns:a16="http://schemas.microsoft.com/office/drawing/2014/main" id="{37690FA4-5698-737D-BF59-7E91CB309D2D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Google Shape;1877;p12">
              <a:extLst>
                <a:ext uri="{FF2B5EF4-FFF2-40B4-BE49-F238E27FC236}">
                  <a16:creationId xmlns:a16="http://schemas.microsoft.com/office/drawing/2014/main" id="{44440CDF-4752-0EB2-73FB-35F84B717502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Google Shape;1878;p12">
              <a:extLst>
                <a:ext uri="{FF2B5EF4-FFF2-40B4-BE49-F238E27FC236}">
                  <a16:creationId xmlns:a16="http://schemas.microsoft.com/office/drawing/2014/main" id="{6AE98A47-F8A5-1DD2-B6E0-B14C001DCCA7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Google Shape;1879;p12">
              <a:extLst>
                <a:ext uri="{FF2B5EF4-FFF2-40B4-BE49-F238E27FC236}">
                  <a16:creationId xmlns:a16="http://schemas.microsoft.com/office/drawing/2014/main" id="{83A085AE-5CC1-9690-831E-A9317B5A365B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Google Shape;1880;p12">
              <a:extLst>
                <a:ext uri="{FF2B5EF4-FFF2-40B4-BE49-F238E27FC236}">
                  <a16:creationId xmlns:a16="http://schemas.microsoft.com/office/drawing/2014/main" id="{F3A14D13-3461-C979-0411-9F5C17399E4A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Google Shape;1881;p12">
              <a:extLst>
                <a:ext uri="{FF2B5EF4-FFF2-40B4-BE49-F238E27FC236}">
                  <a16:creationId xmlns:a16="http://schemas.microsoft.com/office/drawing/2014/main" id="{9D1167FA-1E1C-FFCF-31D9-DE17340CE212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Google Shape;1882;p12">
              <a:extLst>
                <a:ext uri="{FF2B5EF4-FFF2-40B4-BE49-F238E27FC236}">
                  <a16:creationId xmlns:a16="http://schemas.microsoft.com/office/drawing/2014/main" id="{E3A56A80-007B-350A-1148-D95A51259FFA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Google Shape;1883;p12">
              <a:extLst>
                <a:ext uri="{FF2B5EF4-FFF2-40B4-BE49-F238E27FC236}">
                  <a16:creationId xmlns:a16="http://schemas.microsoft.com/office/drawing/2014/main" id="{92DF9771-67BE-647A-2BB7-41D658A8ACE6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Google Shape;1884;p12">
              <a:extLst>
                <a:ext uri="{FF2B5EF4-FFF2-40B4-BE49-F238E27FC236}">
                  <a16:creationId xmlns:a16="http://schemas.microsoft.com/office/drawing/2014/main" id="{D565A935-30A3-A02A-F031-498121FB3066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Google Shape;1885;p12">
              <a:extLst>
                <a:ext uri="{FF2B5EF4-FFF2-40B4-BE49-F238E27FC236}">
                  <a16:creationId xmlns:a16="http://schemas.microsoft.com/office/drawing/2014/main" id="{22E3C85C-28B7-686E-F86E-0D8ECFFC9805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Google Shape;1886;p12">
              <a:extLst>
                <a:ext uri="{FF2B5EF4-FFF2-40B4-BE49-F238E27FC236}">
                  <a16:creationId xmlns:a16="http://schemas.microsoft.com/office/drawing/2014/main" id="{81DCA4C7-4AA0-89B7-DA1A-59D9D11B902B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Google Shape;1887;p12">
              <a:extLst>
                <a:ext uri="{FF2B5EF4-FFF2-40B4-BE49-F238E27FC236}">
                  <a16:creationId xmlns:a16="http://schemas.microsoft.com/office/drawing/2014/main" id="{C0152DF4-64A8-2A1B-5D60-93AEECEA58A4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Google Shape;1888;p12">
              <a:extLst>
                <a:ext uri="{FF2B5EF4-FFF2-40B4-BE49-F238E27FC236}">
                  <a16:creationId xmlns:a16="http://schemas.microsoft.com/office/drawing/2014/main" id="{6E02954C-EBBA-D51D-714A-935F25D0DAF8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Google Shape;1889;p12">
              <a:extLst>
                <a:ext uri="{FF2B5EF4-FFF2-40B4-BE49-F238E27FC236}">
                  <a16:creationId xmlns:a16="http://schemas.microsoft.com/office/drawing/2014/main" id="{157CD2DB-7A16-A671-E419-283D23A0FD0C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Google Shape;1890;p12">
              <a:extLst>
                <a:ext uri="{FF2B5EF4-FFF2-40B4-BE49-F238E27FC236}">
                  <a16:creationId xmlns:a16="http://schemas.microsoft.com/office/drawing/2014/main" id="{468FF03B-0B9D-A684-498F-3344AC1F581C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Google Shape;1891;p12">
              <a:extLst>
                <a:ext uri="{FF2B5EF4-FFF2-40B4-BE49-F238E27FC236}">
                  <a16:creationId xmlns:a16="http://schemas.microsoft.com/office/drawing/2014/main" id="{AF0D62BA-7F83-72FF-4F55-10628BA1BFCC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Google Shape;1892;p12">
              <a:extLst>
                <a:ext uri="{FF2B5EF4-FFF2-40B4-BE49-F238E27FC236}">
                  <a16:creationId xmlns:a16="http://schemas.microsoft.com/office/drawing/2014/main" id="{4599FF8D-0C66-EF65-62B3-70E8C62E226F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Google Shape;1893;p12">
              <a:extLst>
                <a:ext uri="{FF2B5EF4-FFF2-40B4-BE49-F238E27FC236}">
                  <a16:creationId xmlns:a16="http://schemas.microsoft.com/office/drawing/2014/main" id="{DE6F0D37-2629-2E48-2312-ABF82EA3EBB7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Google Shape;1894;p12">
              <a:extLst>
                <a:ext uri="{FF2B5EF4-FFF2-40B4-BE49-F238E27FC236}">
                  <a16:creationId xmlns:a16="http://schemas.microsoft.com/office/drawing/2014/main" id="{55773DA2-99EF-FF17-B31C-8798F3406632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Google Shape;1895;p12">
              <a:extLst>
                <a:ext uri="{FF2B5EF4-FFF2-40B4-BE49-F238E27FC236}">
                  <a16:creationId xmlns:a16="http://schemas.microsoft.com/office/drawing/2014/main" id="{BFCA6E8D-461A-B161-A7EA-2DFC2A63E781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Google Shape;1896;p12">
              <a:extLst>
                <a:ext uri="{FF2B5EF4-FFF2-40B4-BE49-F238E27FC236}">
                  <a16:creationId xmlns:a16="http://schemas.microsoft.com/office/drawing/2014/main" id="{D44B07A5-B6D3-BB2D-2B72-ABB6E54EAD3E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Google Shape;1897;p12">
              <a:extLst>
                <a:ext uri="{FF2B5EF4-FFF2-40B4-BE49-F238E27FC236}">
                  <a16:creationId xmlns:a16="http://schemas.microsoft.com/office/drawing/2014/main" id="{01F424FD-1C2B-DA5A-BBEE-812EC978AAE0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Google Shape;1898;p12">
              <a:extLst>
                <a:ext uri="{FF2B5EF4-FFF2-40B4-BE49-F238E27FC236}">
                  <a16:creationId xmlns:a16="http://schemas.microsoft.com/office/drawing/2014/main" id="{B62BF44A-ED45-F297-D854-4E985A7B2164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Google Shape;1899;p12">
              <a:extLst>
                <a:ext uri="{FF2B5EF4-FFF2-40B4-BE49-F238E27FC236}">
                  <a16:creationId xmlns:a16="http://schemas.microsoft.com/office/drawing/2014/main" id="{40F90F03-AB12-D27F-37C7-8D4EC8EB3A55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Google Shape;1900;p12">
              <a:extLst>
                <a:ext uri="{FF2B5EF4-FFF2-40B4-BE49-F238E27FC236}">
                  <a16:creationId xmlns:a16="http://schemas.microsoft.com/office/drawing/2014/main" id="{FB14B3EC-A98D-11C4-7094-62C462BD4B2C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Google Shape;1901;p12">
              <a:extLst>
                <a:ext uri="{FF2B5EF4-FFF2-40B4-BE49-F238E27FC236}">
                  <a16:creationId xmlns:a16="http://schemas.microsoft.com/office/drawing/2014/main" id="{CE96FD78-B511-E083-D494-606C712B6FD2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Google Shape;1902;p12">
              <a:extLst>
                <a:ext uri="{FF2B5EF4-FFF2-40B4-BE49-F238E27FC236}">
                  <a16:creationId xmlns:a16="http://schemas.microsoft.com/office/drawing/2014/main" id="{01AABEC3-BDF0-DD99-2423-194636E70EE3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Google Shape;1903;p12">
              <a:extLst>
                <a:ext uri="{FF2B5EF4-FFF2-40B4-BE49-F238E27FC236}">
                  <a16:creationId xmlns:a16="http://schemas.microsoft.com/office/drawing/2014/main" id="{1B638A8E-E64B-DC6F-98C6-12DE3DA9A3AB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Google Shape;1904;p12">
              <a:extLst>
                <a:ext uri="{FF2B5EF4-FFF2-40B4-BE49-F238E27FC236}">
                  <a16:creationId xmlns:a16="http://schemas.microsoft.com/office/drawing/2014/main" id="{0560B7AB-C20E-DD99-8970-9836263884EA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Google Shape;1905;p12">
              <a:extLst>
                <a:ext uri="{FF2B5EF4-FFF2-40B4-BE49-F238E27FC236}">
                  <a16:creationId xmlns:a16="http://schemas.microsoft.com/office/drawing/2014/main" id="{D917AD76-F6CD-9308-C686-D0EE1AC348A7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Google Shape;1906;p12">
              <a:extLst>
                <a:ext uri="{FF2B5EF4-FFF2-40B4-BE49-F238E27FC236}">
                  <a16:creationId xmlns:a16="http://schemas.microsoft.com/office/drawing/2014/main" id="{CECA0323-19E6-EF8E-C37F-0E332A91E025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Google Shape;1907;p12">
              <a:extLst>
                <a:ext uri="{FF2B5EF4-FFF2-40B4-BE49-F238E27FC236}">
                  <a16:creationId xmlns:a16="http://schemas.microsoft.com/office/drawing/2014/main" id="{4DA2C89C-B809-7D8E-6814-6429D547EBED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Google Shape;1908;p12">
              <a:extLst>
                <a:ext uri="{FF2B5EF4-FFF2-40B4-BE49-F238E27FC236}">
                  <a16:creationId xmlns:a16="http://schemas.microsoft.com/office/drawing/2014/main" id="{822D4A39-7BB4-E388-D4DF-6EA278875CC6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Google Shape;1909;p12">
              <a:extLst>
                <a:ext uri="{FF2B5EF4-FFF2-40B4-BE49-F238E27FC236}">
                  <a16:creationId xmlns:a16="http://schemas.microsoft.com/office/drawing/2014/main" id="{3D1D28EF-4608-537D-9E46-4FF2A1E4F7E6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Google Shape;1910;p12">
              <a:extLst>
                <a:ext uri="{FF2B5EF4-FFF2-40B4-BE49-F238E27FC236}">
                  <a16:creationId xmlns:a16="http://schemas.microsoft.com/office/drawing/2014/main" id="{FC5BA3E8-D42E-355D-089C-149DAB6921C3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Google Shape;1911;p12">
              <a:extLst>
                <a:ext uri="{FF2B5EF4-FFF2-40B4-BE49-F238E27FC236}">
                  <a16:creationId xmlns:a16="http://schemas.microsoft.com/office/drawing/2014/main" id="{2E20E40B-E9A1-12AD-15E5-BCCD4A5103D7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Google Shape;1912;p12">
              <a:extLst>
                <a:ext uri="{FF2B5EF4-FFF2-40B4-BE49-F238E27FC236}">
                  <a16:creationId xmlns:a16="http://schemas.microsoft.com/office/drawing/2014/main" id="{12C1FFE6-E11E-D62E-8D34-949D810F2F43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Google Shape;1913;p12">
              <a:extLst>
                <a:ext uri="{FF2B5EF4-FFF2-40B4-BE49-F238E27FC236}">
                  <a16:creationId xmlns:a16="http://schemas.microsoft.com/office/drawing/2014/main" id="{E6168471-B11B-A9CF-235C-1C6B6127218D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Google Shape;1914;p12">
              <a:extLst>
                <a:ext uri="{FF2B5EF4-FFF2-40B4-BE49-F238E27FC236}">
                  <a16:creationId xmlns:a16="http://schemas.microsoft.com/office/drawing/2014/main" id="{9BBBBAF2-AC95-4E50-FC9D-C41A927C027F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Google Shape;1915;p12">
              <a:extLst>
                <a:ext uri="{FF2B5EF4-FFF2-40B4-BE49-F238E27FC236}">
                  <a16:creationId xmlns:a16="http://schemas.microsoft.com/office/drawing/2014/main" id="{056EE1DB-E34A-E459-2473-729F8991915C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Google Shape;1916;p12">
              <a:extLst>
                <a:ext uri="{FF2B5EF4-FFF2-40B4-BE49-F238E27FC236}">
                  <a16:creationId xmlns:a16="http://schemas.microsoft.com/office/drawing/2014/main" id="{D448E1F1-394C-79E7-E177-A3F69B8E642F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Google Shape;1917;p12">
              <a:extLst>
                <a:ext uri="{FF2B5EF4-FFF2-40B4-BE49-F238E27FC236}">
                  <a16:creationId xmlns:a16="http://schemas.microsoft.com/office/drawing/2014/main" id="{D144B77F-4646-D9D2-217B-845E452C401E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Google Shape;1918;p12">
              <a:extLst>
                <a:ext uri="{FF2B5EF4-FFF2-40B4-BE49-F238E27FC236}">
                  <a16:creationId xmlns:a16="http://schemas.microsoft.com/office/drawing/2014/main" id="{40DC8279-726D-C624-A64B-E106CC5DFE72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5" name="Google Shape;1995;p12">
            <a:extLst>
              <a:ext uri="{FF2B5EF4-FFF2-40B4-BE49-F238E27FC236}">
                <a16:creationId xmlns:a16="http://schemas.microsoft.com/office/drawing/2014/main" id="{6418CDA4-F6A1-38EB-195C-4FFF6C047A42}"/>
              </a:ext>
            </a:extLst>
          </p:cNvPr>
          <p:cNvSpPr txBox="1"/>
          <p:nvPr/>
        </p:nvSpPr>
        <p:spPr>
          <a:xfrm>
            <a:off x="4671077" y="4797432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Temporary Total</a:t>
            </a:r>
            <a:endParaRPr sz="3600" dirty="0"/>
          </a:p>
        </p:txBody>
      </p:sp>
      <p:grpSp>
        <p:nvGrpSpPr>
          <p:cNvPr id="1919" name="Google Shape;1919;p12">
            <a:extLst>
              <a:ext uri="{FF2B5EF4-FFF2-40B4-BE49-F238E27FC236}">
                <a16:creationId xmlns:a16="http://schemas.microsoft.com/office/drawing/2014/main" id="{36E3626D-9599-0F69-3A63-2CD482963584}"/>
              </a:ext>
            </a:extLst>
          </p:cNvPr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1920" name="Google Shape;1920;p12">
              <a:extLst>
                <a:ext uri="{FF2B5EF4-FFF2-40B4-BE49-F238E27FC236}">
                  <a16:creationId xmlns:a16="http://schemas.microsoft.com/office/drawing/2014/main" id="{EBEED6E2-2795-F78E-B630-C101AEF67B17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Google Shape;1921;p12">
              <a:extLst>
                <a:ext uri="{FF2B5EF4-FFF2-40B4-BE49-F238E27FC236}">
                  <a16:creationId xmlns:a16="http://schemas.microsoft.com/office/drawing/2014/main" id="{E97BB09D-7A22-7EBE-D54E-D478ABED3100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Google Shape;1922;p12">
              <a:extLst>
                <a:ext uri="{FF2B5EF4-FFF2-40B4-BE49-F238E27FC236}">
                  <a16:creationId xmlns:a16="http://schemas.microsoft.com/office/drawing/2014/main" id="{CCE5175F-0DA9-5831-AD65-ED5B4396C51F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Google Shape;1923;p12">
              <a:extLst>
                <a:ext uri="{FF2B5EF4-FFF2-40B4-BE49-F238E27FC236}">
                  <a16:creationId xmlns:a16="http://schemas.microsoft.com/office/drawing/2014/main" id="{8FFAC4A2-0815-D37F-50FF-AA47AA39E0B6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Google Shape;1924;p12">
              <a:extLst>
                <a:ext uri="{FF2B5EF4-FFF2-40B4-BE49-F238E27FC236}">
                  <a16:creationId xmlns:a16="http://schemas.microsoft.com/office/drawing/2014/main" id="{18D9CE10-DE9F-C24B-352F-478A34EE1C64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Google Shape;1925;p12">
              <a:extLst>
                <a:ext uri="{FF2B5EF4-FFF2-40B4-BE49-F238E27FC236}">
                  <a16:creationId xmlns:a16="http://schemas.microsoft.com/office/drawing/2014/main" id="{44354E5F-9A23-F56D-1BFA-2BDF409E6465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Google Shape;1926;p12">
              <a:extLst>
                <a:ext uri="{FF2B5EF4-FFF2-40B4-BE49-F238E27FC236}">
                  <a16:creationId xmlns:a16="http://schemas.microsoft.com/office/drawing/2014/main" id="{D07F4DA2-E073-FBEC-20B5-9F3ADC5FB9CD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Google Shape;1927;p12">
              <a:extLst>
                <a:ext uri="{FF2B5EF4-FFF2-40B4-BE49-F238E27FC236}">
                  <a16:creationId xmlns:a16="http://schemas.microsoft.com/office/drawing/2014/main" id="{C96B015C-84FF-6A16-BFFE-DB2EBAAC4A69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Google Shape;1928;p12">
              <a:extLst>
                <a:ext uri="{FF2B5EF4-FFF2-40B4-BE49-F238E27FC236}">
                  <a16:creationId xmlns:a16="http://schemas.microsoft.com/office/drawing/2014/main" id="{018F1F54-3542-0809-C7B5-8D9C9973FE9A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Google Shape;1929;p12">
              <a:extLst>
                <a:ext uri="{FF2B5EF4-FFF2-40B4-BE49-F238E27FC236}">
                  <a16:creationId xmlns:a16="http://schemas.microsoft.com/office/drawing/2014/main" id="{BFF5DACD-A8E2-1349-C840-04839E9AB272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Google Shape;1930;p12">
              <a:extLst>
                <a:ext uri="{FF2B5EF4-FFF2-40B4-BE49-F238E27FC236}">
                  <a16:creationId xmlns:a16="http://schemas.microsoft.com/office/drawing/2014/main" id="{84063230-68FB-461C-FD9A-FDEECBD9FE34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Google Shape;1931;p12">
              <a:extLst>
                <a:ext uri="{FF2B5EF4-FFF2-40B4-BE49-F238E27FC236}">
                  <a16:creationId xmlns:a16="http://schemas.microsoft.com/office/drawing/2014/main" id="{664E3B06-21CE-3CBB-6E1C-623130F12B85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Google Shape;1932;p12">
              <a:extLst>
                <a:ext uri="{FF2B5EF4-FFF2-40B4-BE49-F238E27FC236}">
                  <a16:creationId xmlns:a16="http://schemas.microsoft.com/office/drawing/2014/main" id="{EE8FB8F2-B0C0-27AF-8FD8-B8CEE0F29BAE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Google Shape;1933;p12">
              <a:extLst>
                <a:ext uri="{FF2B5EF4-FFF2-40B4-BE49-F238E27FC236}">
                  <a16:creationId xmlns:a16="http://schemas.microsoft.com/office/drawing/2014/main" id="{45D3288D-9484-3ADA-2DFE-D7DC01FFCA29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Google Shape;1934;p12">
              <a:extLst>
                <a:ext uri="{FF2B5EF4-FFF2-40B4-BE49-F238E27FC236}">
                  <a16:creationId xmlns:a16="http://schemas.microsoft.com/office/drawing/2014/main" id="{231935CB-51A1-4CD7-6D07-757F7341CEBC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Google Shape;1935;p12">
              <a:extLst>
                <a:ext uri="{FF2B5EF4-FFF2-40B4-BE49-F238E27FC236}">
                  <a16:creationId xmlns:a16="http://schemas.microsoft.com/office/drawing/2014/main" id="{4E9B6B58-DCE2-7D75-BF7F-DEDB230B48E5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Google Shape;1936;p12">
              <a:extLst>
                <a:ext uri="{FF2B5EF4-FFF2-40B4-BE49-F238E27FC236}">
                  <a16:creationId xmlns:a16="http://schemas.microsoft.com/office/drawing/2014/main" id="{6D5F286A-0F82-77E9-9F06-2D2420DB2789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Google Shape;1937;p12">
              <a:extLst>
                <a:ext uri="{FF2B5EF4-FFF2-40B4-BE49-F238E27FC236}">
                  <a16:creationId xmlns:a16="http://schemas.microsoft.com/office/drawing/2014/main" id="{FDD9C9AA-131D-5344-E4A7-7728B476685A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Google Shape;1938;p12">
              <a:extLst>
                <a:ext uri="{FF2B5EF4-FFF2-40B4-BE49-F238E27FC236}">
                  <a16:creationId xmlns:a16="http://schemas.microsoft.com/office/drawing/2014/main" id="{5C3A73C5-2B82-4A3A-4754-CEC894A12FE4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Google Shape;1939;p12">
              <a:extLst>
                <a:ext uri="{FF2B5EF4-FFF2-40B4-BE49-F238E27FC236}">
                  <a16:creationId xmlns:a16="http://schemas.microsoft.com/office/drawing/2014/main" id="{74E2DAD0-C01F-DF03-5B96-BCE9E6623633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Google Shape;1940;p12">
              <a:extLst>
                <a:ext uri="{FF2B5EF4-FFF2-40B4-BE49-F238E27FC236}">
                  <a16:creationId xmlns:a16="http://schemas.microsoft.com/office/drawing/2014/main" id="{7F8574BC-B1DC-DDC6-757E-9B01514684EC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Google Shape;1941;p12">
              <a:extLst>
                <a:ext uri="{FF2B5EF4-FFF2-40B4-BE49-F238E27FC236}">
                  <a16:creationId xmlns:a16="http://schemas.microsoft.com/office/drawing/2014/main" id="{60BC0875-7A0C-1A78-E3B6-BE0F02B479AE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Google Shape;1942;p12">
              <a:extLst>
                <a:ext uri="{FF2B5EF4-FFF2-40B4-BE49-F238E27FC236}">
                  <a16:creationId xmlns:a16="http://schemas.microsoft.com/office/drawing/2014/main" id="{EC8AC729-E822-234F-82F4-6E46D4A058A7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Google Shape;1943;p12">
              <a:extLst>
                <a:ext uri="{FF2B5EF4-FFF2-40B4-BE49-F238E27FC236}">
                  <a16:creationId xmlns:a16="http://schemas.microsoft.com/office/drawing/2014/main" id="{76F705A1-56DE-FFC9-4590-598888F8E786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Google Shape;1944;p12">
              <a:extLst>
                <a:ext uri="{FF2B5EF4-FFF2-40B4-BE49-F238E27FC236}">
                  <a16:creationId xmlns:a16="http://schemas.microsoft.com/office/drawing/2014/main" id="{2D3731FB-A9D2-B561-C515-A3A13B74CBED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Google Shape;1945;p12">
              <a:extLst>
                <a:ext uri="{FF2B5EF4-FFF2-40B4-BE49-F238E27FC236}">
                  <a16:creationId xmlns:a16="http://schemas.microsoft.com/office/drawing/2014/main" id="{56425031-A82E-FD59-2BDC-667D05A3F060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Google Shape;1946;p12">
              <a:extLst>
                <a:ext uri="{FF2B5EF4-FFF2-40B4-BE49-F238E27FC236}">
                  <a16:creationId xmlns:a16="http://schemas.microsoft.com/office/drawing/2014/main" id="{E0E01D4F-C14E-AF5B-BBE2-59128E113004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Google Shape;1947;p12">
              <a:extLst>
                <a:ext uri="{FF2B5EF4-FFF2-40B4-BE49-F238E27FC236}">
                  <a16:creationId xmlns:a16="http://schemas.microsoft.com/office/drawing/2014/main" id="{0C6F34FA-4D7B-B0D6-EA90-2412DA10E045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Google Shape;1948;p12">
              <a:extLst>
                <a:ext uri="{FF2B5EF4-FFF2-40B4-BE49-F238E27FC236}">
                  <a16:creationId xmlns:a16="http://schemas.microsoft.com/office/drawing/2014/main" id="{018117A0-6A94-776E-6186-80D5FFE629EB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Google Shape;1949;p12">
              <a:extLst>
                <a:ext uri="{FF2B5EF4-FFF2-40B4-BE49-F238E27FC236}">
                  <a16:creationId xmlns:a16="http://schemas.microsoft.com/office/drawing/2014/main" id="{7F96979B-C53D-CD54-4D8A-5E8418F8462D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Google Shape;1950;p12">
              <a:extLst>
                <a:ext uri="{FF2B5EF4-FFF2-40B4-BE49-F238E27FC236}">
                  <a16:creationId xmlns:a16="http://schemas.microsoft.com/office/drawing/2014/main" id="{4834F619-A33F-69E0-BA10-B151C63FDFAE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Google Shape;1951;p12">
              <a:extLst>
                <a:ext uri="{FF2B5EF4-FFF2-40B4-BE49-F238E27FC236}">
                  <a16:creationId xmlns:a16="http://schemas.microsoft.com/office/drawing/2014/main" id="{824AF2BF-5653-661C-6D3A-FF6C94D359A5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Google Shape;1952;p12">
              <a:extLst>
                <a:ext uri="{FF2B5EF4-FFF2-40B4-BE49-F238E27FC236}">
                  <a16:creationId xmlns:a16="http://schemas.microsoft.com/office/drawing/2014/main" id="{D93AFD3A-2547-C08D-3894-482E2606A447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Google Shape;1953;p12">
              <a:extLst>
                <a:ext uri="{FF2B5EF4-FFF2-40B4-BE49-F238E27FC236}">
                  <a16:creationId xmlns:a16="http://schemas.microsoft.com/office/drawing/2014/main" id="{5C7EE2C3-846C-0EE6-3E21-77E874571FE1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Google Shape;1954;p12">
              <a:extLst>
                <a:ext uri="{FF2B5EF4-FFF2-40B4-BE49-F238E27FC236}">
                  <a16:creationId xmlns:a16="http://schemas.microsoft.com/office/drawing/2014/main" id="{F768D304-8AAE-1823-B761-821376B2AA2F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Google Shape;1955;p12">
              <a:extLst>
                <a:ext uri="{FF2B5EF4-FFF2-40B4-BE49-F238E27FC236}">
                  <a16:creationId xmlns:a16="http://schemas.microsoft.com/office/drawing/2014/main" id="{946E711C-FAEB-278A-44B0-0DECCC2B46A9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Google Shape;1956;p12">
              <a:extLst>
                <a:ext uri="{FF2B5EF4-FFF2-40B4-BE49-F238E27FC236}">
                  <a16:creationId xmlns:a16="http://schemas.microsoft.com/office/drawing/2014/main" id="{8F4EFA73-356F-0B9C-8749-9E92F312490A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Google Shape;1957;p12">
              <a:extLst>
                <a:ext uri="{FF2B5EF4-FFF2-40B4-BE49-F238E27FC236}">
                  <a16:creationId xmlns:a16="http://schemas.microsoft.com/office/drawing/2014/main" id="{8CB856AB-3416-AEBE-83AE-35DA29B5CFAE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Google Shape;1958;p12">
              <a:extLst>
                <a:ext uri="{FF2B5EF4-FFF2-40B4-BE49-F238E27FC236}">
                  <a16:creationId xmlns:a16="http://schemas.microsoft.com/office/drawing/2014/main" id="{7483572F-82FA-B079-D3EF-51C39275D33B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Google Shape;1959;p12">
              <a:extLst>
                <a:ext uri="{FF2B5EF4-FFF2-40B4-BE49-F238E27FC236}">
                  <a16:creationId xmlns:a16="http://schemas.microsoft.com/office/drawing/2014/main" id="{B2CCEA5F-F370-34C1-1CB6-44F23CA1D2E4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Google Shape;1960;p12">
              <a:extLst>
                <a:ext uri="{FF2B5EF4-FFF2-40B4-BE49-F238E27FC236}">
                  <a16:creationId xmlns:a16="http://schemas.microsoft.com/office/drawing/2014/main" id="{84522197-A18F-6FAB-CA33-AA2694ADF585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Google Shape;1961;p12">
              <a:extLst>
                <a:ext uri="{FF2B5EF4-FFF2-40B4-BE49-F238E27FC236}">
                  <a16:creationId xmlns:a16="http://schemas.microsoft.com/office/drawing/2014/main" id="{1E3A8115-5143-203B-4F59-BB985C87FA4F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Google Shape;1962;p12">
              <a:extLst>
                <a:ext uri="{FF2B5EF4-FFF2-40B4-BE49-F238E27FC236}">
                  <a16:creationId xmlns:a16="http://schemas.microsoft.com/office/drawing/2014/main" id="{A76A108F-5085-3A7C-4CC8-60DDBCE2F68B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Google Shape;1963;p12">
              <a:extLst>
                <a:ext uri="{FF2B5EF4-FFF2-40B4-BE49-F238E27FC236}">
                  <a16:creationId xmlns:a16="http://schemas.microsoft.com/office/drawing/2014/main" id="{2A1F0CE8-16FD-3BAC-FDCA-AC94FD087F40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Google Shape;1964;p12">
              <a:extLst>
                <a:ext uri="{FF2B5EF4-FFF2-40B4-BE49-F238E27FC236}">
                  <a16:creationId xmlns:a16="http://schemas.microsoft.com/office/drawing/2014/main" id="{FB0A25BF-D906-4445-67EC-C263EBF7AA35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Google Shape;1965;p12">
              <a:extLst>
                <a:ext uri="{FF2B5EF4-FFF2-40B4-BE49-F238E27FC236}">
                  <a16:creationId xmlns:a16="http://schemas.microsoft.com/office/drawing/2014/main" id="{1EAD1689-65CA-1E6C-33A4-C9CE40B1FFB1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Google Shape;1966;p12">
              <a:extLst>
                <a:ext uri="{FF2B5EF4-FFF2-40B4-BE49-F238E27FC236}">
                  <a16:creationId xmlns:a16="http://schemas.microsoft.com/office/drawing/2014/main" id="{FC4FAEFE-A5EB-AC45-56D0-6432355B0922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Google Shape;1967;p12">
              <a:extLst>
                <a:ext uri="{FF2B5EF4-FFF2-40B4-BE49-F238E27FC236}">
                  <a16:creationId xmlns:a16="http://schemas.microsoft.com/office/drawing/2014/main" id="{AE63F4DE-A790-7220-2455-A2D627FE6D17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Google Shape;1968;p12">
              <a:extLst>
                <a:ext uri="{FF2B5EF4-FFF2-40B4-BE49-F238E27FC236}">
                  <a16:creationId xmlns:a16="http://schemas.microsoft.com/office/drawing/2014/main" id="{8D4F9A13-547F-A9FE-92ED-5AC82CBF3347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Google Shape;1969;p12">
              <a:extLst>
                <a:ext uri="{FF2B5EF4-FFF2-40B4-BE49-F238E27FC236}">
                  <a16:creationId xmlns:a16="http://schemas.microsoft.com/office/drawing/2014/main" id="{0C2DF5A2-4F86-DD73-382C-15C8FFCDC969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Google Shape;1970;p12">
              <a:extLst>
                <a:ext uri="{FF2B5EF4-FFF2-40B4-BE49-F238E27FC236}">
                  <a16:creationId xmlns:a16="http://schemas.microsoft.com/office/drawing/2014/main" id="{0FC2BAD8-9DB7-888F-D668-5D3116F58619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Google Shape;1971;p12">
              <a:extLst>
                <a:ext uri="{FF2B5EF4-FFF2-40B4-BE49-F238E27FC236}">
                  <a16:creationId xmlns:a16="http://schemas.microsoft.com/office/drawing/2014/main" id="{2622F6C2-7C8C-EC84-554A-8CDA11E01572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Google Shape;1972;p12">
              <a:extLst>
                <a:ext uri="{FF2B5EF4-FFF2-40B4-BE49-F238E27FC236}">
                  <a16:creationId xmlns:a16="http://schemas.microsoft.com/office/drawing/2014/main" id="{6442D687-9708-9EEC-5BCC-C143215F4B34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Google Shape;1973;p12">
              <a:extLst>
                <a:ext uri="{FF2B5EF4-FFF2-40B4-BE49-F238E27FC236}">
                  <a16:creationId xmlns:a16="http://schemas.microsoft.com/office/drawing/2014/main" id="{AD9C0A1B-27B6-E087-5095-062AD9C3DE84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Google Shape;1974;p12">
              <a:extLst>
                <a:ext uri="{FF2B5EF4-FFF2-40B4-BE49-F238E27FC236}">
                  <a16:creationId xmlns:a16="http://schemas.microsoft.com/office/drawing/2014/main" id="{8DA3AA61-84D9-64CB-3C0F-8229E5F62DCA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Google Shape;1975;p12">
              <a:extLst>
                <a:ext uri="{FF2B5EF4-FFF2-40B4-BE49-F238E27FC236}">
                  <a16:creationId xmlns:a16="http://schemas.microsoft.com/office/drawing/2014/main" id="{63F15F5C-3238-EFD3-692C-FEC1FACD76FA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Google Shape;1976;p12">
              <a:extLst>
                <a:ext uri="{FF2B5EF4-FFF2-40B4-BE49-F238E27FC236}">
                  <a16:creationId xmlns:a16="http://schemas.microsoft.com/office/drawing/2014/main" id="{BDF7E33A-3EED-90F8-6F1B-C91ACC4FD1DD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Google Shape;1977;p12">
              <a:extLst>
                <a:ext uri="{FF2B5EF4-FFF2-40B4-BE49-F238E27FC236}">
                  <a16:creationId xmlns:a16="http://schemas.microsoft.com/office/drawing/2014/main" id="{7A49D4EF-6CC1-D133-3652-1E3B86D2E466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Google Shape;1978;p12">
              <a:extLst>
                <a:ext uri="{FF2B5EF4-FFF2-40B4-BE49-F238E27FC236}">
                  <a16:creationId xmlns:a16="http://schemas.microsoft.com/office/drawing/2014/main" id="{13B4A096-2F58-7344-EB75-06AAA3DFC67E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Google Shape;1979;p12">
              <a:extLst>
                <a:ext uri="{FF2B5EF4-FFF2-40B4-BE49-F238E27FC236}">
                  <a16:creationId xmlns:a16="http://schemas.microsoft.com/office/drawing/2014/main" id="{CAD027E2-8F99-6017-7DD4-DB3611697398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Google Shape;1980;p12">
              <a:extLst>
                <a:ext uri="{FF2B5EF4-FFF2-40B4-BE49-F238E27FC236}">
                  <a16:creationId xmlns:a16="http://schemas.microsoft.com/office/drawing/2014/main" id="{E16A447B-F50F-2AC1-4E69-B11C4C87EF25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Google Shape;1981;p12">
              <a:extLst>
                <a:ext uri="{FF2B5EF4-FFF2-40B4-BE49-F238E27FC236}">
                  <a16:creationId xmlns:a16="http://schemas.microsoft.com/office/drawing/2014/main" id="{07ED5C6C-7545-74B7-78DB-804E7CD3362F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Google Shape;1982;p12">
              <a:extLst>
                <a:ext uri="{FF2B5EF4-FFF2-40B4-BE49-F238E27FC236}">
                  <a16:creationId xmlns:a16="http://schemas.microsoft.com/office/drawing/2014/main" id="{8354A089-4859-93AB-EC25-058BEFA61D9A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Google Shape;1983;p12">
              <a:extLst>
                <a:ext uri="{FF2B5EF4-FFF2-40B4-BE49-F238E27FC236}">
                  <a16:creationId xmlns:a16="http://schemas.microsoft.com/office/drawing/2014/main" id="{4E64738B-ED92-5777-340C-CCF1B0F715A2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Google Shape;1984;p12">
              <a:extLst>
                <a:ext uri="{FF2B5EF4-FFF2-40B4-BE49-F238E27FC236}">
                  <a16:creationId xmlns:a16="http://schemas.microsoft.com/office/drawing/2014/main" id="{B45E9404-3DF9-BB1B-BA64-DA3ADCD20841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Google Shape;1985;p12">
              <a:extLst>
                <a:ext uri="{FF2B5EF4-FFF2-40B4-BE49-F238E27FC236}">
                  <a16:creationId xmlns:a16="http://schemas.microsoft.com/office/drawing/2014/main" id="{20C1741E-070D-AEF9-483E-56C1A6D35DD1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Google Shape;1986;p12">
              <a:extLst>
                <a:ext uri="{FF2B5EF4-FFF2-40B4-BE49-F238E27FC236}">
                  <a16:creationId xmlns:a16="http://schemas.microsoft.com/office/drawing/2014/main" id="{CDB8D8F5-6DF0-8CB0-325F-FC6F0F9929BA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Google Shape;1987;p12">
              <a:extLst>
                <a:ext uri="{FF2B5EF4-FFF2-40B4-BE49-F238E27FC236}">
                  <a16:creationId xmlns:a16="http://schemas.microsoft.com/office/drawing/2014/main" id="{4384A161-7CC9-89F6-CAA7-C051FC92F97D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Google Shape;1988;p12">
              <a:extLst>
                <a:ext uri="{FF2B5EF4-FFF2-40B4-BE49-F238E27FC236}">
                  <a16:creationId xmlns:a16="http://schemas.microsoft.com/office/drawing/2014/main" id="{9001BECB-CDB9-41B6-73A5-0A1990BA76FF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Google Shape;1989;p12">
              <a:extLst>
                <a:ext uri="{FF2B5EF4-FFF2-40B4-BE49-F238E27FC236}">
                  <a16:creationId xmlns:a16="http://schemas.microsoft.com/office/drawing/2014/main" id="{DECDF8F1-9070-9712-D0C4-5690DCBD67EA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Google Shape;1990;p12">
              <a:extLst>
                <a:ext uri="{FF2B5EF4-FFF2-40B4-BE49-F238E27FC236}">
                  <a16:creationId xmlns:a16="http://schemas.microsoft.com/office/drawing/2014/main" id="{DF14F1D2-EC44-2CF9-B5A1-0E8A1CC62D11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Google Shape;1991;p12">
              <a:extLst>
                <a:ext uri="{FF2B5EF4-FFF2-40B4-BE49-F238E27FC236}">
                  <a16:creationId xmlns:a16="http://schemas.microsoft.com/office/drawing/2014/main" id="{A0088788-B111-FFFB-A805-EDBDD70F323B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Google Shape;1992;p12">
              <a:extLst>
                <a:ext uri="{FF2B5EF4-FFF2-40B4-BE49-F238E27FC236}">
                  <a16:creationId xmlns:a16="http://schemas.microsoft.com/office/drawing/2014/main" id="{B57AA295-5FA4-6E16-AE6E-CE1010C8D786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Google Shape;1993;p12">
              <a:extLst>
                <a:ext uri="{FF2B5EF4-FFF2-40B4-BE49-F238E27FC236}">
                  <a16:creationId xmlns:a16="http://schemas.microsoft.com/office/drawing/2014/main" id="{02909B0A-086D-0D9B-CAA2-77A7A986C5D4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Google Shape;1994;p12">
              <a:extLst>
                <a:ext uri="{FF2B5EF4-FFF2-40B4-BE49-F238E27FC236}">
                  <a16:creationId xmlns:a16="http://schemas.microsoft.com/office/drawing/2014/main" id="{F380AEB8-EB3E-6E91-AB08-771AB1BD7B4E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" name="Google Shape;1997;p12">
            <a:extLst>
              <a:ext uri="{FF2B5EF4-FFF2-40B4-BE49-F238E27FC236}">
                <a16:creationId xmlns:a16="http://schemas.microsoft.com/office/drawing/2014/main" id="{370167E5-901C-12FF-F734-1E53E46A584A}"/>
              </a:ext>
            </a:extLst>
          </p:cNvPr>
          <p:cNvSpPr txBox="1"/>
          <p:nvPr/>
        </p:nvSpPr>
        <p:spPr>
          <a:xfrm>
            <a:off x="4721317" y="8485149"/>
            <a:ext cx="27548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ILOD</a:t>
            </a:r>
            <a:endParaRPr sz="3600" dirty="0"/>
          </a:p>
        </p:txBody>
      </p:sp>
      <p:sp>
        <p:nvSpPr>
          <p:cNvPr id="1998" name="Google Shape;1998;p12">
            <a:extLst>
              <a:ext uri="{FF2B5EF4-FFF2-40B4-BE49-F238E27FC236}">
                <a16:creationId xmlns:a16="http://schemas.microsoft.com/office/drawing/2014/main" id="{F83D9090-224D-20A2-E35A-E1F9E9961957}"/>
              </a:ext>
            </a:extLst>
          </p:cNvPr>
          <p:cNvSpPr txBox="1"/>
          <p:nvPr/>
        </p:nvSpPr>
        <p:spPr>
          <a:xfrm>
            <a:off x="10496105" y="4804568"/>
            <a:ext cx="333367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Temporary Partial</a:t>
            </a:r>
            <a:endParaRPr sz="3600" dirty="0"/>
          </a:p>
        </p:txBody>
      </p:sp>
      <p:sp>
        <p:nvSpPr>
          <p:cNvPr id="1999" name="Google Shape;1999;p12">
            <a:extLst>
              <a:ext uri="{FF2B5EF4-FFF2-40B4-BE49-F238E27FC236}">
                <a16:creationId xmlns:a16="http://schemas.microsoft.com/office/drawing/2014/main" id="{AE45AC5D-6D57-951A-7679-BBDC13253E13}"/>
              </a:ext>
            </a:extLst>
          </p:cNvPr>
          <p:cNvSpPr txBox="1"/>
          <p:nvPr/>
        </p:nvSpPr>
        <p:spPr>
          <a:xfrm>
            <a:off x="10423779" y="6437138"/>
            <a:ext cx="34783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Impairment Income</a:t>
            </a:r>
            <a:endParaRPr dirty="0"/>
          </a:p>
        </p:txBody>
      </p:sp>
      <p:sp>
        <p:nvSpPr>
          <p:cNvPr id="2000" name="Google Shape;2000;p12">
            <a:extLst>
              <a:ext uri="{FF2B5EF4-FFF2-40B4-BE49-F238E27FC236}">
                <a16:creationId xmlns:a16="http://schemas.microsoft.com/office/drawing/2014/main" id="{53D205C8-92DF-CEAF-D910-AE7BAE1AD272}"/>
              </a:ext>
            </a:extLst>
          </p:cNvPr>
          <p:cNvSpPr txBox="1"/>
          <p:nvPr/>
        </p:nvSpPr>
        <p:spPr>
          <a:xfrm>
            <a:off x="10642287" y="8190219"/>
            <a:ext cx="30413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Medical Benefits</a:t>
            </a:r>
            <a:endParaRPr sz="3600" dirty="0"/>
          </a:p>
        </p:txBody>
      </p:sp>
      <p:sp>
        <p:nvSpPr>
          <p:cNvPr id="2001" name="Google Shape;2001;p12">
            <a:extLst>
              <a:ext uri="{FF2B5EF4-FFF2-40B4-BE49-F238E27FC236}">
                <a16:creationId xmlns:a16="http://schemas.microsoft.com/office/drawing/2014/main" id="{AD34694A-04BF-147D-8FE3-67CF7CA8C16C}"/>
              </a:ext>
            </a:extLst>
          </p:cNvPr>
          <p:cNvSpPr txBox="1"/>
          <p:nvPr/>
        </p:nvSpPr>
        <p:spPr>
          <a:xfrm>
            <a:off x="3087217" y="3048124"/>
            <a:ext cx="12113566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Name a type of benefit paid under worker’s compensation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.</a:t>
            </a:r>
            <a:endParaRPr sz="3600" dirty="0"/>
          </a:p>
        </p:txBody>
      </p:sp>
      <p:sp>
        <p:nvSpPr>
          <p:cNvPr id="2002" name="Google Shape;2002;p12">
            <a:extLst>
              <a:ext uri="{FF2B5EF4-FFF2-40B4-BE49-F238E27FC236}">
                <a16:creationId xmlns:a16="http://schemas.microsoft.com/office/drawing/2014/main" id="{C2AA44C5-FE51-A9E0-0852-5AEEA0AEC076}"/>
              </a:ext>
            </a:extLst>
          </p:cNvPr>
          <p:cNvSpPr txBox="1"/>
          <p:nvPr/>
        </p:nvSpPr>
        <p:spPr>
          <a:xfrm>
            <a:off x="3489627" y="517884"/>
            <a:ext cx="11308800" cy="2571473"/>
          </a:xfrm>
          <a:prstGeom prst="rect">
            <a:avLst/>
          </a:prstGeom>
          <a:noFill/>
          <a:ln>
            <a:noFill/>
          </a:ln>
          <a:effectLst>
            <a:outerShdw blurRad="14001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2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QUESTION 3</a:t>
            </a:r>
            <a:endParaRPr/>
          </a:p>
        </p:txBody>
      </p:sp>
      <p:sp>
        <p:nvSpPr>
          <p:cNvPr id="9" name="Google Shape;1995;p12">
            <a:extLst>
              <a:ext uri="{FF2B5EF4-FFF2-40B4-BE49-F238E27FC236}">
                <a16:creationId xmlns:a16="http://schemas.microsoft.com/office/drawing/2014/main" id="{F8BC07E8-74BD-3274-FAC7-748154DF2F1A}"/>
              </a:ext>
            </a:extLst>
          </p:cNvPr>
          <p:cNvSpPr txBox="1"/>
          <p:nvPr/>
        </p:nvSpPr>
        <p:spPr>
          <a:xfrm>
            <a:off x="4527657" y="6476379"/>
            <a:ext cx="314217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Permanent Total</a:t>
            </a:r>
            <a:endParaRPr sz="3600" dirty="0"/>
          </a:p>
        </p:txBody>
      </p:sp>
      <p:sp>
        <p:nvSpPr>
          <p:cNvPr id="1824" name="Block 1">
            <a:extLst>
              <a:ext uri="{FF2B5EF4-FFF2-40B4-BE49-F238E27FC236}">
                <a16:creationId xmlns:a16="http://schemas.microsoft.com/office/drawing/2014/main" id="{2B9E3230-6427-9D2E-6097-1C16BD6083C2}"/>
              </a:ext>
            </a:extLst>
          </p:cNvPr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Block 2">
            <a:extLst>
              <a:ext uri="{FF2B5EF4-FFF2-40B4-BE49-F238E27FC236}">
                <a16:creationId xmlns:a16="http://schemas.microsoft.com/office/drawing/2014/main" id="{1BFDEFB7-F574-4DF8-2BF2-78CE1C27B843}"/>
              </a:ext>
            </a:extLst>
          </p:cNvPr>
          <p:cNvGrpSpPr/>
          <p:nvPr/>
        </p:nvGrpSpPr>
        <p:grpSpPr>
          <a:xfrm>
            <a:off x="10229942" y="4706849"/>
            <a:ext cx="3866001" cy="1171789"/>
            <a:chOff x="0" y="-38100"/>
            <a:chExt cx="1018206" cy="308619"/>
          </a:xfrm>
        </p:grpSpPr>
        <p:sp>
          <p:nvSpPr>
            <p:cNvPr id="1833" name="Google Shape;1833;p12">
              <a:extLst>
                <a:ext uri="{FF2B5EF4-FFF2-40B4-BE49-F238E27FC236}">
                  <a16:creationId xmlns:a16="http://schemas.microsoft.com/office/drawing/2014/main" id="{FC6C6CC7-384B-16F3-B3FB-BD14FC146D63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>
              <a:extLst>
                <a:ext uri="{FF2B5EF4-FFF2-40B4-BE49-F238E27FC236}">
                  <a16:creationId xmlns:a16="http://schemas.microsoft.com/office/drawing/2014/main" id="{ABF1CE99-0CF5-5484-C836-8D84E6E53A0F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6" name="Block 3">
            <a:extLst>
              <a:ext uri="{FF2B5EF4-FFF2-40B4-BE49-F238E27FC236}">
                <a16:creationId xmlns:a16="http://schemas.microsoft.com/office/drawing/2014/main" id="{48A507CF-E092-7613-C051-D9A4B024370F}"/>
              </a:ext>
            </a:extLst>
          </p:cNvPr>
          <p:cNvGrpSpPr/>
          <p:nvPr/>
        </p:nvGrpSpPr>
        <p:grpSpPr>
          <a:xfrm>
            <a:off x="4192057" y="6373917"/>
            <a:ext cx="3866001" cy="1171789"/>
            <a:chOff x="0" y="-38100"/>
            <a:chExt cx="1018206" cy="308619"/>
          </a:xfrm>
        </p:grpSpPr>
        <p:sp>
          <p:nvSpPr>
            <p:cNvPr id="1827" name="Google Shape;1827;p12">
              <a:extLst>
                <a:ext uri="{FF2B5EF4-FFF2-40B4-BE49-F238E27FC236}">
                  <a16:creationId xmlns:a16="http://schemas.microsoft.com/office/drawing/2014/main" id="{9A08C22F-9B9D-49D7-131D-2FB570F64FF6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>
              <a:extLst>
                <a:ext uri="{FF2B5EF4-FFF2-40B4-BE49-F238E27FC236}">
                  <a16:creationId xmlns:a16="http://schemas.microsoft.com/office/drawing/2014/main" id="{E4444732-C1F2-279F-644C-12173E32655F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Block 4">
            <a:extLst>
              <a:ext uri="{FF2B5EF4-FFF2-40B4-BE49-F238E27FC236}">
                <a16:creationId xmlns:a16="http://schemas.microsoft.com/office/drawing/2014/main" id="{00C59025-6200-733A-3A3C-E6422DD01613}"/>
              </a:ext>
            </a:extLst>
          </p:cNvPr>
          <p:cNvGrpSpPr/>
          <p:nvPr/>
        </p:nvGrpSpPr>
        <p:grpSpPr>
          <a:xfrm>
            <a:off x="10229942" y="6373917"/>
            <a:ext cx="3866001" cy="1171789"/>
            <a:chOff x="0" y="-38100"/>
            <a:chExt cx="1018206" cy="308619"/>
          </a:xfrm>
        </p:grpSpPr>
        <p:sp>
          <p:nvSpPr>
            <p:cNvPr id="1836" name="Google Shape;1836;p12">
              <a:extLst>
                <a:ext uri="{FF2B5EF4-FFF2-40B4-BE49-F238E27FC236}">
                  <a16:creationId xmlns:a16="http://schemas.microsoft.com/office/drawing/2014/main" id="{3EA4983D-BC6C-96E2-A992-7A7EF256909D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>
              <a:extLst>
                <a:ext uri="{FF2B5EF4-FFF2-40B4-BE49-F238E27FC236}">
                  <a16:creationId xmlns:a16="http://schemas.microsoft.com/office/drawing/2014/main" id="{1E5B5B50-877E-F8ED-A933-53731345BB04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Block 5">
            <a:extLst>
              <a:ext uri="{FF2B5EF4-FFF2-40B4-BE49-F238E27FC236}">
                <a16:creationId xmlns:a16="http://schemas.microsoft.com/office/drawing/2014/main" id="{9F3122AE-DD68-8D50-D8BF-8B3094B783A2}"/>
              </a:ext>
            </a:extLst>
          </p:cNvPr>
          <p:cNvGrpSpPr/>
          <p:nvPr/>
        </p:nvGrpSpPr>
        <p:grpSpPr>
          <a:xfrm>
            <a:off x="4192057" y="8117185"/>
            <a:ext cx="3866001" cy="1171789"/>
            <a:chOff x="0" y="-38100"/>
            <a:chExt cx="1018206" cy="308619"/>
          </a:xfrm>
        </p:grpSpPr>
        <p:sp>
          <p:nvSpPr>
            <p:cNvPr id="1830" name="Google Shape;1830;p12">
              <a:extLst>
                <a:ext uri="{FF2B5EF4-FFF2-40B4-BE49-F238E27FC236}">
                  <a16:creationId xmlns:a16="http://schemas.microsoft.com/office/drawing/2014/main" id="{D3E46602-CA2A-0EAD-BB28-AE0D35FEA79C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>
              <a:extLst>
                <a:ext uri="{FF2B5EF4-FFF2-40B4-BE49-F238E27FC236}">
                  <a16:creationId xmlns:a16="http://schemas.microsoft.com/office/drawing/2014/main" id="{2164C75C-7FF4-1C2E-4CD4-81DFDD4EE5DA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8" name="Block 6">
            <a:extLst>
              <a:ext uri="{FF2B5EF4-FFF2-40B4-BE49-F238E27FC236}">
                <a16:creationId xmlns:a16="http://schemas.microsoft.com/office/drawing/2014/main" id="{973D3EC5-963A-A659-FD51-F1E842759402}"/>
              </a:ext>
            </a:extLst>
          </p:cNvPr>
          <p:cNvGrpSpPr/>
          <p:nvPr/>
        </p:nvGrpSpPr>
        <p:grpSpPr>
          <a:xfrm>
            <a:off x="10229942" y="8117185"/>
            <a:ext cx="3866001" cy="1171789"/>
            <a:chOff x="0" y="-38100"/>
            <a:chExt cx="1018206" cy="308619"/>
          </a:xfrm>
        </p:grpSpPr>
        <p:sp>
          <p:nvSpPr>
            <p:cNvPr id="1839" name="Google Shape;1839;p12">
              <a:extLst>
                <a:ext uri="{FF2B5EF4-FFF2-40B4-BE49-F238E27FC236}">
                  <a16:creationId xmlns:a16="http://schemas.microsoft.com/office/drawing/2014/main" id="{0457F762-595C-EB8A-FC72-F05BE5A9AC84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>
              <a:extLst>
                <a:ext uri="{FF2B5EF4-FFF2-40B4-BE49-F238E27FC236}">
                  <a16:creationId xmlns:a16="http://schemas.microsoft.com/office/drawing/2014/main" id="{E8EB620F-1C29-C055-4B8A-443CCDD6E73F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99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8"/>
                  </p:tgtEl>
                </p:cond>
              </p:nextCondLst>
            </p:seq>
          </p:childTnLst>
        </p:cTn>
      </p:par>
    </p:tnLst>
    <p:bldLst>
      <p:bldP spid="18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31C669CC-4436-08B3-DF0D-7B315979F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309610A1-11FF-6E2E-B70B-EF24F8CDAA56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3BA99E03-53D1-9B88-A127-F64F7EAB93CB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F0F5064D-674B-EEA8-3821-B9F57DDAB317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B7A5F2A0-B4C8-D156-96A0-B77FE8DD62F1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7F8669FC-2491-7477-F823-221FE394D611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BACB7FEB-EEB1-F168-D13E-6BD725FE473B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6707CD69-183F-3328-6498-F910E96DD27F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54D68A0D-FAB3-369F-A6C4-474CDAAD837C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AA5274E8-A743-C90A-A994-76D5E9A83D39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31CC92AD-21A7-A879-14CA-A1C43BA07CA5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DB3A03B8-F72C-4CDE-CF78-5920BE85EE09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4133EE51-6F61-A89E-D0D0-9D5FA59D9C8B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3F912D94-CDD0-FA7D-97DD-4E443E0393C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A6BEC0B6-9B38-A79E-65E9-ED96CFA88BBD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EAC2E6A0-673D-BE40-6EF2-3C6207EC93D5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8BD347CE-798D-9BE5-2F86-09321E0F9C31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F354B166-0FC1-D8AA-0D74-CB8C8BCCBC03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5DC41030-41C1-CF03-3D38-61BF62A36F45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12B130FC-D0B8-0845-DD44-98B5199013BE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0D995004-BFC2-4A94-748D-62950C964A4E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2381701B-BD34-5BA3-3ED1-613AEC4FA7BC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210738CA-310C-53EB-289C-58A26C262201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5C328A7D-C427-D044-E954-759940F1DE0F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B12BC077-5EF7-1D77-D35A-FCB178FBBCBD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713D3C29-D533-196E-4303-DFB26C4DED5C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DBEDEFD4-16F2-2F1C-90C1-E49004E8A727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6A6043FA-CB13-9FC7-030C-0FFDE4E520A7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DEA4745E-9F6C-A9F3-F6B2-59AA41A8B3EC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0B60731D-C665-38BC-49B0-0C330DFDCA29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A8566E7C-8B29-4857-19B5-E8A53C153AA4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17D2F379-4AE3-F3B7-E811-32F8C1138CC4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D79239BE-492A-2860-D219-B38A1EAABE64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4C3A1FD5-6817-59A4-C125-0A60A8B7656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3D76255A-4A5C-8D55-157E-47BC4265AA28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92BDBB92-ED37-6DBF-DA2D-7FA8C16BFD94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31D4454E-CACE-25B1-6914-C4A1C00052EC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12EB73BD-0D2C-CD6B-474E-D957FB88067F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F3C2F42B-28A5-28A5-2327-2308961727C2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DCD3DB9A-4DE8-3672-4922-BDAE9BC1FC76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B50DB884-4C60-AD03-B540-214B9B41995C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5EDE0C9F-540D-008C-32B4-14F6B8F16395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B83D03A7-98AB-A56A-D5AA-BBB24B7C3A1A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671D6024-9FD2-C45E-B585-7F58ABECEF71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EF15514D-0980-4F0E-5E8E-675D0C92F193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AFF9BD7F-74F0-FF16-E44C-7B5E9E1BEEF8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16B94D09-38C4-40AC-D869-AC39E5C46D40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E8A03D8B-A5EF-E634-1C6C-97BAA5056308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282C37C7-D908-6A88-8A76-D6E9F61D0127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EBC4B105-EF5B-61B5-5CE6-8F4509176F39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52F9A53D-9385-A99A-D5A3-8DBB73D383DC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BCB60322-4C39-35F6-7254-0AB6B0F66177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ABD0DC27-4DA6-82E3-8D39-4CFA3E7FC5D3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D149E932-A699-C3E8-4EF0-E4CDD03BC6FF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7F7A2DE1-F817-906D-2E79-82BE58787975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D72D01B8-B6B3-DF6A-A66B-988783C0FEED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8B2A0B28-71A5-DF34-BAE2-DFA4F82821E4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3BA9C59D-5175-4F5B-58D9-EB0593F709E8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0B312BAB-21C5-5043-49B3-304934C3383F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63EF39F9-BB17-D26F-731D-03278BB0935C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0B2564CC-5986-CB8C-CC36-7DB7AB43CC47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A0C791D3-91AD-60FA-AB6B-5D4D0274F245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6C04D47C-8AD0-6D14-FBF3-B40F8D468DF7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B22144DD-3F47-B69A-41BC-68695A381A50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EAE202B8-C5D2-509B-F6CB-6AEDB7D28A39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D2216192-BA0F-1AA3-424D-527B4B170A1B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A9509E2D-C959-D213-355A-6789914DE1B5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61016A96-83D2-C136-659B-D42BF866DFBF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F9D1E85A-6863-F38A-1B4B-D0433D4F1D6D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F1933CEE-3D54-AE0E-8EF6-0BFACA8F468E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CCB125D7-E6A7-3057-B103-54C5DE96C1E9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BCBDC44A-6884-2BF9-8CDB-A895A6232244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83A3BAA0-3963-8942-1D2F-CA1300DCF67A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5036A58C-20AB-8D43-CCAF-89738ADEBD34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D7836165-1568-6284-60E2-CD329DEEC385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6762E7E0-86E7-F515-C143-FCDC8BC98C58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2D56CCB5-E15E-666B-DDED-BFB44712BC97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E899EEFD-818B-9236-99FB-3AB6DC487DF9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3BC43616-65B0-7BC0-59A8-DB639723F66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F5A80E89-66F1-4608-4A22-A9FBE7D39109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12B9D7B4-3C7D-6BDC-7006-84611BEC0DF2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638D3A51-C180-2144-35B8-CAC136F432AC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8F3E7E8E-5127-F0F4-E821-A2F6039E00A8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5256338C-9444-EA69-E9B2-7964CA67BB5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26F05AC6-FDD8-C8C7-B7C5-3A4E5336BB45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2B3A50F0-D583-2846-AD77-82291FCA4061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7380C896-891F-7D03-ED0F-F0F1A839A0A4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F3C63A4F-7E19-512E-6566-BAB67377F26C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C40D8640-3512-077A-3603-B7C462EB5CBE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4AE320C4-85B3-1AD7-13ED-3BF7A1CEA37B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34D018B6-54BB-337D-423A-B8BBA001AA44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58AA42A9-B751-96B9-5283-3D2D8D0C33BB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BF935C37-C5DB-0102-1634-D8118292916B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54ADA359-BEA8-4321-9D8B-340150C77A80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1AE188FF-D514-EDE9-C2B9-EFEC7F600CB2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DA574C5B-1E35-268A-38A3-DCE29469CEFA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F38C6819-589F-3D07-BA82-0D4674775754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18565C6C-DED7-9DC4-7B10-80B438C53F6A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459A2BDA-FB85-C065-F917-576A80F8F20D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1ADE424D-2C2A-610A-981B-614ECE32A084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D9C6DF41-BCF9-4B42-3933-C526B0509AED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CF177532-9BFC-4594-372A-7B008475E102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DBD12129-6345-0819-4CAF-7903ED30C5EA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4625217B-B18F-236F-4B7F-A40474B0DA57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7811A804-DC88-0FFE-FADE-56D04F1A680D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E92DAB90-17B2-C8CA-F1E9-FD580F5AED1A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12D3134B-1504-94C1-D04A-8A859DB3148A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85F2EB8D-EB28-3A06-70C8-A71426D50A28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C534B8B0-B0E8-B5FB-2E47-1383F59478C7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68F8F7F4-0B4F-F7A4-D839-309FBE7DBB67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184E18E8-DE3D-B889-BA87-FE08763F06A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5D8E051C-1409-1D74-5184-C70EE3CDB172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07051C14-61A6-A2E5-B9D2-DEC7C261C985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6A345091-C160-7B44-FA00-B0A9843D83C9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A3D0258A-EE3B-63A3-DE29-CCCAC60AE3F1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0270C0FF-29BF-5BA3-736F-C84F6E24D95E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7C1C6DAD-C02A-606C-7E0F-08ADEC8725B6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AEDDAB76-7888-CB6B-F038-1B8BD8F0B5E1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228AC927-BC84-C3C1-4A6B-2105156E45F9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96710667-A023-DAEC-4A60-8DC1508CB4E4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D1E03263-DC50-9A6D-CE2D-913CD802DB0A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FFDE5924-9931-2C34-C366-FBC7014231A0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83A8A297-3C81-7B2A-4513-0DA76A3089F7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B98DF52A-6290-56FC-5E15-6D846EEFC158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6F2A084C-72ED-BE63-F61C-E900A9C8B67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64C0A9A5-850C-9196-E009-C6EE8E0E6570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495F77C3-486A-99CC-C0D9-6B46B0139EEE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D78D181D-F205-7097-0713-A40CFACF0014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4B807950-913B-B9B8-3FF8-F1A4FF2FC765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8110D750-7EAD-2F74-EFF8-1F751B1879B0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0A7E03A4-C13F-426B-616F-345DC32ABBB5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861F34A1-AAE0-DBE4-A340-43AB0EFAA921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BD06B9C8-B85A-47CC-8564-941F1628FFE7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ABDF874E-DA65-0500-E174-50015B403D41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9C63249F-CEAA-23D8-FA77-0846942B0CA7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7BED769E-2BF2-2E87-1901-A499AEF093B4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3D32B834-61B9-FB7B-76B3-0645D750635C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02696973-8982-66B2-B121-EFB0924438C6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A10A59DD-F3AF-527B-6290-6799C622188C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96ED348C-3BE8-BA2A-5D04-CBFAD95915DF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F274BA98-DA4C-633E-6D62-C1FFC951F55E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CBBC8F7F-6C73-4FCC-0AF2-356FF50843BC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2B170025-2BCE-261C-7A84-539329AA2A37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EFD2BA75-A624-0A8E-F766-1696A98A8F88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72482389-FFE1-C988-3066-ADF51DC6E486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87A9AE4B-DB05-9418-1263-CC86EE7365E1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74D94E85-6E8F-DF59-01B6-06D13792C672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9A2D3B86-9445-734B-775F-F24539343FD2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1BDBBACD-001C-2832-16E1-44FBA7FA1B36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368DA9B6-6F37-E0DE-4C95-F0458E9742FE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5F7C9DDC-B568-D0F6-0C70-5A4F4F507CE4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EC0DD518-1F9A-19B5-1EA5-B66C11AD84AD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1BD045CF-B01F-03D1-F683-1EB6E97FB0F8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768D252E-F3A4-01E5-26DA-AC90D9522838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CB23968E-D187-9FDC-339B-0703A5BB5EAE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6347B53C-28D9-288E-9DA4-9CDE7BC51C5C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1404BC17-D925-282F-DE4A-D473CFE54B4D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47701971-EDC1-6782-4EA3-D3636499D426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9CB309CE-E174-24BD-9EEB-4D572618F384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B994371F-AAD9-868E-3EC0-4FD24DC70734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EDB71F7C-55D0-4EAC-4D11-ACE8E89160BC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2276DC49-CC42-4767-2327-D51939C0F130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098B621E-8D61-AFBA-118C-95E8AF2F1C07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62159CF9-B847-C1EE-6312-57027D64401A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B08B4FF6-BC75-F9D6-3D76-D4847107F7A1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7AA34063-79BD-A3A8-BE31-86B25F3F2C65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BB3BB725-F9E9-55C4-A74D-6409EA9B7EF8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3F2E1748-524B-1AEE-44E2-5FF5555BFCCC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318B4E04-75D3-CD1E-E046-BE825F6E3E1A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04C85F4B-77A0-5C68-7D7F-E9E5991A7A74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8EA5D9CB-BB0E-732D-85D5-1EBF6217D16D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37931C05-C123-1213-D24E-7F210F3E22D4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55278DA3-D780-5A7B-7C52-1F311B1FEAB6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D4B281FB-EB2F-D4D1-C9AF-4141D7A066CA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07200C5B-55AC-9AC1-571B-FB6FD5E33DE9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9326F9A4-1B04-831F-491D-72C858E88B46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B895A30F-3B35-A8CD-1509-E22BC451313C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914B9910-D783-6F83-6387-27FC6F5FFC65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9F4400B8-5688-1338-8F59-4042311735E8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CAAA28BC-8B80-02FC-D13C-7DBB3D13ECB4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F36A7B87-3DAC-B20C-8617-24AEBBEB9E96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05407F1A-8BAE-5F81-F811-F4D0D6CC5528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B0B5CCBE-53B8-762D-8092-30CC1F3A0EA3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42B1F454-4699-D42D-8A93-9DE67B1119C6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667FA6C9-E2E6-69E7-194C-B73CD4586591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2C9DB469-B686-6EB9-BEB5-E30B3F7693EC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8B3872D3-1375-3456-8018-B30CB2C8CF48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6EE6067A-A173-EC73-34CD-A9A9EE30436D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AE997174-FCB9-36AA-0F2F-0B9CCF55EDD5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572E5B93-E4E5-C6AC-8A7D-03D7B7F5C4D3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3C9FC446-9BFB-CABB-B749-D6708CA5F622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98C1B06C-2814-BD62-C8E6-CDD8B0F4A436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FF606583-4A7E-9F0A-BD40-DE4C80468477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89905A8C-8EB0-6722-65F4-CDB9E0F1AE27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3B2E6A65-0D6D-295C-FADE-B7AA69A0D3BA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B7D17163-74EC-DDFF-C781-35A33ADA36BE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CC472404-1892-ECFF-B17E-B4D1A16486EE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92F4D06B-5530-769F-BE87-E120B6486140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DDDA7F80-A29D-67E5-A519-FBCD565BE586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76838F52-9425-3416-DD31-C488638D1BC0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C8257F8E-3F71-805B-2886-2054EF6C84DE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13C32000-FCD7-B299-A397-1A21B72605C8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4ED38F37-ED12-A4EE-CCF9-2B4186473A8F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FA233771-7403-D025-415C-907203DE3558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137FC08C-FE68-EDBA-5B01-92211C0E738E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A72FD36B-F4BC-FDBC-0CC3-E7770168683F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71C63294-4392-225E-7C90-3CC3AE91569C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81DEDBE2-6BDB-1BEA-0996-4518400BD077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B2889031-6DAF-9B0A-207E-B4DBFF5AA4F5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F54B8317-A1B0-342B-3F4D-28DB119497A6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1FFFBDBE-FAC2-2E99-D732-43E06119CD8D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21C4FE91-9475-B904-427B-5B71050A3085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547CF7B1-C4B7-6007-718E-204727D67323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F302E71C-BF11-4D94-441A-24395D5AE8EF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F56E4C88-D4CF-AAEC-8C89-4345ABA9E90B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B54C39D2-503F-97EC-DCF4-4DC9AAD071D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6C6900A6-15FD-1376-B500-2A56537F8B72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94E270CB-391F-327D-3CFB-E2A3D14F0578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5772D557-6202-0AD3-4341-4339F0386743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C5ABE62F-F9C6-6DD5-1538-CDC00216007E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EE07F5D6-821E-5476-C90E-33F84AE07E3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CCFA8EE8-4824-B6A6-45A6-1204D4855D28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B0F02604-94AB-BEA3-6F8F-6C0E83331475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9E392260-90EA-C21C-C343-C38AA7857ED9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4CA4F61F-FDB5-C8B9-0F02-786C0A292734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36B35D2A-F6DF-D76B-7944-2619ADE9AF2B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F438C644-F518-69F6-F37A-D331501C41EA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7200E724-E461-293F-8B06-3A9C276EA0EB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124F35E1-9787-A07F-A81F-F7D0B971136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70E8177F-CA35-C595-8FE3-B6D1BA24F596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5CAE3524-4379-C67B-FD52-53CF350DE5E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ACD12FA5-7166-B264-0130-47E7F21DFFF8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CDEC100B-FAAA-7EE2-BAEC-286432B8759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021846A1-5BF3-5A98-390B-E3B00E79A542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A4A75A90-1094-632A-1F4B-78A76950F39C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1A5A47C5-23B3-50D4-95EB-F9D23F5681C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7714A425-B28E-F424-7487-70A9763B76AD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39E456B7-212D-292D-B3B9-B66A30E9BA41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0151CFC8-5959-732E-354F-FAC5B502EE24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F61979A0-FA60-5A06-0621-8BDAA8FF238B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EA12B10F-470C-19F1-2A0B-86983B50AC0E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442D9081-3D6F-5354-E830-65345F0BF318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A83CD46C-C2F1-04CA-FBEE-685571B7ECC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45EC4141-6918-7C64-1BE8-A7B31E1E4401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11F5B17B-A38A-1E37-5588-4AB8DC37A69B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652723D9-AA0A-C965-28DC-AF0221C42E48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C136EB46-6C25-7C4F-7196-7FE8A8F09AC8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B3EC5DFD-19B3-6595-FE93-6D646B65D320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5DA91F81-62D7-0A17-B1F0-D8987D5306B6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112953C2-D254-89EE-083A-577C3D5318E1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1F73D050-EA18-6105-9D5A-B223CAF655E7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B26325BC-FC71-6049-EC09-B40C3E535274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AFE27F54-A2E6-E95C-79F3-03D58E8FA67E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9AEC8567-DCFE-A760-6C06-EBFF10B55AD2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4EDD3774-8907-1E1D-17F2-267F36D6EB10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A84A93DA-6D47-C83D-A9E2-06B89B9B9B26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725F21A4-C2E2-5324-194F-E53B69633F7F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3C8AACEF-7A2E-F9E6-3B60-CE8C811107B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F3B04337-05AC-F915-62F3-7C2D177976EA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B3C8EBED-7C8E-D39A-BE98-D3246BA226C2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E9E94A4B-7088-AF16-F5F9-3D9FAC6DAB52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6D2005DA-64EF-532A-4B9D-C5A2A32DE60A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9E0A2106-D4A4-DCBF-D13D-F245BA4D49AD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EDE3A9DF-BE04-BEB6-D8AC-A6CEF94D129F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B63D3F43-6F19-86CA-5E69-C4772E5D227D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F029880E-CD1F-5B8B-6642-F03C7EBDE564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3E0F6FAC-EFD6-E237-2E28-718D97A1B59A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6DE1FC0E-E6ED-A535-2052-ACB8F947484C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4634D0A7-9089-AFEA-C08A-79D8BDE7A99B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2ECFDD6E-303D-7F73-23B6-B3CDCF16204A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BDC6E433-5E3A-BE59-7A9A-65B54FEF7936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61B3F447-E407-6829-A64C-F6171F8AE4EF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C0490051-2545-E32D-3B28-D7C20774976A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AE6CA891-6CDD-8CE4-CD1D-2350C3EDCECF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F4AA3C4F-359F-53BF-00C8-E1D14DA33402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CAB7A8C8-E95C-9273-4B6B-BED8EF83C32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725FB1FF-F250-FE0F-368F-09AEA94BC2EF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04EE1015-A90A-15B0-5FDF-D22BFD878C6C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C7414413-06AA-BB66-2FE3-D9789A7BAE7E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5E06EE47-E4AF-93DA-DC7E-ED76E9C23423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22DCF09C-F4FC-5C95-8E09-DE792274F7C5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D22B98A6-775B-7A09-02C1-0F93C0B04DE7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9A641337-09A8-BE94-A0E4-AF288F7333A0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9FF87260-D1C2-EA8A-CF88-BC498273CE27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EC8DFB5C-32F6-3163-7169-76F247BF8822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C023CD5B-4123-D438-1A22-05BF7DF1C969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0AEAEEB2-4740-1CEC-71BB-D70EC8119CAD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869CAD24-030C-1DD0-2BD9-E8493C47C8B0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9EA5B509-5C2C-5C5E-A9B9-73032214ACE1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403B6C09-59E4-C8D7-C7AF-A03EAB32CD98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DB5129C0-026F-E624-6F06-6C3ABB8E2273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FEC9272F-D1F7-31B8-2536-D35E2BEB034A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B4B67DEE-23AD-DA1E-9AFB-F4D061ED49D2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4B8A6D33-68E9-AAF3-5045-1E231F43D06E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6D12D1FA-1795-1876-33C8-91E1A43115F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4BE8C36F-0CC8-4EB8-3EEE-768DD260C901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A64483B3-5B0C-E29B-322E-1F5F58FD837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30914856-0B84-39CA-47B8-3C217EF7806C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2C7DEECF-7975-A1F8-2BA5-BCCECCDD2D00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28E4C26B-D6D1-0EF5-3BDA-4D5F90758E89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F63E8AEF-E793-6714-EB46-74393FE67369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9C5C1ED2-0F9E-BD0C-F68D-8EB522F4D9FA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230AC69E-7BAC-8F1E-1B69-03B9E06E6F3C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5DE56F39-B823-2C08-A7B3-4EB9C3EA19EF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92EA8218-032D-CABA-6865-DC6174C547A9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C7C7F59B-A072-7DF0-9606-04C1EEDE8EE3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A1A508ED-01A9-9791-0377-EFA36B7E602A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925CA836-BEE2-1043-D68E-92E062E289D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7C5C2204-72CC-645A-FBD5-DFF41BC5B6BD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2B60A6D4-0521-6C79-1332-FC438399D606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1948FC19-EE73-3FCC-F72C-708A200A07B4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ED22A671-2041-6A5B-6C47-57B166039131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A11DA8E9-A4FF-438A-D9C9-6942DC6675EC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1F046E9A-E24A-23BF-B6C3-8B7A6F95128A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A3A5F04A-2800-D8A1-AEE4-8168DC3A3BEF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E0823D33-00AF-31F7-A924-F2022EA98DEA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C557A3BA-DE85-15DB-29CF-F42B64CB344B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7106AF14-7935-01CC-EFE6-136FABED25B1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1DD3DE9D-5599-E964-B1EE-FE647AA16FA4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7DB25DCE-8BF1-2C15-D46E-973F7CD2DA19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0BD694BA-0570-5ED4-D80A-510ADC85A6F7}"/>
              </a:ext>
            </a:extLst>
          </p:cNvPr>
          <p:cNvSpPr txBox="1"/>
          <p:nvPr/>
        </p:nvSpPr>
        <p:spPr>
          <a:xfrm>
            <a:off x="4155750" y="4205102"/>
            <a:ext cx="9976500" cy="1876796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ROUND 3</a:t>
            </a:r>
            <a:endParaRPr/>
          </a:p>
        </p:txBody>
      </p:sp>
      <p:pic>
        <p:nvPicPr>
          <p:cNvPr id="2" name="family-feud-win-sound-effect.wav">
            <a:hlinkClick r:id="" action="ppaction://media"/>
            <a:extLst>
              <a:ext uri="{FF2B5EF4-FFF2-40B4-BE49-F238E27FC236}">
                <a16:creationId xmlns:a16="http://schemas.microsoft.com/office/drawing/2014/main" id="{79551B66-0F37-1033-B522-535DE1AD4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CB9F1C-D61E-9483-E503-85CA9F1A4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65287" y="5826990"/>
            <a:ext cx="7124700" cy="89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4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0494E-6 L -1.2 0.00077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2">
          <a:extLst>
            <a:ext uri="{FF2B5EF4-FFF2-40B4-BE49-F238E27FC236}">
              <a16:creationId xmlns:a16="http://schemas.microsoft.com/office/drawing/2014/main" id="{83BAE7F8-17FF-03E6-AFC6-B345DDD67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24;p12">
            <a:extLst>
              <a:ext uri="{FF2B5EF4-FFF2-40B4-BE49-F238E27FC236}">
                <a16:creationId xmlns:a16="http://schemas.microsoft.com/office/drawing/2014/main" id="{C94AF39D-F463-6236-6050-AF5BDAD963DF}"/>
              </a:ext>
            </a:extLst>
          </p:cNvPr>
          <p:cNvSpPr/>
          <p:nvPr/>
        </p:nvSpPr>
        <p:spPr>
          <a:xfrm>
            <a:off x="4192056" y="6520248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24;p12">
            <a:extLst>
              <a:ext uri="{FF2B5EF4-FFF2-40B4-BE49-F238E27FC236}">
                <a16:creationId xmlns:a16="http://schemas.microsoft.com/office/drawing/2014/main" id="{6EB036EB-1DA9-9F5E-659C-4FA6031565C9}"/>
              </a:ext>
            </a:extLst>
          </p:cNvPr>
          <p:cNvSpPr/>
          <p:nvPr/>
        </p:nvSpPr>
        <p:spPr>
          <a:xfrm>
            <a:off x="10229944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4;p12">
            <a:extLst>
              <a:ext uri="{FF2B5EF4-FFF2-40B4-BE49-F238E27FC236}">
                <a16:creationId xmlns:a16="http://schemas.microsoft.com/office/drawing/2014/main" id="{941BBD10-5BF5-C891-079E-064DDFA2212F}"/>
              </a:ext>
            </a:extLst>
          </p:cNvPr>
          <p:cNvSpPr/>
          <p:nvPr/>
        </p:nvSpPr>
        <p:spPr>
          <a:xfrm>
            <a:off x="4192056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4;p12">
            <a:extLst>
              <a:ext uri="{FF2B5EF4-FFF2-40B4-BE49-F238E27FC236}">
                <a16:creationId xmlns:a16="http://schemas.microsoft.com/office/drawing/2014/main" id="{B1ED969F-460D-5B2A-A269-4640D487EF9A}"/>
              </a:ext>
            </a:extLst>
          </p:cNvPr>
          <p:cNvSpPr/>
          <p:nvPr/>
        </p:nvSpPr>
        <p:spPr>
          <a:xfrm>
            <a:off x="10229944" y="651681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4;p12">
            <a:extLst>
              <a:ext uri="{FF2B5EF4-FFF2-40B4-BE49-F238E27FC236}">
                <a16:creationId xmlns:a16="http://schemas.microsoft.com/office/drawing/2014/main" id="{91DA94A6-4934-1A3A-232A-CF4D577985F1}"/>
              </a:ext>
            </a:extLst>
          </p:cNvPr>
          <p:cNvSpPr/>
          <p:nvPr/>
        </p:nvSpPr>
        <p:spPr>
          <a:xfrm>
            <a:off x="10229944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4;p12">
            <a:extLst>
              <a:ext uri="{FF2B5EF4-FFF2-40B4-BE49-F238E27FC236}">
                <a16:creationId xmlns:a16="http://schemas.microsoft.com/office/drawing/2014/main" id="{F1F8D8E8-7FBE-BC29-E532-D4F7EB7A7218}"/>
              </a:ext>
            </a:extLst>
          </p:cNvPr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12">
            <a:extLst>
              <a:ext uri="{FF2B5EF4-FFF2-40B4-BE49-F238E27FC236}">
                <a16:creationId xmlns:a16="http://schemas.microsoft.com/office/drawing/2014/main" id="{693E0A87-5B6B-1856-00BB-976F1B2300EC}"/>
              </a:ext>
            </a:extLst>
          </p:cNvPr>
          <p:cNvCxnSpPr/>
          <p:nvPr/>
        </p:nvCxnSpPr>
        <p:spPr>
          <a:xfrm>
            <a:off x="3963442" y="3987732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2" name="Google Shape;1842;p12">
            <a:extLst>
              <a:ext uri="{FF2B5EF4-FFF2-40B4-BE49-F238E27FC236}">
                <a16:creationId xmlns:a16="http://schemas.microsoft.com/office/drawing/2014/main" id="{FF21DFEB-5742-C16B-0F1C-F5F3B60FB392}"/>
              </a:ext>
            </a:extLst>
          </p:cNvPr>
          <p:cNvCxnSpPr/>
          <p:nvPr/>
        </p:nvCxnSpPr>
        <p:spPr>
          <a:xfrm>
            <a:off x="3963442" y="3030970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3" name="Google Shape;1843;p12">
            <a:extLst>
              <a:ext uri="{FF2B5EF4-FFF2-40B4-BE49-F238E27FC236}">
                <a16:creationId xmlns:a16="http://schemas.microsoft.com/office/drawing/2014/main" id="{85E9FF48-79C1-256D-10E0-96551FADC27B}"/>
              </a:ext>
            </a:extLst>
          </p:cNvPr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1844" name="Google Shape;1844;p12">
              <a:extLst>
                <a:ext uri="{FF2B5EF4-FFF2-40B4-BE49-F238E27FC236}">
                  <a16:creationId xmlns:a16="http://schemas.microsoft.com/office/drawing/2014/main" id="{E9166DBC-8518-33CF-8D34-3F4F877D3785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Google Shape;1845;p12">
              <a:extLst>
                <a:ext uri="{FF2B5EF4-FFF2-40B4-BE49-F238E27FC236}">
                  <a16:creationId xmlns:a16="http://schemas.microsoft.com/office/drawing/2014/main" id="{08D7EF7B-3F2A-C632-7A37-35A01B368828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Google Shape;1846;p12">
              <a:extLst>
                <a:ext uri="{FF2B5EF4-FFF2-40B4-BE49-F238E27FC236}">
                  <a16:creationId xmlns:a16="http://schemas.microsoft.com/office/drawing/2014/main" id="{AAADBB76-AA7A-F075-60F9-8DBDAE1FDB4B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Google Shape;1847;p12">
              <a:extLst>
                <a:ext uri="{FF2B5EF4-FFF2-40B4-BE49-F238E27FC236}">
                  <a16:creationId xmlns:a16="http://schemas.microsoft.com/office/drawing/2014/main" id="{882CE3B0-9978-8C5B-95CF-25F46878BF22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Google Shape;1848;p12">
              <a:extLst>
                <a:ext uri="{FF2B5EF4-FFF2-40B4-BE49-F238E27FC236}">
                  <a16:creationId xmlns:a16="http://schemas.microsoft.com/office/drawing/2014/main" id="{C227234F-FE79-3D11-4281-1055345300FC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Google Shape;1849;p12">
              <a:extLst>
                <a:ext uri="{FF2B5EF4-FFF2-40B4-BE49-F238E27FC236}">
                  <a16:creationId xmlns:a16="http://schemas.microsoft.com/office/drawing/2014/main" id="{BF2875E3-1CBB-C765-B93C-0334341EACC0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Google Shape;1850;p12">
              <a:extLst>
                <a:ext uri="{FF2B5EF4-FFF2-40B4-BE49-F238E27FC236}">
                  <a16:creationId xmlns:a16="http://schemas.microsoft.com/office/drawing/2014/main" id="{F839B31F-E7C3-032A-1BF4-CD618A671A91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Google Shape;1851;p12">
              <a:extLst>
                <a:ext uri="{FF2B5EF4-FFF2-40B4-BE49-F238E27FC236}">
                  <a16:creationId xmlns:a16="http://schemas.microsoft.com/office/drawing/2014/main" id="{96FD27E7-6D68-0C26-DFBB-B47EA730E832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Google Shape;1852;p12">
              <a:extLst>
                <a:ext uri="{FF2B5EF4-FFF2-40B4-BE49-F238E27FC236}">
                  <a16:creationId xmlns:a16="http://schemas.microsoft.com/office/drawing/2014/main" id="{4A277535-13FD-6374-2AB1-16D091F13B7A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Google Shape;1853;p12">
              <a:extLst>
                <a:ext uri="{FF2B5EF4-FFF2-40B4-BE49-F238E27FC236}">
                  <a16:creationId xmlns:a16="http://schemas.microsoft.com/office/drawing/2014/main" id="{EEB99899-4179-8F01-37DE-F037302CBAD5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Google Shape;1854;p12">
              <a:extLst>
                <a:ext uri="{FF2B5EF4-FFF2-40B4-BE49-F238E27FC236}">
                  <a16:creationId xmlns:a16="http://schemas.microsoft.com/office/drawing/2014/main" id="{AB45B4AC-68B5-6662-D4CB-FA082C640160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Google Shape;1855;p12">
              <a:extLst>
                <a:ext uri="{FF2B5EF4-FFF2-40B4-BE49-F238E27FC236}">
                  <a16:creationId xmlns:a16="http://schemas.microsoft.com/office/drawing/2014/main" id="{31A39563-5E83-EF9F-DE13-933FDEBF0B8A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Google Shape;1856;p12">
              <a:extLst>
                <a:ext uri="{FF2B5EF4-FFF2-40B4-BE49-F238E27FC236}">
                  <a16:creationId xmlns:a16="http://schemas.microsoft.com/office/drawing/2014/main" id="{A447CD10-3EBB-07D9-A5D3-DFBDE2362EDC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Google Shape;1857;p12">
              <a:extLst>
                <a:ext uri="{FF2B5EF4-FFF2-40B4-BE49-F238E27FC236}">
                  <a16:creationId xmlns:a16="http://schemas.microsoft.com/office/drawing/2014/main" id="{B2B8429B-5B77-34FE-C770-D9AD41D91EAB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Google Shape;1858;p12">
              <a:extLst>
                <a:ext uri="{FF2B5EF4-FFF2-40B4-BE49-F238E27FC236}">
                  <a16:creationId xmlns:a16="http://schemas.microsoft.com/office/drawing/2014/main" id="{46E9C6F0-D2A5-B28B-ACCB-32C241027854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Google Shape;1859;p12">
              <a:extLst>
                <a:ext uri="{FF2B5EF4-FFF2-40B4-BE49-F238E27FC236}">
                  <a16:creationId xmlns:a16="http://schemas.microsoft.com/office/drawing/2014/main" id="{62EC4032-2C55-6364-A7D8-69A3EA86A7D7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Google Shape;1860;p12">
              <a:extLst>
                <a:ext uri="{FF2B5EF4-FFF2-40B4-BE49-F238E27FC236}">
                  <a16:creationId xmlns:a16="http://schemas.microsoft.com/office/drawing/2014/main" id="{51C986D8-67EA-692B-1E32-D81D52ACB4F5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Google Shape;1861;p12">
              <a:extLst>
                <a:ext uri="{FF2B5EF4-FFF2-40B4-BE49-F238E27FC236}">
                  <a16:creationId xmlns:a16="http://schemas.microsoft.com/office/drawing/2014/main" id="{CD9EF622-804A-606E-D25A-5871F600574E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Google Shape;1862;p12">
              <a:extLst>
                <a:ext uri="{FF2B5EF4-FFF2-40B4-BE49-F238E27FC236}">
                  <a16:creationId xmlns:a16="http://schemas.microsoft.com/office/drawing/2014/main" id="{0484728C-2E40-8514-604B-37EE4D62024B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Google Shape;1863;p12">
              <a:extLst>
                <a:ext uri="{FF2B5EF4-FFF2-40B4-BE49-F238E27FC236}">
                  <a16:creationId xmlns:a16="http://schemas.microsoft.com/office/drawing/2014/main" id="{50F23FD7-4F25-34E1-1DC5-8822CB8F1C59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Google Shape;1864;p12">
              <a:extLst>
                <a:ext uri="{FF2B5EF4-FFF2-40B4-BE49-F238E27FC236}">
                  <a16:creationId xmlns:a16="http://schemas.microsoft.com/office/drawing/2014/main" id="{E29C601F-56D3-0F6A-CDBE-FF702E1FA673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Google Shape;1865;p12">
              <a:extLst>
                <a:ext uri="{FF2B5EF4-FFF2-40B4-BE49-F238E27FC236}">
                  <a16:creationId xmlns:a16="http://schemas.microsoft.com/office/drawing/2014/main" id="{11F4CB1A-4F7C-8BD4-40E8-C1C5A052B43E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Google Shape;1866;p12">
              <a:extLst>
                <a:ext uri="{FF2B5EF4-FFF2-40B4-BE49-F238E27FC236}">
                  <a16:creationId xmlns:a16="http://schemas.microsoft.com/office/drawing/2014/main" id="{2E0FDA8D-2077-87A5-5CAC-981D914BFA12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Google Shape;1867;p12">
              <a:extLst>
                <a:ext uri="{FF2B5EF4-FFF2-40B4-BE49-F238E27FC236}">
                  <a16:creationId xmlns:a16="http://schemas.microsoft.com/office/drawing/2014/main" id="{82BF309C-E89D-B82C-90CE-C4EE69A2DECF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Google Shape;1868;p12">
              <a:extLst>
                <a:ext uri="{FF2B5EF4-FFF2-40B4-BE49-F238E27FC236}">
                  <a16:creationId xmlns:a16="http://schemas.microsoft.com/office/drawing/2014/main" id="{3224D6D9-314E-8D66-3C3D-5AE55FA5137C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Google Shape;1869;p12">
              <a:extLst>
                <a:ext uri="{FF2B5EF4-FFF2-40B4-BE49-F238E27FC236}">
                  <a16:creationId xmlns:a16="http://schemas.microsoft.com/office/drawing/2014/main" id="{DF128C27-07B1-6518-156E-E2A29BA80951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Google Shape;1870;p12">
              <a:extLst>
                <a:ext uri="{FF2B5EF4-FFF2-40B4-BE49-F238E27FC236}">
                  <a16:creationId xmlns:a16="http://schemas.microsoft.com/office/drawing/2014/main" id="{CA0F57F6-B2E9-E6B4-83D9-4026B04D735C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Google Shape;1871;p12">
              <a:extLst>
                <a:ext uri="{FF2B5EF4-FFF2-40B4-BE49-F238E27FC236}">
                  <a16:creationId xmlns:a16="http://schemas.microsoft.com/office/drawing/2014/main" id="{3A818C09-26CA-12E9-5947-49187700083E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Google Shape;1872;p12">
              <a:extLst>
                <a:ext uri="{FF2B5EF4-FFF2-40B4-BE49-F238E27FC236}">
                  <a16:creationId xmlns:a16="http://schemas.microsoft.com/office/drawing/2014/main" id="{B2EFF1F4-F419-B9AD-4250-C1DD9A41056E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Google Shape;1873;p12">
              <a:extLst>
                <a:ext uri="{FF2B5EF4-FFF2-40B4-BE49-F238E27FC236}">
                  <a16:creationId xmlns:a16="http://schemas.microsoft.com/office/drawing/2014/main" id="{8DD86D71-97CD-1BE4-53B5-C9BF83913C61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Google Shape;1874;p12">
              <a:extLst>
                <a:ext uri="{FF2B5EF4-FFF2-40B4-BE49-F238E27FC236}">
                  <a16:creationId xmlns:a16="http://schemas.microsoft.com/office/drawing/2014/main" id="{87BE2C2B-2D92-0D27-3911-E6FD62AA5291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Google Shape;1875;p12">
              <a:extLst>
                <a:ext uri="{FF2B5EF4-FFF2-40B4-BE49-F238E27FC236}">
                  <a16:creationId xmlns:a16="http://schemas.microsoft.com/office/drawing/2014/main" id="{235A0946-0043-7A22-265A-525F3879E4A4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Google Shape;1876;p12">
              <a:extLst>
                <a:ext uri="{FF2B5EF4-FFF2-40B4-BE49-F238E27FC236}">
                  <a16:creationId xmlns:a16="http://schemas.microsoft.com/office/drawing/2014/main" id="{F2B87AD3-AA90-D1A5-AAF6-C984F0D1833B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Google Shape;1877;p12">
              <a:extLst>
                <a:ext uri="{FF2B5EF4-FFF2-40B4-BE49-F238E27FC236}">
                  <a16:creationId xmlns:a16="http://schemas.microsoft.com/office/drawing/2014/main" id="{942DC146-4D7F-D52F-4386-7A1F8CC3B43D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Google Shape;1878;p12">
              <a:extLst>
                <a:ext uri="{FF2B5EF4-FFF2-40B4-BE49-F238E27FC236}">
                  <a16:creationId xmlns:a16="http://schemas.microsoft.com/office/drawing/2014/main" id="{D6712E7F-B7FD-BA4E-8617-A68AD714A51B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Google Shape;1879;p12">
              <a:extLst>
                <a:ext uri="{FF2B5EF4-FFF2-40B4-BE49-F238E27FC236}">
                  <a16:creationId xmlns:a16="http://schemas.microsoft.com/office/drawing/2014/main" id="{1829C09E-6183-8EB8-9A7C-D0FC9ED21B4E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Google Shape;1880;p12">
              <a:extLst>
                <a:ext uri="{FF2B5EF4-FFF2-40B4-BE49-F238E27FC236}">
                  <a16:creationId xmlns:a16="http://schemas.microsoft.com/office/drawing/2014/main" id="{5A896F6A-E6A8-DE6D-EB63-005EF62B77B7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Google Shape;1881;p12">
              <a:extLst>
                <a:ext uri="{FF2B5EF4-FFF2-40B4-BE49-F238E27FC236}">
                  <a16:creationId xmlns:a16="http://schemas.microsoft.com/office/drawing/2014/main" id="{27DDAD81-403F-A2E4-FD9C-45C07554F836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Google Shape;1882;p12">
              <a:extLst>
                <a:ext uri="{FF2B5EF4-FFF2-40B4-BE49-F238E27FC236}">
                  <a16:creationId xmlns:a16="http://schemas.microsoft.com/office/drawing/2014/main" id="{2536A160-814E-FDC9-20A6-930F8B1CF610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Google Shape;1883;p12">
              <a:extLst>
                <a:ext uri="{FF2B5EF4-FFF2-40B4-BE49-F238E27FC236}">
                  <a16:creationId xmlns:a16="http://schemas.microsoft.com/office/drawing/2014/main" id="{1293B2B5-1404-D7BD-ADAB-26ADB2162D9C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Google Shape;1884;p12">
              <a:extLst>
                <a:ext uri="{FF2B5EF4-FFF2-40B4-BE49-F238E27FC236}">
                  <a16:creationId xmlns:a16="http://schemas.microsoft.com/office/drawing/2014/main" id="{9B4646C9-B2A8-DFE5-C03D-C756FA218A52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Google Shape;1885;p12">
              <a:extLst>
                <a:ext uri="{FF2B5EF4-FFF2-40B4-BE49-F238E27FC236}">
                  <a16:creationId xmlns:a16="http://schemas.microsoft.com/office/drawing/2014/main" id="{2FB230E2-7762-F2CA-2C07-C2236A8F85DA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Google Shape;1886;p12">
              <a:extLst>
                <a:ext uri="{FF2B5EF4-FFF2-40B4-BE49-F238E27FC236}">
                  <a16:creationId xmlns:a16="http://schemas.microsoft.com/office/drawing/2014/main" id="{9C2AE26D-2E14-C4EA-77D6-3254CB879142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Google Shape;1887;p12">
              <a:extLst>
                <a:ext uri="{FF2B5EF4-FFF2-40B4-BE49-F238E27FC236}">
                  <a16:creationId xmlns:a16="http://schemas.microsoft.com/office/drawing/2014/main" id="{113FF03D-AA6F-6753-297A-246EA37601C3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Google Shape;1888;p12">
              <a:extLst>
                <a:ext uri="{FF2B5EF4-FFF2-40B4-BE49-F238E27FC236}">
                  <a16:creationId xmlns:a16="http://schemas.microsoft.com/office/drawing/2014/main" id="{D72D973F-6B06-7373-80EE-397BF65D6F1B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Google Shape;1889;p12">
              <a:extLst>
                <a:ext uri="{FF2B5EF4-FFF2-40B4-BE49-F238E27FC236}">
                  <a16:creationId xmlns:a16="http://schemas.microsoft.com/office/drawing/2014/main" id="{7F0BA71A-E332-ED23-1608-68658CE815C4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Google Shape;1890;p12">
              <a:extLst>
                <a:ext uri="{FF2B5EF4-FFF2-40B4-BE49-F238E27FC236}">
                  <a16:creationId xmlns:a16="http://schemas.microsoft.com/office/drawing/2014/main" id="{A79965E0-A64E-CA1E-9D47-FDDFEC316090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Google Shape;1891;p12">
              <a:extLst>
                <a:ext uri="{FF2B5EF4-FFF2-40B4-BE49-F238E27FC236}">
                  <a16:creationId xmlns:a16="http://schemas.microsoft.com/office/drawing/2014/main" id="{89431070-304E-7665-5BA8-4DB5DD96BF1A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Google Shape;1892;p12">
              <a:extLst>
                <a:ext uri="{FF2B5EF4-FFF2-40B4-BE49-F238E27FC236}">
                  <a16:creationId xmlns:a16="http://schemas.microsoft.com/office/drawing/2014/main" id="{198BE833-0EF5-0F92-2C4B-9B09E498B86C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Google Shape;1893;p12">
              <a:extLst>
                <a:ext uri="{FF2B5EF4-FFF2-40B4-BE49-F238E27FC236}">
                  <a16:creationId xmlns:a16="http://schemas.microsoft.com/office/drawing/2014/main" id="{C4937E38-8914-DE92-D3C0-680D35EB3E49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Google Shape;1894;p12">
              <a:extLst>
                <a:ext uri="{FF2B5EF4-FFF2-40B4-BE49-F238E27FC236}">
                  <a16:creationId xmlns:a16="http://schemas.microsoft.com/office/drawing/2014/main" id="{25713F1A-BD95-9C59-01E0-7DB794665AE0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Google Shape;1895;p12">
              <a:extLst>
                <a:ext uri="{FF2B5EF4-FFF2-40B4-BE49-F238E27FC236}">
                  <a16:creationId xmlns:a16="http://schemas.microsoft.com/office/drawing/2014/main" id="{FDC60873-8728-3395-8B74-FB21AC4C9714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Google Shape;1896;p12">
              <a:extLst>
                <a:ext uri="{FF2B5EF4-FFF2-40B4-BE49-F238E27FC236}">
                  <a16:creationId xmlns:a16="http://schemas.microsoft.com/office/drawing/2014/main" id="{BC7405F9-2529-6CF9-79B1-B8C9863CEE47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Google Shape;1897;p12">
              <a:extLst>
                <a:ext uri="{FF2B5EF4-FFF2-40B4-BE49-F238E27FC236}">
                  <a16:creationId xmlns:a16="http://schemas.microsoft.com/office/drawing/2014/main" id="{5909EFAB-311D-FAA9-0C6D-3107605187DE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Google Shape;1898;p12">
              <a:extLst>
                <a:ext uri="{FF2B5EF4-FFF2-40B4-BE49-F238E27FC236}">
                  <a16:creationId xmlns:a16="http://schemas.microsoft.com/office/drawing/2014/main" id="{904D9AEE-467A-364E-66BE-878CCF77379A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Google Shape;1899;p12">
              <a:extLst>
                <a:ext uri="{FF2B5EF4-FFF2-40B4-BE49-F238E27FC236}">
                  <a16:creationId xmlns:a16="http://schemas.microsoft.com/office/drawing/2014/main" id="{A2C515A5-A3DC-503D-45A2-9BC69B1325E3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Google Shape;1900;p12">
              <a:extLst>
                <a:ext uri="{FF2B5EF4-FFF2-40B4-BE49-F238E27FC236}">
                  <a16:creationId xmlns:a16="http://schemas.microsoft.com/office/drawing/2014/main" id="{4CEE1950-15DC-C18F-3457-8AAB4A89B59F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Google Shape;1901;p12">
              <a:extLst>
                <a:ext uri="{FF2B5EF4-FFF2-40B4-BE49-F238E27FC236}">
                  <a16:creationId xmlns:a16="http://schemas.microsoft.com/office/drawing/2014/main" id="{CCC7616E-64FF-4942-77BA-54511B0D92B6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Google Shape;1902;p12">
              <a:extLst>
                <a:ext uri="{FF2B5EF4-FFF2-40B4-BE49-F238E27FC236}">
                  <a16:creationId xmlns:a16="http://schemas.microsoft.com/office/drawing/2014/main" id="{53C2DA77-74B1-9D44-6879-67A2A6D870E2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Google Shape;1903;p12">
              <a:extLst>
                <a:ext uri="{FF2B5EF4-FFF2-40B4-BE49-F238E27FC236}">
                  <a16:creationId xmlns:a16="http://schemas.microsoft.com/office/drawing/2014/main" id="{5EB19D65-FADF-EF41-0C4B-CE0FD574B530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Google Shape;1904;p12">
              <a:extLst>
                <a:ext uri="{FF2B5EF4-FFF2-40B4-BE49-F238E27FC236}">
                  <a16:creationId xmlns:a16="http://schemas.microsoft.com/office/drawing/2014/main" id="{E776C38F-0B38-8A50-2279-64628A7EA572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Google Shape;1905;p12">
              <a:extLst>
                <a:ext uri="{FF2B5EF4-FFF2-40B4-BE49-F238E27FC236}">
                  <a16:creationId xmlns:a16="http://schemas.microsoft.com/office/drawing/2014/main" id="{29554998-DB50-59EC-3752-E0E8166543BA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Google Shape;1906;p12">
              <a:extLst>
                <a:ext uri="{FF2B5EF4-FFF2-40B4-BE49-F238E27FC236}">
                  <a16:creationId xmlns:a16="http://schemas.microsoft.com/office/drawing/2014/main" id="{3DA9D81C-67DF-ACD7-1A04-3BC7EC7A7C8A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Google Shape;1907;p12">
              <a:extLst>
                <a:ext uri="{FF2B5EF4-FFF2-40B4-BE49-F238E27FC236}">
                  <a16:creationId xmlns:a16="http://schemas.microsoft.com/office/drawing/2014/main" id="{05742A3C-E1AC-0FC9-329B-5252A06269CB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Google Shape;1908;p12">
              <a:extLst>
                <a:ext uri="{FF2B5EF4-FFF2-40B4-BE49-F238E27FC236}">
                  <a16:creationId xmlns:a16="http://schemas.microsoft.com/office/drawing/2014/main" id="{AD774094-7C63-0DCC-1AE8-5A4DD159E24B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Google Shape;1909;p12">
              <a:extLst>
                <a:ext uri="{FF2B5EF4-FFF2-40B4-BE49-F238E27FC236}">
                  <a16:creationId xmlns:a16="http://schemas.microsoft.com/office/drawing/2014/main" id="{94A24C2E-09C4-3E26-ED9A-F22C634E1923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Google Shape;1910;p12">
              <a:extLst>
                <a:ext uri="{FF2B5EF4-FFF2-40B4-BE49-F238E27FC236}">
                  <a16:creationId xmlns:a16="http://schemas.microsoft.com/office/drawing/2014/main" id="{7A1BE99F-C392-71FB-17E4-F140B0C5E17E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Google Shape;1911;p12">
              <a:extLst>
                <a:ext uri="{FF2B5EF4-FFF2-40B4-BE49-F238E27FC236}">
                  <a16:creationId xmlns:a16="http://schemas.microsoft.com/office/drawing/2014/main" id="{CF5DB173-F5D0-43DC-89AD-E6C8B9BAD383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Google Shape;1912;p12">
              <a:extLst>
                <a:ext uri="{FF2B5EF4-FFF2-40B4-BE49-F238E27FC236}">
                  <a16:creationId xmlns:a16="http://schemas.microsoft.com/office/drawing/2014/main" id="{6ECAB2A9-6339-C4F7-3AA9-BDED49EFC0C5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Google Shape;1913;p12">
              <a:extLst>
                <a:ext uri="{FF2B5EF4-FFF2-40B4-BE49-F238E27FC236}">
                  <a16:creationId xmlns:a16="http://schemas.microsoft.com/office/drawing/2014/main" id="{BC2490DB-FADB-B031-2BFC-000F5F7674C4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Google Shape;1914;p12">
              <a:extLst>
                <a:ext uri="{FF2B5EF4-FFF2-40B4-BE49-F238E27FC236}">
                  <a16:creationId xmlns:a16="http://schemas.microsoft.com/office/drawing/2014/main" id="{C08B0DB7-E734-B885-3B72-D94522F4C98B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Google Shape;1915;p12">
              <a:extLst>
                <a:ext uri="{FF2B5EF4-FFF2-40B4-BE49-F238E27FC236}">
                  <a16:creationId xmlns:a16="http://schemas.microsoft.com/office/drawing/2014/main" id="{1C9742C7-80B2-9AB2-7B33-342C61F28CA4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Google Shape;1916;p12">
              <a:extLst>
                <a:ext uri="{FF2B5EF4-FFF2-40B4-BE49-F238E27FC236}">
                  <a16:creationId xmlns:a16="http://schemas.microsoft.com/office/drawing/2014/main" id="{5995BD9E-9C18-365B-9900-864C156D5B67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Google Shape;1917;p12">
              <a:extLst>
                <a:ext uri="{FF2B5EF4-FFF2-40B4-BE49-F238E27FC236}">
                  <a16:creationId xmlns:a16="http://schemas.microsoft.com/office/drawing/2014/main" id="{EEEE0098-FCAE-944B-9805-A270432BB474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Google Shape;1918;p12">
              <a:extLst>
                <a:ext uri="{FF2B5EF4-FFF2-40B4-BE49-F238E27FC236}">
                  <a16:creationId xmlns:a16="http://schemas.microsoft.com/office/drawing/2014/main" id="{D811A83E-38BE-6791-0126-10AE538A4A4B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5" name="Google Shape;1995;p12">
            <a:extLst>
              <a:ext uri="{FF2B5EF4-FFF2-40B4-BE49-F238E27FC236}">
                <a16:creationId xmlns:a16="http://schemas.microsoft.com/office/drawing/2014/main" id="{40BB8B37-19CD-426A-1CD1-4D64CBDD6B0B}"/>
              </a:ext>
            </a:extLst>
          </p:cNvPr>
          <p:cNvSpPr txBox="1"/>
          <p:nvPr/>
        </p:nvSpPr>
        <p:spPr>
          <a:xfrm>
            <a:off x="4671077" y="5035432"/>
            <a:ext cx="2754854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Vision Loss</a:t>
            </a:r>
            <a:endParaRPr sz="3600" dirty="0"/>
          </a:p>
        </p:txBody>
      </p:sp>
      <p:grpSp>
        <p:nvGrpSpPr>
          <p:cNvPr id="1919" name="Google Shape;1919;p12">
            <a:extLst>
              <a:ext uri="{FF2B5EF4-FFF2-40B4-BE49-F238E27FC236}">
                <a16:creationId xmlns:a16="http://schemas.microsoft.com/office/drawing/2014/main" id="{3B427366-EAF0-1C56-A8F2-F3EB11176530}"/>
              </a:ext>
            </a:extLst>
          </p:cNvPr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1920" name="Google Shape;1920;p12">
              <a:extLst>
                <a:ext uri="{FF2B5EF4-FFF2-40B4-BE49-F238E27FC236}">
                  <a16:creationId xmlns:a16="http://schemas.microsoft.com/office/drawing/2014/main" id="{AB67CC9D-282C-B72B-F493-697063393A53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Google Shape;1921;p12">
              <a:extLst>
                <a:ext uri="{FF2B5EF4-FFF2-40B4-BE49-F238E27FC236}">
                  <a16:creationId xmlns:a16="http://schemas.microsoft.com/office/drawing/2014/main" id="{A5525B37-37A5-C974-2DB3-AD76C5DBFAD5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Google Shape;1922;p12">
              <a:extLst>
                <a:ext uri="{FF2B5EF4-FFF2-40B4-BE49-F238E27FC236}">
                  <a16:creationId xmlns:a16="http://schemas.microsoft.com/office/drawing/2014/main" id="{684AA22F-5A11-60E2-3CE1-7361D3228167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Google Shape;1923;p12">
              <a:extLst>
                <a:ext uri="{FF2B5EF4-FFF2-40B4-BE49-F238E27FC236}">
                  <a16:creationId xmlns:a16="http://schemas.microsoft.com/office/drawing/2014/main" id="{1C4D2E54-7035-AEC6-64B4-0A56E07A93A8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Google Shape;1924;p12">
              <a:extLst>
                <a:ext uri="{FF2B5EF4-FFF2-40B4-BE49-F238E27FC236}">
                  <a16:creationId xmlns:a16="http://schemas.microsoft.com/office/drawing/2014/main" id="{9AAF64C1-DCF1-A85A-04DE-99DA684D1651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Google Shape;1925;p12">
              <a:extLst>
                <a:ext uri="{FF2B5EF4-FFF2-40B4-BE49-F238E27FC236}">
                  <a16:creationId xmlns:a16="http://schemas.microsoft.com/office/drawing/2014/main" id="{C7F6B520-78ED-6D73-6C77-2ABE0F25E681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Google Shape;1926;p12">
              <a:extLst>
                <a:ext uri="{FF2B5EF4-FFF2-40B4-BE49-F238E27FC236}">
                  <a16:creationId xmlns:a16="http://schemas.microsoft.com/office/drawing/2014/main" id="{DFC9AA15-5442-785E-5569-68CDA33951C2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Google Shape;1927;p12">
              <a:extLst>
                <a:ext uri="{FF2B5EF4-FFF2-40B4-BE49-F238E27FC236}">
                  <a16:creationId xmlns:a16="http://schemas.microsoft.com/office/drawing/2014/main" id="{814228E6-C444-2C60-AD0C-06786E3641C5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Google Shape;1928;p12">
              <a:extLst>
                <a:ext uri="{FF2B5EF4-FFF2-40B4-BE49-F238E27FC236}">
                  <a16:creationId xmlns:a16="http://schemas.microsoft.com/office/drawing/2014/main" id="{671555B1-9673-F33D-C917-1017ABEAAE19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Google Shape;1929;p12">
              <a:extLst>
                <a:ext uri="{FF2B5EF4-FFF2-40B4-BE49-F238E27FC236}">
                  <a16:creationId xmlns:a16="http://schemas.microsoft.com/office/drawing/2014/main" id="{E31C3FE0-6EBD-5CAA-1076-F9302ADDFE4A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Google Shape;1930;p12">
              <a:extLst>
                <a:ext uri="{FF2B5EF4-FFF2-40B4-BE49-F238E27FC236}">
                  <a16:creationId xmlns:a16="http://schemas.microsoft.com/office/drawing/2014/main" id="{9826D8FF-0603-F575-3E28-63A7652307A4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Google Shape;1931;p12">
              <a:extLst>
                <a:ext uri="{FF2B5EF4-FFF2-40B4-BE49-F238E27FC236}">
                  <a16:creationId xmlns:a16="http://schemas.microsoft.com/office/drawing/2014/main" id="{72B8ECCA-8961-DEB7-0A04-83719CA88CF0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Google Shape;1932;p12">
              <a:extLst>
                <a:ext uri="{FF2B5EF4-FFF2-40B4-BE49-F238E27FC236}">
                  <a16:creationId xmlns:a16="http://schemas.microsoft.com/office/drawing/2014/main" id="{84DD9C4C-AA74-BEEC-11DF-4876ECA951AB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Google Shape;1933;p12">
              <a:extLst>
                <a:ext uri="{FF2B5EF4-FFF2-40B4-BE49-F238E27FC236}">
                  <a16:creationId xmlns:a16="http://schemas.microsoft.com/office/drawing/2014/main" id="{88C4E5CF-BBE1-454C-B8BF-704A439A39AC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Google Shape;1934;p12">
              <a:extLst>
                <a:ext uri="{FF2B5EF4-FFF2-40B4-BE49-F238E27FC236}">
                  <a16:creationId xmlns:a16="http://schemas.microsoft.com/office/drawing/2014/main" id="{2CC7ACE7-732F-81A8-6DF1-275598205E7B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Google Shape;1935;p12">
              <a:extLst>
                <a:ext uri="{FF2B5EF4-FFF2-40B4-BE49-F238E27FC236}">
                  <a16:creationId xmlns:a16="http://schemas.microsoft.com/office/drawing/2014/main" id="{DAB55766-DB16-0E0E-705A-391FC20277BD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Google Shape;1936;p12">
              <a:extLst>
                <a:ext uri="{FF2B5EF4-FFF2-40B4-BE49-F238E27FC236}">
                  <a16:creationId xmlns:a16="http://schemas.microsoft.com/office/drawing/2014/main" id="{AE5F2271-9E5C-3EE6-C098-94BFDD47A960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Google Shape;1937;p12">
              <a:extLst>
                <a:ext uri="{FF2B5EF4-FFF2-40B4-BE49-F238E27FC236}">
                  <a16:creationId xmlns:a16="http://schemas.microsoft.com/office/drawing/2014/main" id="{4085F751-4DB9-A693-DA4D-20DE77B43A7A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Google Shape;1938;p12">
              <a:extLst>
                <a:ext uri="{FF2B5EF4-FFF2-40B4-BE49-F238E27FC236}">
                  <a16:creationId xmlns:a16="http://schemas.microsoft.com/office/drawing/2014/main" id="{0DAA9FA4-A47A-B038-48BA-F443F39E0BAE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Google Shape;1939;p12">
              <a:extLst>
                <a:ext uri="{FF2B5EF4-FFF2-40B4-BE49-F238E27FC236}">
                  <a16:creationId xmlns:a16="http://schemas.microsoft.com/office/drawing/2014/main" id="{37763EA9-9136-51E7-4CF2-D56DC6CA27F4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Google Shape;1940;p12">
              <a:extLst>
                <a:ext uri="{FF2B5EF4-FFF2-40B4-BE49-F238E27FC236}">
                  <a16:creationId xmlns:a16="http://schemas.microsoft.com/office/drawing/2014/main" id="{01E548CA-A946-F53F-9A93-51F3AD35E907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Google Shape;1941;p12">
              <a:extLst>
                <a:ext uri="{FF2B5EF4-FFF2-40B4-BE49-F238E27FC236}">
                  <a16:creationId xmlns:a16="http://schemas.microsoft.com/office/drawing/2014/main" id="{9CBDCB27-F7F0-E951-8291-635815D4E52D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Google Shape;1942;p12">
              <a:extLst>
                <a:ext uri="{FF2B5EF4-FFF2-40B4-BE49-F238E27FC236}">
                  <a16:creationId xmlns:a16="http://schemas.microsoft.com/office/drawing/2014/main" id="{D657DB47-1C40-277B-0FE1-F6A227655C32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Google Shape;1943;p12">
              <a:extLst>
                <a:ext uri="{FF2B5EF4-FFF2-40B4-BE49-F238E27FC236}">
                  <a16:creationId xmlns:a16="http://schemas.microsoft.com/office/drawing/2014/main" id="{019D31E4-632B-8259-8206-B724B05DDAF7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Google Shape;1944;p12">
              <a:extLst>
                <a:ext uri="{FF2B5EF4-FFF2-40B4-BE49-F238E27FC236}">
                  <a16:creationId xmlns:a16="http://schemas.microsoft.com/office/drawing/2014/main" id="{C5FEC7F3-D1E5-E2AC-928D-8ADB20A10321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Google Shape;1945;p12">
              <a:extLst>
                <a:ext uri="{FF2B5EF4-FFF2-40B4-BE49-F238E27FC236}">
                  <a16:creationId xmlns:a16="http://schemas.microsoft.com/office/drawing/2014/main" id="{ED4BB755-3622-17B3-0258-C2696F6C73F2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Google Shape;1946;p12">
              <a:extLst>
                <a:ext uri="{FF2B5EF4-FFF2-40B4-BE49-F238E27FC236}">
                  <a16:creationId xmlns:a16="http://schemas.microsoft.com/office/drawing/2014/main" id="{E99AD6DB-3D9B-FE06-DBFE-C4C8563AAC05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Google Shape;1947;p12">
              <a:extLst>
                <a:ext uri="{FF2B5EF4-FFF2-40B4-BE49-F238E27FC236}">
                  <a16:creationId xmlns:a16="http://schemas.microsoft.com/office/drawing/2014/main" id="{8A597D33-04F9-AEC2-60BA-BB3BE3DA3C2C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Google Shape;1948;p12">
              <a:extLst>
                <a:ext uri="{FF2B5EF4-FFF2-40B4-BE49-F238E27FC236}">
                  <a16:creationId xmlns:a16="http://schemas.microsoft.com/office/drawing/2014/main" id="{F49D56FC-4D0C-4057-B30B-57E57688059F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Google Shape;1949;p12">
              <a:extLst>
                <a:ext uri="{FF2B5EF4-FFF2-40B4-BE49-F238E27FC236}">
                  <a16:creationId xmlns:a16="http://schemas.microsoft.com/office/drawing/2014/main" id="{B79564CF-DD32-9E75-84B9-25B7B9444746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Google Shape;1950;p12">
              <a:extLst>
                <a:ext uri="{FF2B5EF4-FFF2-40B4-BE49-F238E27FC236}">
                  <a16:creationId xmlns:a16="http://schemas.microsoft.com/office/drawing/2014/main" id="{70A6A467-AF17-877F-4CD9-9D8B4BB76E3F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Google Shape;1951;p12">
              <a:extLst>
                <a:ext uri="{FF2B5EF4-FFF2-40B4-BE49-F238E27FC236}">
                  <a16:creationId xmlns:a16="http://schemas.microsoft.com/office/drawing/2014/main" id="{E3527EAC-F534-4546-3A61-5BDD2E7AA4E9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Google Shape;1952;p12">
              <a:extLst>
                <a:ext uri="{FF2B5EF4-FFF2-40B4-BE49-F238E27FC236}">
                  <a16:creationId xmlns:a16="http://schemas.microsoft.com/office/drawing/2014/main" id="{133A4302-92AA-2FCE-6DCD-7C48E8135331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Google Shape;1953;p12">
              <a:extLst>
                <a:ext uri="{FF2B5EF4-FFF2-40B4-BE49-F238E27FC236}">
                  <a16:creationId xmlns:a16="http://schemas.microsoft.com/office/drawing/2014/main" id="{21591BC9-B42A-7F09-925E-86C0F554DE05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Google Shape;1954;p12">
              <a:extLst>
                <a:ext uri="{FF2B5EF4-FFF2-40B4-BE49-F238E27FC236}">
                  <a16:creationId xmlns:a16="http://schemas.microsoft.com/office/drawing/2014/main" id="{C668FC75-4A36-7792-A243-1A92BE798094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Google Shape;1955;p12">
              <a:extLst>
                <a:ext uri="{FF2B5EF4-FFF2-40B4-BE49-F238E27FC236}">
                  <a16:creationId xmlns:a16="http://schemas.microsoft.com/office/drawing/2014/main" id="{C0F89DB7-5759-8801-9D53-A2325D7706CB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Google Shape;1956;p12">
              <a:extLst>
                <a:ext uri="{FF2B5EF4-FFF2-40B4-BE49-F238E27FC236}">
                  <a16:creationId xmlns:a16="http://schemas.microsoft.com/office/drawing/2014/main" id="{A1827EDB-4D5F-82DF-DEB1-E62C5EDA35FC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Google Shape;1957;p12">
              <a:extLst>
                <a:ext uri="{FF2B5EF4-FFF2-40B4-BE49-F238E27FC236}">
                  <a16:creationId xmlns:a16="http://schemas.microsoft.com/office/drawing/2014/main" id="{364FB5C3-E3A7-16EA-4E79-53F0F3927880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Google Shape;1958;p12">
              <a:extLst>
                <a:ext uri="{FF2B5EF4-FFF2-40B4-BE49-F238E27FC236}">
                  <a16:creationId xmlns:a16="http://schemas.microsoft.com/office/drawing/2014/main" id="{FDB08BDD-BE47-51B8-8144-883E51A00C79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Google Shape;1959;p12">
              <a:extLst>
                <a:ext uri="{FF2B5EF4-FFF2-40B4-BE49-F238E27FC236}">
                  <a16:creationId xmlns:a16="http://schemas.microsoft.com/office/drawing/2014/main" id="{BF12553D-F7F0-B379-6E76-7671E06EA23A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Google Shape;1960;p12">
              <a:extLst>
                <a:ext uri="{FF2B5EF4-FFF2-40B4-BE49-F238E27FC236}">
                  <a16:creationId xmlns:a16="http://schemas.microsoft.com/office/drawing/2014/main" id="{E46F7226-807B-0587-70C1-601C996731FA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Google Shape;1961;p12">
              <a:extLst>
                <a:ext uri="{FF2B5EF4-FFF2-40B4-BE49-F238E27FC236}">
                  <a16:creationId xmlns:a16="http://schemas.microsoft.com/office/drawing/2014/main" id="{E775CA0E-DEDF-F5DC-E3AA-80CE46775894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Google Shape;1962;p12">
              <a:extLst>
                <a:ext uri="{FF2B5EF4-FFF2-40B4-BE49-F238E27FC236}">
                  <a16:creationId xmlns:a16="http://schemas.microsoft.com/office/drawing/2014/main" id="{27593DF7-735B-6CF7-4479-BF168276A03C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Google Shape;1963;p12">
              <a:extLst>
                <a:ext uri="{FF2B5EF4-FFF2-40B4-BE49-F238E27FC236}">
                  <a16:creationId xmlns:a16="http://schemas.microsoft.com/office/drawing/2014/main" id="{AFF2E830-07E8-3C87-5D02-10FAAE888394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Google Shape;1964;p12">
              <a:extLst>
                <a:ext uri="{FF2B5EF4-FFF2-40B4-BE49-F238E27FC236}">
                  <a16:creationId xmlns:a16="http://schemas.microsoft.com/office/drawing/2014/main" id="{2AE3CCE5-F47D-E5C2-3D2F-36415BA8D4B6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Google Shape;1965;p12">
              <a:extLst>
                <a:ext uri="{FF2B5EF4-FFF2-40B4-BE49-F238E27FC236}">
                  <a16:creationId xmlns:a16="http://schemas.microsoft.com/office/drawing/2014/main" id="{A1954A5C-824D-CA75-C7A5-593EC44D0D76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Google Shape;1966;p12">
              <a:extLst>
                <a:ext uri="{FF2B5EF4-FFF2-40B4-BE49-F238E27FC236}">
                  <a16:creationId xmlns:a16="http://schemas.microsoft.com/office/drawing/2014/main" id="{F807CF1E-10AA-693A-A995-51E191D5E0E1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Google Shape;1967;p12">
              <a:extLst>
                <a:ext uri="{FF2B5EF4-FFF2-40B4-BE49-F238E27FC236}">
                  <a16:creationId xmlns:a16="http://schemas.microsoft.com/office/drawing/2014/main" id="{2DEB933D-E589-AD51-2484-DCACFF77A12E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Google Shape;1968;p12">
              <a:extLst>
                <a:ext uri="{FF2B5EF4-FFF2-40B4-BE49-F238E27FC236}">
                  <a16:creationId xmlns:a16="http://schemas.microsoft.com/office/drawing/2014/main" id="{E8C13956-94ED-169C-C51E-523F30AF252C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Google Shape;1969;p12">
              <a:extLst>
                <a:ext uri="{FF2B5EF4-FFF2-40B4-BE49-F238E27FC236}">
                  <a16:creationId xmlns:a16="http://schemas.microsoft.com/office/drawing/2014/main" id="{47483CDF-5879-27B3-E7FF-89259F0C2B00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Google Shape;1970;p12">
              <a:extLst>
                <a:ext uri="{FF2B5EF4-FFF2-40B4-BE49-F238E27FC236}">
                  <a16:creationId xmlns:a16="http://schemas.microsoft.com/office/drawing/2014/main" id="{D9683E25-F49F-7976-4AF0-D63456F0AC93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Google Shape;1971;p12">
              <a:extLst>
                <a:ext uri="{FF2B5EF4-FFF2-40B4-BE49-F238E27FC236}">
                  <a16:creationId xmlns:a16="http://schemas.microsoft.com/office/drawing/2014/main" id="{138D8B9F-AD11-9399-E6C9-212C6A2F21F6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Google Shape;1972;p12">
              <a:extLst>
                <a:ext uri="{FF2B5EF4-FFF2-40B4-BE49-F238E27FC236}">
                  <a16:creationId xmlns:a16="http://schemas.microsoft.com/office/drawing/2014/main" id="{706338E9-4408-0EF5-CBB0-77F532DC7C32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Google Shape;1973;p12">
              <a:extLst>
                <a:ext uri="{FF2B5EF4-FFF2-40B4-BE49-F238E27FC236}">
                  <a16:creationId xmlns:a16="http://schemas.microsoft.com/office/drawing/2014/main" id="{C2DBF037-AA8D-DAFD-7AC2-EA23BF800B93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Google Shape;1974;p12">
              <a:extLst>
                <a:ext uri="{FF2B5EF4-FFF2-40B4-BE49-F238E27FC236}">
                  <a16:creationId xmlns:a16="http://schemas.microsoft.com/office/drawing/2014/main" id="{A6E370C4-0FD1-3490-5BEB-092E0DC0DA9F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Google Shape;1975;p12">
              <a:extLst>
                <a:ext uri="{FF2B5EF4-FFF2-40B4-BE49-F238E27FC236}">
                  <a16:creationId xmlns:a16="http://schemas.microsoft.com/office/drawing/2014/main" id="{B4B4EA46-0237-B995-53D4-1972D7D1F367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Google Shape;1976;p12">
              <a:extLst>
                <a:ext uri="{FF2B5EF4-FFF2-40B4-BE49-F238E27FC236}">
                  <a16:creationId xmlns:a16="http://schemas.microsoft.com/office/drawing/2014/main" id="{54BD3C07-2FA5-5C00-B80D-79B0F1D9BE4B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Google Shape;1977;p12">
              <a:extLst>
                <a:ext uri="{FF2B5EF4-FFF2-40B4-BE49-F238E27FC236}">
                  <a16:creationId xmlns:a16="http://schemas.microsoft.com/office/drawing/2014/main" id="{D0B206F2-7453-0C7D-ADD3-C1417D26A797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Google Shape;1978;p12">
              <a:extLst>
                <a:ext uri="{FF2B5EF4-FFF2-40B4-BE49-F238E27FC236}">
                  <a16:creationId xmlns:a16="http://schemas.microsoft.com/office/drawing/2014/main" id="{F7C6943B-B7AD-736B-4526-EA95EE8208AD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Google Shape;1979;p12">
              <a:extLst>
                <a:ext uri="{FF2B5EF4-FFF2-40B4-BE49-F238E27FC236}">
                  <a16:creationId xmlns:a16="http://schemas.microsoft.com/office/drawing/2014/main" id="{DB0007E2-4F66-0605-52F8-233DFDB5EC70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Google Shape;1980;p12">
              <a:extLst>
                <a:ext uri="{FF2B5EF4-FFF2-40B4-BE49-F238E27FC236}">
                  <a16:creationId xmlns:a16="http://schemas.microsoft.com/office/drawing/2014/main" id="{C2CAD2AB-CE24-575B-10F2-F314A4D78A34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Google Shape;1981;p12">
              <a:extLst>
                <a:ext uri="{FF2B5EF4-FFF2-40B4-BE49-F238E27FC236}">
                  <a16:creationId xmlns:a16="http://schemas.microsoft.com/office/drawing/2014/main" id="{08C82799-D51A-3770-9328-6F80F84AC941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Google Shape;1982;p12">
              <a:extLst>
                <a:ext uri="{FF2B5EF4-FFF2-40B4-BE49-F238E27FC236}">
                  <a16:creationId xmlns:a16="http://schemas.microsoft.com/office/drawing/2014/main" id="{054867D4-6DDE-F2AA-3A8F-552DED9C493B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Google Shape;1983;p12">
              <a:extLst>
                <a:ext uri="{FF2B5EF4-FFF2-40B4-BE49-F238E27FC236}">
                  <a16:creationId xmlns:a16="http://schemas.microsoft.com/office/drawing/2014/main" id="{A99B8D37-08A1-DC3E-58F8-3F9AB1C4FB99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Google Shape;1984;p12">
              <a:extLst>
                <a:ext uri="{FF2B5EF4-FFF2-40B4-BE49-F238E27FC236}">
                  <a16:creationId xmlns:a16="http://schemas.microsoft.com/office/drawing/2014/main" id="{40ED738E-6F58-851F-6014-D477F53D04F4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Google Shape;1985;p12">
              <a:extLst>
                <a:ext uri="{FF2B5EF4-FFF2-40B4-BE49-F238E27FC236}">
                  <a16:creationId xmlns:a16="http://schemas.microsoft.com/office/drawing/2014/main" id="{C3134212-72EE-7B10-3250-8C4B652B273D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Google Shape;1986;p12">
              <a:extLst>
                <a:ext uri="{FF2B5EF4-FFF2-40B4-BE49-F238E27FC236}">
                  <a16:creationId xmlns:a16="http://schemas.microsoft.com/office/drawing/2014/main" id="{9FDD0628-16B2-579E-69DD-075E3A4B5803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Google Shape;1987;p12">
              <a:extLst>
                <a:ext uri="{FF2B5EF4-FFF2-40B4-BE49-F238E27FC236}">
                  <a16:creationId xmlns:a16="http://schemas.microsoft.com/office/drawing/2014/main" id="{BCC1AB55-B29B-6C91-5FE0-44EA6688393E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Google Shape;1988;p12">
              <a:extLst>
                <a:ext uri="{FF2B5EF4-FFF2-40B4-BE49-F238E27FC236}">
                  <a16:creationId xmlns:a16="http://schemas.microsoft.com/office/drawing/2014/main" id="{3721519B-6170-D577-6FA5-48657088DD21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Google Shape;1989;p12">
              <a:extLst>
                <a:ext uri="{FF2B5EF4-FFF2-40B4-BE49-F238E27FC236}">
                  <a16:creationId xmlns:a16="http://schemas.microsoft.com/office/drawing/2014/main" id="{A33649DE-A7F4-DE48-F2E2-8E141DF34E60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Google Shape;1990;p12">
              <a:extLst>
                <a:ext uri="{FF2B5EF4-FFF2-40B4-BE49-F238E27FC236}">
                  <a16:creationId xmlns:a16="http://schemas.microsoft.com/office/drawing/2014/main" id="{C52CB99B-F0C7-8671-CD6D-63E01914BB48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Google Shape;1991;p12">
              <a:extLst>
                <a:ext uri="{FF2B5EF4-FFF2-40B4-BE49-F238E27FC236}">
                  <a16:creationId xmlns:a16="http://schemas.microsoft.com/office/drawing/2014/main" id="{FE0416FA-822F-E341-D975-9D23B2600CA1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Google Shape;1992;p12">
              <a:extLst>
                <a:ext uri="{FF2B5EF4-FFF2-40B4-BE49-F238E27FC236}">
                  <a16:creationId xmlns:a16="http://schemas.microsoft.com/office/drawing/2014/main" id="{6A779E63-FDD1-655E-00BE-8427A111CE25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Google Shape;1993;p12">
              <a:extLst>
                <a:ext uri="{FF2B5EF4-FFF2-40B4-BE49-F238E27FC236}">
                  <a16:creationId xmlns:a16="http://schemas.microsoft.com/office/drawing/2014/main" id="{C1C679A1-A07A-7671-FBDC-FE355A9F7E7A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Google Shape;1994;p12">
              <a:extLst>
                <a:ext uri="{FF2B5EF4-FFF2-40B4-BE49-F238E27FC236}">
                  <a16:creationId xmlns:a16="http://schemas.microsoft.com/office/drawing/2014/main" id="{A77C9571-FD77-EE40-8DFA-80A0707D2217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" name="Google Shape;1997;p12">
            <a:extLst>
              <a:ext uri="{FF2B5EF4-FFF2-40B4-BE49-F238E27FC236}">
                <a16:creationId xmlns:a16="http://schemas.microsoft.com/office/drawing/2014/main" id="{C619C839-8825-66B1-BCFC-973F3055581D}"/>
              </a:ext>
            </a:extLst>
          </p:cNvPr>
          <p:cNvSpPr txBox="1"/>
          <p:nvPr/>
        </p:nvSpPr>
        <p:spPr>
          <a:xfrm>
            <a:off x="4671077" y="8432506"/>
            <a:ext cx="2754854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Hearing loss</a:t>
            </a:r>
            <a:endParaRPr sz="3600"/>
          </a:p>
        </p:txBody>
      </p:sp>
      <p:sp>
        <p:nvSpPr>
          <p:cNvPr id="1998" name="Google Shape;1998;p12">
            <a:extLst>
              <a:ext uri="{FF2B5EF4-FFF2-40B4-BE49-F238E27FC236}">
                <a16:creationId xmlns:a16="http://schemas.microsoft.com/office/drawing/2014/main" id="{EF09DBC1-AF5D-31BA-1009-E75EBB79D628}"/>
              </a:ext>
            </a:extLst>
          </p:cNvPr>
          <p:cNvSpPr txBox="1"/>
          <p:nvPr/>
        </p:nvSpPr>
        <p:spPr>
          <a:xfrm>
            <a:off x="10526864" y="4812511"/>
            <a:ext cx="327215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Traumatic brain injury</a:t>
            </a:r>
            <a:endParaRPr sz="3600" dirty="0"/>
          </a:p>
        </p:txBody>
      </p:sp>
      <p:sp>
        <p:nvSpPr>
          <p:cNvPr id="1999" name="Google Shape;1999;p12">
            <a:extLst>
              <a:ext uri="{FF2B5EF4-FFF2-40B4-BE49-F238E27FC236}">
                <a16:creationId xmlns:a16="http://schemas.microsoft.com/office/drawing/2014/main" id="{A1E8AE5D-E0BE-10F4-F4A3-8DACAF95D8A3}"/>
              </a:ext>
            </a:extLst>
          </p:cNvPr>
          <p:cNvSpPr txBox="1"/>
          <p:nvPr/>
        </p:nvSpPr>
        <p:spPr>
          <a:xfrm>
            <a:off x="11029963" y="6623104"/>
            <a:ext cx="2265955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Knee injury</a:t>
            </a:r>
            <a:endParaRPr/>
          </a:p>
        </p:txBody>
      </p:sp>
      <p:sp>
        <p:nvSpPr>
          <p:cNvPr id="2000" name="Google Shape;2000;p12">
            <a:extLst>
              <a:ext uri="{FF2B5EF4-FFF2-40B4-BE49-F238E27FC236}">
                <a16:creationId xmlns:a16="http://schemas.microsoft.com/office/drawing/2014/main" id="{D42CCEB8-6DCA-3E81-670E-3EB0ABB5F8B4}"/>
              </a:ext>
            </a:extLst>
          </p:cNvPr>
          <p:cNvSpPr txBox="1"/>
          <p:nvPr/>
        </p:nvSpPr>
        <p:spPr>
          <a:xfrm>
            <a:off x="10642288" y="8432505"/>
            <a:ext cx="3041308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Amputation</a:t>
            </a:r>
            <a:endParaRPr sz="3600" dirty="0"/>
          </a:p>
        </p:txBody>
      </p:sp>
      <p:sp>
        <p:nvSpPr>
          <p:cNvPr id="2001" name="Google Shape;2001;p12">
            <a:extLst>
              <a:ext uri="{FF2B5EF4-FFF2-40B4-BE49-F238E27FC236}">
                <a16:creationId xmlns:a16="http://schemas.microsoft.com/office/drawing/2014/main" id="{2ABB2B5A-4315-5B2F-88FA-66F2E59A8116}"/>
              </a:ext>
            </a:extLst>
          </p:cNvPr>
          <p:cNvSpPr txBox="1"/>
          <p:nvPr/>
        </p:nvSpPr>
        <p:spPr>
          <a:xfrm>
            <a:off x="3963442" y="2981383"/>
            <a:ext cx="103611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Name an injury that might result in permanent work restrictions</a:t>
            </a:r>
            <a:r>
              <a:rPr lang="en-US" sz="3600" b="1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.</a:t>
            </a:r>
            <a:endParaRPr sz="3600" dirty="0"/>
          </a:p>
        </p:txBody>
      </p:sp>
      <p:sp>
        <p:nvSpPr>
          <p:cNvPr id="2002" name="Google Shape;2002;p12">
            <a:extLst>
              <a:ext uri="{FF2B5EF4-FFF2-40B4-BE49-F238E27FC236}">
                <a16:creationId xmlns:a16="http://schemas.microsoft.com/office/drawing/2014/main" id="{15415E9E-375E-E575-9F82-5BE54175CB2C}"/>
              </a:ext>
            </a:extLst>
          </p:cNvPr>
          <p:cNvSpPr txBox="1"/>
          <p:nvPr/>
        </p:nvSpPr>
        <p:spPr>
          <a:xfrm>
            <a:off x="3489627" y="517884"/>
            <a:ext cx="11308800" cy="2571473"/>
          </a:xfrm>
          <a:prstGeom prst="rect">
            <a:avLst/>
          </a:prstGeom>
          <a:noFill/>
          <a:ln>
            <a:noFill/>
          </a:ln>
          <a:effectLst>
            <a:outerShdw blurRad="14001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2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QUESTION 1</a:t>
            </a:r>
            <a:endParaRPr/>
          </a:p>
        </p:txBody>
      </p:sp>
      <p:sp>
        <p:nvSpPr>
          <p:cNvPr id="9" name="Google Shape;1995;p12">
            <a:extLst>
              <a:ext uri="{FF2B5EF4-FFF2-40B4-BE49-F238E27FC236}">
                <a16:creationId xmlns:a16="http://schemas.microsoft.com/office/drawing/2014/main" id="{B52D5996-F681-657C-4071-C0A9454D23A2}"/>
              </a:ext>
            </a:extLst>
          </p:cNvPr>
          <p:cNvSpPr txBox="1"/>
          <p:nvPr/>
        </p:nvSpPr>
        <p:spPr>
          <a:xfrm>
            <a:off x="4431566" y="6483352"/>
            <a:ext cx="338698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Complex Regional Pain Syndrome</a:t>
            </a:r>
            <a:endParaRPr sz="3600" dirty="0"/>
          </a:p>
        </p:txBody>
      </p:sp>
      <p:sp>
        <p:nvSpPr>
          <p:cNvPr id="1824" name="Block 1">
            <a:extLst>
              <a:ext uri="{FF2B5EF4-FFF2-40B4-BE49-F238E27FC236}">
                <a16:creationId xmlns:a16="http://schemas.microsoft.com/office/drawing/2014/main" id="{B203CAA3-C2BA-067E-B11E-AFFFA28E0177}"/>
              </a:ext>
            </a:extLst>
          </p:cNvPr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Block 2">
            <a:extLst>
              <a:ext uri="{FF2B5EF4-FFF2-40B4-BE49-F238E27FC236}">
                <a16:creationId xmlns:a16="http://schemas.microsoft.com/office/drawing/2014/main" id="{8E980D9B-8FBC-6B7C-5116-88396BD6A239}"/>
              </a:ext>
            </a:extLst>
          </p:cNvPr>
          <p:cNvGrpSpPr/>
          <p:nvPr/>
        </p:nvGrpSpPr>
        <p:grpSpPr>
          <a:xfrm>
            <a:off x="10229942" y="4706849"/>
            <a:ext cx="3866001" cy="1171789"/>
            <a:chOff x="0" y="-38100"/>
            <a:chExt cx="1018206" cy="308619"/>
          </a:xfrm>
        </p:grpSpPr>
        <p:sp>
          <p:nvSpPr>
            <p:cNvPr id="1833" name="Google Shape;1833;p12">
              <a:extLst>
                <a:ext uri="{FF2B5EF4-FFF2-40B4-BE49-F238E27FC236}">
                  <a16:creationId xmlns:a16="http://schemas.microsoft.com/office/drawing/2014/main" id="{6003A447-F33A-2367-5472-57DCE50CB0D1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>
              <a:extLst>
                <a:ext uri="{FF2B5EF4-FFF2-40B4-BE49-F238E27FC236}">
                  <a16:creationId xmlns:a16="http://schemas.microsoft.com/office/drawing/2014/main" id="{40D99BAD-4CB8-DBDF-DA23-F21369A46F65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Block 4">
            <a:extLst>
              <a:ext uri="{FF2B5EF4-FFF2-40B4-BE49-F238E27FC236}">
                <a16:creationId xmlns:a16="http://schemas.microsoft.com/office/drawing/2014/main" id="{FE486C05-26DC-69B0-C07E-A60BFCADF80E}"/>
              </a:ext>
            </a:extLst>
          </p:cNvPr>
          <p:cNvGrpSpPr/>
          <p:nvPr/>
        </p:nvGrpSpPr>
        <p:grpSpPr>
          <a:xfrm>
            <a:off x="10229942" y="6373917"/>
            <a:ext cx="3866001" cy="1171789"/>
            <a:chOff x="0" y="-38100"/>
            <a:chExt cx="1018206" cy="308619"/>
          </a:xfrm>
        </p:grpSpPr>
        <p:sp>
          <p:nvSpPr>
            <p:cNvPr id="1836" name="Google Shape;1836;p12">
              <a:extLst>
                <a:ext uri="{FF2B5EF4-FFF2-40B4-BE49-F238E27FC236}">
                  <a16:creationId xmlns:a16="http://schemas.microsoft.com/office/drawing/2014/main" id="{F2C878EB-C212-6D4A-A002-04C26A69B0E5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>
              <a:extLst>
                <a:ext uri="{FF2B5EF4-FFF2-40B4-BE49-F238E27FC236}">
                  <a16:creationId xmlns:a16="http://schemas.microsoft.com/office/drawing/2014/main" id="{A8F7A85D-783F-FF0A-977C-8D1D83A45257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Block 5">
            <a:extLst>
              <a:ext uri="{FF2B5EF4-FFF2-40B4-BE49-F238E27FC236}">
                <a16:creationId xmlns:a16="http://schemas.microsoft.com/office/drawing/2014/main" id="{97792875-431F-C590-599C-310E453B97CD}"/>
              </a:ext>
            </a:extLst>
          </p:cNvPr>
          <p:cNvGrpSpPr/>
          <p:nvPr/>
        </p:nvGrpSpPr>
        <p:grpSpPr>
          <a:xfrm>
            <a:off x="4192057" y="8117185"/>
            <a:ext cx="3866001" cy="1171789"/>
            <a:chOff x="0" y="-38100"/>
            <a:chExt cx="1018206" cy="308619"/>
          </a:xfrm>
        </p:grpSpPr>
        <p:sp>
          <p:nvSpPr>
            <p:cNvPr id="1830" name="Google Shape;1830;p12">
              <a:extLst>
                <a:ext uri="{FF2B5EF4-FFF2-40B4-BE49-F238E27FC236}">
                  <a16:creationId xmlns:a16="http://schemas.microsoft.com/office/drawing/2014/main" id="{B471DBD0-B0EE-F2F7-DBD1-295A0F585E17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>
              <a:extLst>
                <a:ext uri="{FF2B5EF4-FFF2-40B4-BE49-F238E27FC236}">
                  <a16:creationId xmlns:a16="http://schemas.microsoft.com/office/drawing/2014/main" id="{D4E91A5C-59C3-FBE5-CE48-E3DD39F863E7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8" name="Block 6">
            <a:extLst>
              <a:ext uri="{FF2B5EF4-FFF2-40B4-BE49-F238E27FC236}">
                <a16:creationId xmlns:a16="http://schemas.microsoft.com/office/drawing/2014/main" id="{C6627A99-59B8-A80C-5B18-F2ABC3314C4F}"/>
              </a:ext>
            </a:extLst>
          </p:cNvPr>
          <p:cNvGrpSpPr/>
          <p:nvPr/>
        </p:nvGrpSpPr>
        <p:grpSpPr>
          <a:xfrm>
            <a:off x="10229942" y="8117185"/>
            <a:ext cx="3866001" cy="1171789"/>
            <a:chOff x="0" y="-38100"/>
            <a:chExt cx="1018206" cy="308619"/>
          </a:xfrm>
        </p:grpSpPr>
        <p:sp>
          <p:nvSpPr>
            <p:cNvPr id="1839" name="Google Shape;1839;p12">
              <a:extLst>
                <a:ext uri="{FF2B5EF4-FFF2-40B4-BE49-F238E27FC236}">
                  <a16:creationId xmlns:a16="http://schemas.microsoft.com/office/drawing/2014/main" id="{0F9592F0-691B-A902-3608-83BC500FB46A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>
              <a:extLst>
                <a:ext uri="{FF2B5EF4-FFF2-40B4-BE49-F238E27FC236}">
                  <a16:creationId xmlns:a16="http://schemas.microsoft.com/office/drawing/2014/main" id="{D0D839A9-C338-B3F1-4DB4-095377A84642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6" name="Block 3">
            <a:extLst>
              <a:ext uri="{FF2B5EF4-FFF2-40B4-BE49-F238E27FC236}">
                <a16:creationId xmlns:a16="http://schemas.microsoft.com/office/drawing/2014/main" id="{DF7AFBDA-A952-5B14-D61B-522870C01C45}"/>
              </a:ext>
            </a:extLst>
          </p:cNvPr>
          <p:cNvGrpSpPr/>
          <p:nvPr/>
        </p:nvGrpSpPr>
        <p:grpSpPr>
          <a:xfrm>
            <a:off x="4192057" y="6373917"/>
            <a:ext cx="3866001" cy="1171789"/>
            <a:chOff x="0" y="-38100"/>
            <a:chExt cx="1018206" cy="308619"/>
          </a:xfrm>
        </p:grpSpPr>
        <p:sp>
          <p:nvSpPr>
            <p:cNvPr id="1827" name="Google Shape;1827;p12">
              <a:extLst>
                <a:ext uri="{FF2B5EF4-FFF2-40B4-BE49-F238E27FC236}">
                  <a16:creationId xmlns:a16="http://schemas.microsoft.com/office/drawing/2014/main" id="{4D0F2019-43E7-F110-BC59-6EA1FC285E48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>
              <a:extLst>
                <a:ext uri="{FF2B5EF4-FFF2-40B4-BE49-F238E27FC236}">
                  <a16:creationId xmlns:a16="http://schemas.microsoft.com/office/drawing/2014/main" id="{5AFC9CEC-353D-9868-CDC1-E6ECF7E6E28F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8"/>
                  </p:tgtEl>
                </p:cond>
              </p:nextCondLst>
            </p:seq>
          </p:childTnLst>
        </p:cTn>
      </p:par>
    </p:tnLst>
    <p:bldLst>
      <p:bldP spid="18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364A5DAF-B74E-8429-A66F-E3EED44E2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70259439-CAA1-C07D-B098-7ADF89C90519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C38C158D-8102-5739-7B90-4F6F077E7B12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8EC3C43A-10AA-1C51-2217-A43339BDD19B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092BF725-B78A-7A57-D750-D3A452F51477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AF3507E0-8772-011C-8B42-0D069C73EE31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31A64684-09D9-A2A1-2E33-94A4142B0E25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311DCD2B-D7B4-EE11-75E0-00F076A8D108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9D1F0201-3021-45D7-CCB7-3EC69EE05E94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3B2C883C-B0F6-635C-8D7A-E3E765476D9B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9675145E-A3A6-722F-A96B-FC59C26F8294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2BD43F58-75A3-5606-11C5-DFFA3D0E2DBE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99AFF1A2-A97F-5F88-1DDB-7495E61C1916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B235420F-4F89-3F5B-AB06-115E6101499A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95E8FECD-B227-1666-76D9-898814CCE69E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C65E483D-F67B-56BF-D636-4801509C6406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A27AAE8A-3D10-6E48-D5F7-671B192F8666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490AE28D-45BF-C07B-FD87-B7D0A7B71E14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D457A93C-0346-D16F-C6A8-2FA24A1A7B40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D64FEDC1-4558-635E-9E5E-A487A72771B3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55417FFB-4967-5C98-BCC2-3F8D733B5B4C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74E36965-15CE-47D1-8F67-DEC8FDA7E2FA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F3DE05E0-0F1E-00DD-226B-3182311919A0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EE66D072-CB59-7461-A877-6E18372ED68E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9CCE5A99-8FEB-600C-A9B3-08EFAD66B3E9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D08D44BA-3264-32AE-82F1-2BC1152D2779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195E32CD-192F-FF29-20D1-97D11110719D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59D34EAB-D8DE-FE32-0FEA-8A0ED738424F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69D79E86-3ABC-4786-A0E7-51999690523D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57111297-50F4-4CCF-EFF7-D8804AC08997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429D62A6-5EFD-918E-349B-2F39FEB244E3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4FAEBBA8-CD65-BF23-ED20-9E5EF57FD0B8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8A41C785-CF39-26BE-1B26-375926CDE73F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A456AA70-E3D5-EB54-FEE1-E9635C729CC9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409BC25B-AA88-F87A-3BE2-FFC3811C1BF9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82686168-5C1E-3A0B-CC46-975C7916C165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7D4DC4EB-C4E9-5DD7-A643-F0EF0813C3D9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5F76EC7A-DC0D-4775-3C56-9921D0E10AAC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F7F78792-4B17-90F8-D8D4-F1B21FE7B554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39AEEB4D-AC3B-A5F6-D62B-0CCD44F08746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9097DA46-C495-83A7-43BB-CDD33C629FDC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85AB0F37-39CE-869B-D180-03A0CB6F208F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4430F13B-D70B-513F-C206-C7A13DF8ECD2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3E628130-E5D8-1E8A-4537-92931858A376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306E4E43-D9CC-121C-A02B-16C4D7308606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487A42DE-A0AD-44AD-76C8-B5714C13FE56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5D5556BC-882E-78B6-2ED0-6B06C3718620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92916E3B-3A0F-68E9-649E-C0CB3CC3EF4B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E541AA9A-6165-511E-96F6-AF2D8F81FC32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14EC8F42-B062-E941-F397-D8318090B2F9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BB337061-4CEE-54DF-904A-0F264CE8AB6D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CEA440A9-878E-A18F-5AE0-B0A5AFBA85F0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546156D5-BF4C-E0E8-8C2B-0FADAE825E15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AE9DC2D4-5F80-376F-54D9-D4BE2608F08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237AF1E6-6B8F-203F-D391-08B973FCA014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F382813E-7936-04BB-A43B-FFA0A4537A64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8FC93C3C-1913-6E46-B1D9-AC224B0B5201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4E00760C-B384-342C-A897-98A25E74D3F9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725596B6-9772-0BC2-5AE8-C82660F24787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AC329AA8-2A2E-443C-3C52-8410019C8091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3CF66498-6277-7769-39CA-D4477CC09946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AA6344CD-0F40-AF62-D55B-66B860DD56DD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8D6B98A9-96D3-1262-82AE-135E3A8FD2D3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60043438-198B-690C-A49A-C594284F238E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7F1E27E2-7DD9-E21D-1493-A559279CE5E9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B738E8F2-24C5-3905-5F27-A7E147C25ECA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852731F4-51A6-0C3A-7635-0C040CD19B12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E06EBA3B-0DCF-BBBD-0EE1-BDC00DCE0CCF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A33B7C6C-5CDC-5C0F-C7FD-C1F35EDF9C5D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2F2D4C4F-4875-5492-3AC0-366A2C60F4CF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EF7170C6-0CE7-78FB-A5FB-EC40574F6828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75EE911B-C35B-9610-C9EE-B6CA373E82A5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E190C579-0B71-C5C2-A942-7B60A21784AA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4328750F-B281-364B-72C2-B57E199F4A32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5799C1BD-870A-F56D-18F4-895DA110D79B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46F58794-D933-E2CE-FC96-B63BFF2F7515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53A11441-D534-256A-CEFC-BF421F4C8960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BFF2105F-8FDB-2159-4294-87415512897F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5EF8A2FC-6309-46E7-BF38-E367DCFEC635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B3F9AD29-BDBD-9133-085F-9476604D6AB6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A3B16A2D-4455-B7FE-82E2-DD6987530CBF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091D1A62-D8E1-067B-2735-93BD415FE445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23B2C809-49BE-75C8-586C-BD68A93398F4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61AB9981-2D53-6291-F2B5-A4EEE1F941E3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564C71F9-C6D5-781F-0C90-A715F0BE40DA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FC9D511A-221F-ABDF-6E87-E71FB354BB87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913C5EDB-7CD2-2F36-B695-205A9933CE5A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3520A136-5F1C-37FC-1F40-2AC89AF1215E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BD9FFA17-A550-84C4-FDE1-833A01E7511D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4CABE76E-F55B-7122-45DA-C630767E2894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B0E06752-FB95-5043-E60B-A4095F0A2985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0F027907-67E7-2030-C65A-280E640845E0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0E714F39-1FCE-A4DA-99CA-7D7ABAD6A2A7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449AA7A3-31F3-866A-EAA1-E139A72A169F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2A48C542-77C9-0361-F612-2147789A379B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FDF726DA-371F-B570-0EFA-66415AA791B5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E4C39857-BE7A-A7DC-CD9B-C4601585C158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C64045E3-2C97-2381-BC5F-E222B67724A4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D2819942-23FB-17FC-15B4-6C438CF342DD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2A2CAB94-002F-48F0-2C23-E63654BBBF59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34923F41-210D-1A70-C51A-54A3E97405EE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1A497528-7CDF-5A3B-34EA-C030604EB29B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63C44ADA-01D2-3092-ED6E-352C367675BB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480CE161-19A9-DAD8-09BF-8001308445A5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EF3B8890-421A-121C-18F0-50CDBF2BC499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7F75E25D-552B-EA36-286B-74CC0B088292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2CCC4368-ED80-E06D-28B5-597A8850147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297415D0-90B7-5C21-F710-363FA25D3C6C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DDC72488-2A0D-DB1A-728E-B97FA5FC3A6A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41C1EC96-531D-BDE0-DC1C-9C2E38739DFF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E937E9B7-2063-0E37-B69C-28F48DA79DDA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4C146E6D-CAC2-988D-C012-D9DE81847E63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B2C8FC73-ECF6-A4E2-0F40-8560F55732F4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D84960FB-677E-D225-55DC-166230E45FAE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2C7EB34B-C5A4-C2EB-E5B1-62E80D9C891C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EA504227-9B39-4291-EF91-F7428BBCC90E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E7DFD3B6-7453-2354-A85E-474A200EE39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03C4DB98-8D64-7F89-CC25-892E9AE9CB6A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920A73A9-6832-6F05-F3AD-03AE07CCE20F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998BA8DD-D8CD-E8A4-FC98-7BBB283C9C28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202CD6B8-26CF-2386-2508-D91362DBA11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5879EEBA-6199-0927-7097-813488D18376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6F3720D5-8E0C-4734-9016-35943F487DD4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F373604A-7A13-F07F-1DD2-C02773685C40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F8E40C65-A3EF-CA1B-13C8-B8F75F4E66F9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584BFC04-9E8D-A573-5459-07E95992E8C0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787D16BD-F5D9-228C-3D27-9B1482361385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2934FAB0-0240-27E2-0781-E6C20042F53A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F55056D7-CAD8-57EA-17F1-02486B34134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A67D3C8F-E5B3-BBE3-6D72-FF8D88DD3244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9B965F96-A9D7-E55E-D0BC-FE926BAF7F5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4439A64A-5723-0B8C-D7E9-417E7AB77B38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48B93F71-F075-90D1-A661-2BDEC826A3E2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2317D802-90D5-B2E0-5013-93FBB4496433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D27812BE-8EBC-3523-0FDF-E74C383C917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84182610-7119-7D2C-8D9C-6CDFF410024D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BE1B1D03-5DDD-4621-267C-0983C37AC646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297D0ED4-486E-1C55-C10E-1BA8D40A3A61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215D6319-FF71-3811-2936-34202F1D4DCE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B2D1E7B7-3FE5-5E7C-C6EB-045326E22C6D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35E6DA0F-0B4A-88C1-CD79-71C273AE9681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03E83AF5-AB83-FEB4-31D0-3E4E7465C60E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97419162-FFEE-CD47-ECEC-CBE11057845D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9F0D924E-9991-1DE4-838F-F390B6BD363E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BEF7C6CA-9C53-295C-B785-EA5D825AC262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35596AA3-031A-9B11-E32D-507E99D6DC5D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9AFC06D9-0A8A-9261-7599-D8FD7B0B752A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D1D0DE84-DD17-CF0D-79C7-8750B21146A4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F986B97A-F61B-7F50-7D3E-2C4CB0AF46EC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9B63B987-2F6D-EB56-360D-D77FA283ACEF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15C3DCA8-E3C2-D2BF-676E-06963A56A0F6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11D76F2A-FA90-9793-7D96-268566AC12CE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25ABF535-D436-C795-4B02-0C3D2B57BEAA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1D670C77-A54A-A8F0-C46A-74559F1E5BA2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4710EDEE-96C3-01C6-FF03-43CA7A3FBE96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3ABF4BDB-C8FE-1676-DB2E-EAFEB7A47329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5AE04C77-8ABB-5E62-28F2-46606CBEC04D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0F203C03-128F-2E7B-05B5-69F118FF4F12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5C08CDB5-CD42-BD7D-F2D9-A1A43CAC916E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145792C8-5203-B87F-FE80-49DE40B8B5EB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47B20676-F252-6277-C3ED-134144E5C0CC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06A46241-194F-DA2A-7549-E51DD3CC725C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1F9F029E-E088-5F5A-1E9C-8759FFD3D9C2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3214E68B-B177-470B-5C0B-DA617F42C095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6C88B953-EF51-AB7E-30F3-B421267A8847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3A06F91D-4EDC-22C6-E4FE-7F5F9CE95E53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76D0C355-8069-4857-3F0B-5B4990464EE3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D2ACF077-3E9B-895F-C087-B43E34CB27E3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0089B9D5-75C7-4AF5-B8ED-8D28CA4797FB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93BE6FF0-9DD8-1427-708C-05B21A53B0A4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F9703980-2CBD-50CC-37A9-BD58E0BD82B1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6B00999F-49D5-A3EF-164E-21F4527321DD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DB36E3DD-463D-0439-B33C-A075496DDD71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F929076E-2409-D235-889C-C5827A5D501B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ADAF4EB2-66C5-26A5-F53B-6B69A6FFF84D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B3198CBE-CF56-A74F-A0F5-75032F903865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FAA80344-3322-5CF2-9E19-1402908EE9A1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30EC514D-6FA9-963F-B689-A86BF93639DB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D10399D8-B05C-6469-08AF-F173FB99913D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61DDD9B2-D242-6C3E-42FC-EB6AED3CE831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87A22466-5D4C-B5D7-9453-7E81AB932818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615AAE05-2D1D-C6CC-8C3D-0578E82F5BAC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45B5CE1D-2064-3614-3A51-004BACB8592D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FDA61842-FC25-11F4-52B3-BFE3E85D07CC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1C30DF42-89F1-4D80-4EF8-20DF60691FC6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AFEAA71E-641F-A82B-27BF-7A08B215AE96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1167B38F-896E-0A1B-4B2A-66D7DE0D7C75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C2C084B3-276D-EFB0-671C-A684E864B89D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86D66F5A-0705-87D1-A85C-B2025EE29C9D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8DB4415B-A6FA-CD55-EA8B-82F76AD199C0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120F169E-075F-7D9A-D403-2EEF397697B6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BC91242F-620B-FB92-0C46-55B887D38E0E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14AA93E8-5028-8872-AAF5-41DF350471DF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F0E8F8B2-48D0-48C0-43AE-BC80EBDA097B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07BDB383-2041-A15F-937C-2D2B7D48FDF4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2FDBE7A0-2158-BC0A-8EC4-8B3010B08EE8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12AC6186-09E8-52D1-A41A-C4ABAA8FC84B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9FB3940F-F239-3F2C-9EA7-8AD0F00548F1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57C25833-B404-2618-E042-54E7867044F1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C8889E0A-934F-D017-6EF3-521564BBA424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18BF460A-D69B-724A-F576-231222AE37D0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341BEEAD-1152-50F7-7C4E-FE53951B9646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7F4524DC-2726-6C0D-2636-956221BB7C08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D7FCF8DC-67C5-1F36-DC0C-65B561B6FEB0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1DE10046-297D-77C0-C525-BB110374D5FD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824B57CC-BD4B-F46C-DD71-DD4536C8F67E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C1787EC0-28B8-16E0-BC68-570FB3694BAB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EB971819-DA37-C733-F350-F95702DC7B21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B90685B7-F6C7-B52A-E82F-BB2BBBF1A1E0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AAE56740-1093-908C-AFE5-CC19FACF6771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759A0D8C-AA7A-362F-38CA-A87834890159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D391C4E9-0C79-8090-AC4C-315FCC61520C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89BB0F09-D1F6-2DCA-CE77-D4CE4DE9E3F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139DE59C-3C5B-8575-A306-A72F19316B1D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D765ADDD-B81B-9B38-0ACB-A0651A2E5BB8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DDACEAE3-EC23-716A-2C81-AF60A1E767C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68B6E5D1-2172-FBB1-41D2-C162CDC585B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47C4B0F5-DA86-3C14-6C73-7BA1692C611B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382291BD-E348-2D2C-E9BD-11E7A5F86ABB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DE76F742-4270-B320-D34F-3AAAD5628C28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4D738022-B2CC-A0F5-12D7-48EB662A4D7C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8E6B8F80-581D-941B-C59A-97B657EE1CD1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63811546-03C3-A287-7F38-CC11466F8188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545CDDC2-B5F6-1005-A0C8-BE287A8EE8A8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28DE9969-EB16-E0C1-799C-35D9D35F381A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FADB5BC3-516F-6D82-7C4B-E4E207262CB3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2A30E36E-0ED0-B3AB-E393-9907EF1AFC4E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7AB45F3D-A270-ED94-1CAB-9790A99BA44D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4C23E6C0-74C8-CAE9-17A0-E0C240472F48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3C10A705-95A3-4413-1735-5A5C189E49B1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1BEE4204-D7A5-31A1-E8A7-332CD3713210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B3B885C3-9CC8-E6D3-FA6F-D953B6D87CF8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C65DC9EA-5E17-749D-C4C3-769F6CE56217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AF40FD4C-6B69-D5F6-43D3-16579E131B7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3E61BA3E-CE1F-1E93-DF59-32880759A5C6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A3751744-42D2-FA9E-80BC-2BC6E7FDE74A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6B83A882-FBA2-37B6-0420-B9433CC5BD55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A4FF92BD-7F5D-075C-3EE8-D63D3C1BA208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F1838A13-D95B-A98C-42A2-860F03025E80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B4513BD2-3CDE-795F-03E7-B74055828F16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F4374305-BCFF-3F7F-A0C1-A0ABD6F4C3F6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8F9A84D4-8CB2-1EF1-F003-B8BD10E160F9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A04DD367-27F0-0259-9583-CA889E49FF48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D19CBED4-8AAA-03FB-6ECE-EB57F84AA36A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CA3AFBC5-7C50-9869-F420-C13B8D47F0C3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93E919BB-3AC2-D4BF-53C3-2EF5C347F20B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DDD32A62-C59B-73EB-17D2-6BE6F2B078EB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05FCF027-19DC-2034-5618-7460728943F6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FF709732-14C1-94D9-A92C-43369411706C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F3BA8314-C301-73C3-4275-BF034267338F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1E1C997E-6982-CEB9-E91D-EDBFDB1AF564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3C70A513-85A5-0869-8439-FF3FCBCFA2C8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ACDBD286-1D6C-3382-16DF-4CE8E5C539A5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22B9746A-B4E1-89B2-3AD1-9C7DBF3CF6F9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7EB4C886-9520-750E-1FF1-99196C6504C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D2E373DC-792B-6536-BB7F-3A9018A0B8BE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BBF5903F-C3A8-E54F-D9E2-10B374E9521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3BFC88E5-0C2F-F8C7-0135-A995F0EC715C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B4AFDE0C-6775-987B-CDA5-95F55E1D47F2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7E000B4B-9A38-8508-EE8E-4C8C09EC9477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4BF1656C-4D6A-F709-BE34-06DE449A0895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0E4F2C68-A2E4-381D-0C17-94F1F5AB18C6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17885A03-F355-4DFF-3188-D6F7F7355AB8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4B169F8E-27BF-33F9-1E59-68FF9E112386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B7965081-3014-0107-7DAE-C6F965E7C73D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4947962E-A7EF-2C63-5CAF-DC16BCE9EDC9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F33EF22A-C1CB-28A0-4C78-46BC29EF89A7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69870285-4B09-1C16-8C65-D01EE6F085BF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9F74B709-1E33-0F93-6D9E-22208C94A588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DA782792-32F4-6504-283D-A078DFD800F8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AB9D3D31-9EBF-B743-F35B-EB28E7B82919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8CB5FB59-036F-DC12-DFA1-F69C52447A8A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38EA857C-B134-C829-E4D2-E2B799DA5A9C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E6429668-D315-574E-9FC9-BA4A3C0D3E9C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64465801-1E40-B2E5-12B3-6D59F89E9B09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D4622210-DA9A-2600-9FBD-AB263F8D16D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BE209ED3-A9F7-F331-B470-B8B35E7AF6B7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36F5A9A8-C9F2-6B42-644C-A4F432C10749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AFE54A5C-9DB4-75E5-CFB4-D09FA82631FA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42E60091-EA18-A078-33A7-C71F97113B68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D58E7EEA-89EF-FA7F-B41F-C2EDD2528F66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70415B50-0BE1-8A07-3F79-F9F470D23DD4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75164F9B-4AC3-FB36-B7CC-C8A4565EED2B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EC568694-A470-8362-15DE-2531766E9686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5DAF113E-CB9A-F5C1-8D5E-58D324431824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13DD88D9-7654-7EF0-7A4E-3D385F8EA810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8CFE006F-1C26-CF17-D089-7EF020A8D445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4C8C0D79-926E-02BB-180B-1624B0051879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FECA80A2-7DC6-96D4-D80A-F323460717E4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08138E01-A450-4274-7221-68D65F335424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2DD224C4-99A7-71A9-9A77-29185575F72F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90389FED-3320-4ED7-0980-7B50EC7826FE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6F8AAECE-E81C-0CF8-A875-AF7874D95627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066BC9DF-A2C2-B665-3E2B-52EE0A77941A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0E5FE8C0-0935-057C-EE2E-8D7D153029AE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65BD8F5A-C8AC-F58D-8571-103C0532BE66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A9EAB651-91C3-BB37-9F6B-8F5F7744F977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247DEA81-4388-D398-1F83-EE70F5C09C5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0A9E98D9-1CFC-EE89-799C-2EB0CB3751FA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A6E574F3-D23D-F004-E9D8-63197F5C4F7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BD8BA424-11AE-6C73-DE0D-A1278C0C4DE0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47DEE8FB-E459-B623-22CA-DFD83B57343F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5F570C1B-872D-74BA-D1C5-04E3A7EDFD1B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88042E74-EA52-6664-DE85-BE3C2AF43F0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B55F365B-ABFE-36B6-9617-61416E0D265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962D60A3-CA3F-5A18-83D7-CCF00BB2DAE4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C2A2AC84-08AA-B102-1E7D-D91F9EEF27A0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6A84C7EE-CFF9-C337-EDEF-1D5EEFD625B4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4861DD70-89EA-EDE4-8680-F57B998B11C0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9449D5E2-BFEA-679E-EA29-36EC04ACA3A8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E660E8D7-8D93-A745-602D-1F1220DAC6F7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E923B172-6284-3F19-5417-AB2A8E45A79D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A53BC05C-9856-1D8E-8648-65937BC01132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34F48366-1034-1F72-66CD-0670C8914FC1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1F82D648-581A-EB49-E06D-663766D0AE4E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A4160E4C-1D56-CADF-8A7D-20F8F0BB441C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C43F7028-CFB2-7A8A-6943-62E38045FAA2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7E45A909-1613-0F4D-7618-2699FA9D14F1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45B4FEB8-36CE-D5D4-891F-B59572A8321B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9CAE0DCB-B6F2-2AF1-8162-7310CB06F0BE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A7F0CC16-CA5A-6BC3-C255-5A4641A5F7E6}"/>
              </a:ext>
            </a:extLst>
          </p:cNvPr>
          <p:cNvSpPr txBox="1"/>
          <p:nvPr/>
        </p:nvSpPr>
        <p:spPr>
          <a:xfrm>
            <a:off x="4155759" y="3165166"/>
            <a:ext cx="9976500" cy="37545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NEXT QUESTION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494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2">
          <a:extLst>
            <a:ext uri="{FF2B5EF4-FFF2-40B4-BE49-F238E27FC236}">
              <a16:creationId xmlns:a16="http://schemas.microsoft.com/office/drawing/2014/main" id="{BB02719C-AEB9-520A-B8DD-8385B2EF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24;p12">
            <a:extLst>
              <a:ext uri="{FF2B5EF4-FFF2-40B4-BE49-F238E27FC236}">
                <a16:creationId xmlns:a16="http://schemas.microsoft.com/office/drawing/2014/main" id="{B35FFEA5-15A4-40D6-CC40-9D34527AF053}"/>
              </a:ext>
            </a:extLst>
          </p:cNvPr>
          <p:cNvSpPr/>
          <p:nvPr/>
        </p:nvSpPr>
        <p:spPr>
          <a:xfrm>
            <a:off x="4170791" y="5690388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4;p12">
            <a:extLst>
              <a:ext uri="{FF2B5EF4-FFF2-40B4-BE49-F238E27FC236}">
                <a16:creationId xmlns:a16="http://schemas.microsoft.com/office/drawing/2014/main" id="{69DF8C41-CF40-1F27-27F5-DBAECC2ED7FC}"/>
              </a:ext>
            </a:extLst>
          </p:cNvPr>
          <p:cNvSpPr/>
          <p:nvPr/>
        </p:nvSpPr>
        <p:spPr>
          <a:xfrm>
            <a:off x="10208679" y="568695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4;p12">
            <a:extLst>
              <a:ext uri="{FF2B5EF4-FFF2-40B4-BE49-F238E27FC236}">
                <a16:creationId xmlns:a16="http://schemas.microsoft.com/office/drawing/2014/main" id="{030E3E5C-BFD0-C05E-D545-734BA486E7CC}"/>
              </a:ext>
            </a:extLst>
          </p:cNvPr>
          <p:cNvSpPr/>
          <p:nvPr/>
        </p:nvSpPr>
        <p:spPr>
          <a:xfrm>
            <a:off x="10208679" y="4383677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4;p12">
            <a:extLst>
              <a:ext uri="{FF2B5EF4-FFF2-40B4-BE49-F238E27FC236}">
                <a16:creationId xmlns:a16="http://schemas.microsoft.com/office/drawing/2014/main" id="{54842FEC-1BCC-0A00-1FAF-8190FA676974}"/>
              </a:ext>
            </a:extLst>
          </p:cNvPr>
          <p:cNvSpPr/>
          <p:nvPr/>
        </p:nvSpPr>
        <p:spPr>
          <a:xfrm>
            <a:off x="4170792" y="4383677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24;p12">
            <a:extLst>
              <a:ext uri="{FF2B5EF4-FFF2-40B4-BE49-F238E27FC236}">
                <a16:creationId xmlns:a16="http://schemas.microsoft.com/office/drawing/2014/main" id="{AFD02773-699D-0A8E-A04B-26F9B1FD8040}"/>
              </a:ext>
            </a:extLst>
          </p:cNvPr>
          <p:cNvSpPr/>
          <p:nvPr/>
        </p:nvSpPr>
        <p:spPr>
          <a:xfrm>
            <a:off x="10208679" y="6990229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4;p12">
            <a:extLst>
              <a:ext uri="{FF2B5EF4-FFF2-40B4-BE49-F238E27FC236}">
                <a16:creationId xmlns:a16="http://schemas.microsoft.com/office/drawing/2014/main" id="{8B5646E2-A1D6-AB94-C975-BE8302125082}"/>
              </a:ext>
            </a:extLst>
          </p:cNvPr>
          <p:cNvSpPr/>
          <p:nvPr/>
        </p:nvSpPr>
        <p:spPr>
          <a:xfrm>
            <a:off x="4170791" y="6990229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12">
            <a:extLst>
              <a:ext uri="{FF2B5EF4-FFF2-40B4-BE49-F238E27FC236}">
                <a16:creationId xmlns:a16="http://schemas.microsoft.com/office/drawing/2014/main" id="{0BB22ACF-7D02-7DEF-A5AC-2EB6D244A3D5}"/>
              </a:ext>
            </a:extLst>
          </p:cNvPr>
          <p:cNvCxnSpPr/>
          <p:nvPr/>
        </p:nvCxnSpPr>
        <p:spPr>
          <a:xfrm>
            <a:off x="3963442" y="3987732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2" name="Google Shape;1842;p12">
            <a:extLst>
              <a:ext uri="{FF2B5EF4-FFF2-40B4-BE49-F238E27FC236}">
                <a16:creationId xmlns:a16="http://schemas.microsoft.com/office/drawing/2014/main" id="{0F4175EE-65AD-FEE6-B10B-54058F682E35}"/>
              </a:ext>
            </a:extLst>
          </p:cNvPr>
          <p:cNvCxnSpPr/>
          <p:nvPr/>
        </p:nvCxnSpPr>
        <p:spPr>
          <a:xfrm>
            <a:off x="3963442" y="3030970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3" name="Google Shape;1843;p12">
            <a:extLst>
              <a:ext uri="{FF2B5EF4-FFF2-40B4-BE49-F238E27FC236}">
                <a16:creationId xmlns:a16="http://schemas.microsoft.com/office/drawing/2014/main" id="{06BB969F-487E-1C33-ECD4-B27D8DBACF57}"/>
              </a:ext>
            </a:extLst>
          </p:cNvPr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1844" name="Google Shape;1844;p12">
              <a:extLst>
                <a:ext uri="{FF2B5EF4-FFF2-40B4-BE49-F238E27FC236}">
                  <a16:creationId xmlns:a16="http://schemas.microsoft.com/office/drawing/2014/main" id="{D6501385-E9D5-6C5C-1E3F-4756BBA975E5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Google Shape;1845;p12">
              <a:extLst>
                <a:ext uri="{FF2B5EF4-FFF2-40B4-BE49-F238E27FC236}">
                  <a16:creationId xmlns:a16="http://schemas.microsoft.com/office/drawing/2014/main" id="{8BB10386-A7EB-D37A-CF88-7C9B1367F0DB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Google Shape;1846;p12">
              <a:extLst>
                <a:ext uri="{FF2B5EF4-FFF2-40B4-BE49-F238E27FC236}">
                  <a16:creationId xmlns:a16="http://schemas.microsoft.com/office/drawing/2014/main" id="{3B217ED1-DA02-3A3D-5677-664EC84B6BE9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Google Shape;1847;p12">
              <a:extLst>
                <a:ext uri="{FF2B5EF4-FFF2-40B4-BE49-F238E27FC236}">
                  <a16:creationId xmlns:a16="http://schemas.microsoft.com/office/drawing/2014/main" id="{2500A43B-F215-FA50-D9E3-6185B11685C9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Google Shape;1848;p12">
              <a:extLst>
                <a:ext uri="{FF2B5EF4-FFF2-40B4-BE49-F238E27FC236}">
                  <a16:creationId xmlns:a16="http://schemas.microsoft.com/office/drawing/2014/main" id="{69124055-03CD-F02F-E23F-CED35B86A606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Google Shape;1849;p12">
              <a:extLst>
                <a:ext uri="{FF2B5EF4-FFF2-40B4-BE49-F238E27FC236}">
                  <a16:creationId xmlns:a16="http://schemas.microsoft.com/office/drawing/2014/main" id="{EA6C0E97-6BB7-E63E-A1A7-77DE2474AFFB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Google Shape;1850;p12">
              <a:extLst>
                <a:ext uri="{FF2B5EF4-FFF2-40B4-BE49-F238E27FC236}">
                  <a16:creationId xmlns:a16="http://schemas.microsoft.com/office/drawing/2014/main" id="{9416398C-EC70-082C-E715-D91B17525F13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Google Shape;1851;p12">
              <a:extLst>
                <a:ext uri="{FF2B5EF4-FFF2-40B4-BE49-F238E27FC236}">
                  <a16:creationId xmlns:a16="http://schemas.microsoft.com/office/drawing/2014/main" id="{1643CEE3-1005-A4AE-4434-9597AF6CAC2C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Google Shape;1852;p12">
              <a:extLst>
                <a:ext uri="{FF2B5EF4-FFF2-40B4-BE49-F238E27FC236}">
                  <a16:creationId xmlns:a16="http://schemas.microsoft.com/office/drawing/2014/main" id="{912F44BD-E0DD-9564-12B3-7679AD7634CD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Google Shape;1853;p12">
              <a:extLst>
                <a:ext uri="{FF2B5EF4-FFF2-40B4-BE49-F238E27FC236}">
                  <a16:creationId xmlns:a16="http://schemas.microsoft.com/office/drawing/2014/main" id="{435C4CAF-3D75-3A46-A072-D3FFB926C53F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Google Shape;1854;p12">
              <a:extLst>
                <a:ext uri="{FF2B5EF4-FFF2-40B4-BE49-F238E27FC236}">
                  <a16:creationId xmlns:a16="http://schemas.microsoft.com/office/drawing/2014/main" id="{9D2A802D-8053-0637-34C5-B67BEE377A44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Google Shape;1855;p12">
              <a:extLst>
                <a:ext uri="{FF2B5EF4-FFF2-40B4-BE49-F238E27FC236}">
                  <a16:creationId xmlns:a16="http://schemas.microsoft.com/office/drawing/2014/main" id="{4B4E22C5-13EB-8DCD-6EEF-6885D44700D2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Google Shape;1856;p12">
              <a:extLst>
                <a:ext uri="{FF2B5EF4-FFF2-40B4-BE49-F238E27FC236}">
                  <a16:creationId xmlns:a16="http://schemas.microsoft.com/office/drawing/2014/main" id="{3047296D-398F-29C8-9BE6-EB99BCAD9343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Google Shape;1857;p12">
              <a:extLst>
                <a:ext uri="{FF2B5EF4-FFF2-40B4-BE49-F238E27FC236}">
                  <a16:creationId xmlns:a16="http://schemas.microsoft.com/office/drawing/2014/main" id="{A64E227C-0AFF-7C30-7DF7-C92BDE038853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Google Shape;1858;p12">
              <a:extLst>
                <a:ext uri="{FF2B5EF4-FFF2-40B4-BE49-F238E27FC236}">
                  <a16:creationId xmlns:a16="http://schemas.microsoft.com/office/drawing/2014/main" id="{3EA472F5-8207-E09F-4EFE-0B8EBFA81CE0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Google Shape;1859;p12">
              <a:extLst>
                <a:ext uri="{FF2B5EF4-FFF2-40B4-BE49-F238E27FC236}">
                  <a16:creationId xmlns:a16="http://schemas.microsoft.com/office/drawing/2014/main" id="{7C3012E0-5291-DE6B-A205-20ECE1AD43E7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Google Shape;1860;p12">
              <a:extLst>
                <a:ext uri="{FF2B5EF4-FFF2-40B4-BE49-F238E27FC236}">
                  <a16:creationId xmlns:a16="http://schemas.microsoft.com/office/drawing/2014/main" id="{696E046B-A22D-5F9C-597C-EB7716A61EF7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Google Shape;1861;p12">
              <a:extLst>
                <a:ext uri="{FF2B5EF4-FFF2-40B4-BE49-F238E27FC236}">
                  <a16:creationId xmlns:a16="http://schemas.microsoft.com/office/drawing/2014/main" id="{CC55BAA8-2421-B5C4-855E-11262B69923F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Google Shape;1862;p12">
              <a:extLst>
                <a:ext uri="{FF2B5EF4-FFF2-40B4-BE49-F238E27FC236}">
                  <a16:creationId xmlns:a16="http://schemas.microsoft.com/office/drawing/2014/main" id="{9C9C17CE-02DF-5868-C97B-993BC57AB377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Google Shape;1863;p12">
              <a:extLst>
                <a:ext uri="{FF2B5EF4-FFF2-40B4-BE49-F238E27FC236}">
                  <a16:creationId xmlns:a16="http://schemas.microsoft.com/office/drawing/2014/main" id="{81A33B00-3C31-F97D-98FA-B3889FCAD4C5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Google Shape;1864;p12">
              <a:extLst>
                <a:ext uri="{FF2B5EF4-FFF2-40B4-BE49-F238E27FC236}">
                  <a16:creationId xmlns:a16="http://schemas.microsoft.com/office/drawing/2014/main" id="{EDEC7756-206C-62FD-4F9D-F306FE1E1B8B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Google Shape;1865;p12">
              <a:extLst>
                <a:ext uri="{FF2B5EF4-FFF2-40B4-BE49-F238E27FC236}">
                  <a16:creationId xmlns:a16="http://schemas.microsoft.com/office/drawing/2014/main" id="{1EB9A233-D5CC-00CB-DDE4-79E63AED1DCC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Google Shape;1866;p12">
              <a:extLst>
                <a:ext uri="{FF2B5EF4-FFF2-40B4-BE49-F238E27FC236}">
                  <a16:creationId xmlns:a16="http://schemas.microsoft.com/office/drawing/2014/main" id="{6F082ABF-4789-C858-DC63-6786F8D2008E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Google Shape;1867;p12">
              <a:extLst>
                <a:ext uri="{FF2B5EF4-FFF2-40B4-BE49-F238E27FC236}">
                  <a16:creationId xmlns:a16="http://schemas.microsoft.com/office/drawing/2014/main" id="{2809CEAC-D4A0-CE3E-F121-29A1941D008D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Google Shape;1868;p12">
              <a:extLst>
                <a:ext uri="{FF2B5EF4-FFF2-40B4-BE49-F238E27FC236}">
                  <a16:creationId xmlns:a16="http://schemas.microsoft.com/office/drawing/2014/main" id="{457B1B7E-BB11-92EF-E100-5E029421528D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Google Shape;1869;p12">
              <a:extLst>
                <a:ext uri="{FF2B5EF4-FFF2-40B4-BE49-F238E27FC236}">
                  <a16:creationId xmlns:a16="http://schemas.microsoft.com/office/drawing/2014/main" id="{2202E78F-4610-4400-01BA-0E43DA338C5F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Google Shape;1870;p12">
              <a:extLst>
                <a:ext uri="{FF2B5EF4-FFF2-40B4-BE49-F238E27FC236}">
                  <a16:creationId xmlns:a16="http://schemas.microsoft.com/office/drawing/2014/main" id="{4B829B55-7011-C9E8-328D-449DBC66C512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Google Shape;1871;p12">
              <a:extLst>
                <a:ext uri="{FF2B5EF4-FFF2-40B4-BE49-F238E27FC236}">
                  <a16:creationId xmlns:a16="http://schemas.microsoft.com/office/drawing/2014/main" id="{49FA445C-9CE2-94D1-05E6-ADAB9D3CECCF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Google Shape;1872;p12">
              <a:extLst>
                <a:ext uri="{FF2B5EF4-FFF2-40B4-BE49-F238E27FC236}">
                  <a16:creationId xmlns:a16="http://schemas.microsoft.com/office/drawing/2014/main" id="{2FA7EBAD-0334-9DCF-CE3E-A9FB9C71D1B0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Google Shape;1873;p12">
              <a:extLst>
                <a:ext uri="{FF2B5EF4-FFF2-40B4-BE49-F238E27FC236}">
                  <a16:creationId xmlns:a16="http://schemas.microsoft.com/office/drawing/2014/main" id="{2946A37F-2EA3-6BDF-0A22-8F5DD1741C91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Google Shape;1874;p12">
              <a:extLst>
                <a:ext uri="{FF2B5EF4-FFF2-40B4-BE49-F238E27FC236}">
                  <a16:creationId xmlns:a16="http://schemas.microsoft.com/office/drawing/2014/main" id="{951CDCE5-2F64-D426-24F5-648AC89230E5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Google Shape;1875;p12">
              <a:extLst>
                <a:ext uri="{FF2B5EF4-FFF2-40B4-BE49-F238E27FC236}">
                  <a16:creationId xmlns:a16="http://schemas.microsoft.com/office/drawing/2014/main" id="{DA07F453-D656-0ADA-48EE-9B77CD3BF6FB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Google Shape;1876;p12">
              <a:extLst>
                <a:ext uri="{FF2B5EF4-FFF2-40B4-BE49-F238E27FC236}">
                  <a16:creationId xmlns:a16="http://schemas.microsoft.com/office/drawing/2014/main" id="{F228A368-BABD-B052-D26E-8148BAEAFEE5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Google Shape;1877;p12">
              <a:extLst>
                <a:ext uri="{FF2B5EF4-FFF2-40B4-BE49-F238E27FC236}">
                  <a16:creationId xmlns:a16="http://schemas.microsoft.com/office/drawing/2014/main" id="{A157D887-38A8-CA9C-0F25-65FC9B295B80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Google Shape;1878;p12">
              <a:extLst>
                <a:ext uri="{FF2B5EF4-FFF2-40B4-BE49-F238E27FC236}">
                  <a16:creationId xmlns:a16="http://schemas.microsoft.com/office/drawing/2014/main" id="{BF7A9F7A-5465-266C-1099-B8EB04ED5A2D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Google Shape;1879;p12">
              <a:extLst>
                <a:ext uri="{FF2B5EF4-FFF2-40B4-BE49-F238E27FC236}">
                  <a16:creationId xmlns:a16="http://schemas.microsoft.com/office/drawing/2014/main" id="{563C8301-88C4-A7D1-8EE9-3189E056F9A3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Google Shape;1880;p12">
              <a:extLst>
                <a:ext uri="{FF2B5EF4-FFF2-40B4-BE49-F238E27FC236}">
                  <a16:creationId xmlns:a16="http://schemas.microsoft.com/office/drawing/2014/main" id="{4A792819-26E2-1733-CAF2-89C7529749FA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Google Shape;1881;p12">
              <a:extLst>
                <a:ext uri="{FF2B5EF4-FFF2-40B4-BE49-F238E27FC236}">
                  <a16:creationId xmlns:a16="http://schemas.microsoft.com/office/drawing/2014/main" id="{7DFC3991-4C68-880D-5AB2-33FAFB6052B3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Google Shape;1882;p12">
              <a:extLst>
                <a:ext uri="{FF2B5EF4-FFF2-40B4-BE49-F238E27FC236}">
                  <a16:creationId xmlns:a16="http://schemas.microsoft.com/office/drawing/2014/main" id="{367FA7A0-80E6-9F1E-0384-374BAD8C2E9B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Google Shape;1883;p12">
              <a:extLst>
                <a:ext uri="{FF2B5EF4-FFF2-40B4-BE49-F238E27FC236}">
                  <a16:creationId xmlns:a16="http://schemas.microsoft.com/office/drawing/2014/main" id="{C626A61C-62EC-CB15-D966-0B327C151E25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Google Shape;1884;p12">
              <a:extLst>
                <a:ext uri="{FF2B5EF4-FFF2-40B4-BE49-F238E27FC236}">
                  <a16:creationId xmlns:a16="http://schemas.microsoft.com/office/drawing/2014/main" id="{604EE6EB-FE4D-2110-490A-27DEC16F7A9A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Google Shape;1885;p12">
              <a:extLst>
                <a:ext uri="{FF2B5EF4-FFF2-40B4-BE49-F238E27FC236}">
                  <a16:creationId xmlns:a16="http://schemas.microsoft.com/office/drawing/2014/main" id="{EA946417-01C2-5B9D-44D7-5CC24716C64E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Google Shape;1886;p12">
              <a:extLst>
                <a:ext uri="{FF2B5EF4-FFF2-40B4-BE49-F238E27FC236}">
                  <a16:creationId xmlns:a16="http://schemas.microsoft.com/office/drawing/2014/main" id="{5BD1F9C5-1F94-335B-F534-D0722B13A3C2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Google Shape;1887;p12">
              <a:extLst>
                <a:ext uri="{FF2B5EF4-FFF2-40B4-BE49-F238E27FC236}">
                  <a16:creationId xmlns:a16="http://schemas.microsoft.com/office/drawing/2014/main" id="{02273492-FA3C-638F-2AFD-2DEC62AE7ADA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Google Shape;1888;p12">
              <a:extLst>
                <a:ext uri="{FF2B5EF4-FFF2-40B4-BE49-F238E27FC236}">
                  <a16:creationId xmlns:a16="http://schemas.microsoft.com/office/drawing/2014/main" id="{0CB8D4DE-CC3E-578C-02E3-8D02FDDAA1DB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Google Shape;1889;p12">
              <a:extLst>
                <a:ext uri="{FF2B5EF4-FFF2-40B4-BE49-F238E27FC236}">
                  <a16:creationId xmlns:a16="http://schemas.microsoft.com/office/drawing/2014/main" id="{37B0BB74-1698-61F9-E8A0-4337F20EDAFB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Google Shape;1890;p12">
              <a:extLst>
                <a:ext uri="{FF2B5EF4-FFF2-40B4-BE49-F238E27FC236}">
                  <a16:creationId xmlns:a16="http://schemas.microsoft.com/office/drawing/2014/main" id="{96B9682E-EC50-0AD2-4C03-7B693AE8FE44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Google Shape;1891;p12">
              <a:extLst>
                <a:ext uri="{FF2B5EF4-FFF2-40B4-BE49-F238E27FC236}">
                  <a16:creationId xmlns:a16="http://schemas.microsoft.com/office/drawing/2014/main" id="{E883B0D7-5F88-5E17-A1E3-E446B96C586F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Google Shape;1892;p12">
              <a:extLst>
                <a:ext uri="{FF2B5EF4-FFF2-40B4-BE49-F238E27FC236}">
                  <a16:creationId xmlns:a16="http://schemas.microsoft.com/office/drawing/2014/main" id="{28C2F301-A2A4-B28B-D6CF-5649CFA1EE37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Google Shape;1893;p12">
              <a:extLst>
                <a:ext uri="{FF2B5EF4-FFF2-40B4-BE49-F238E27FC236}">
                  <a16:creationId xmlns:a16="http://schemas.microsoft.com/office/drawing/2014/main" id="{6E5260AB-D5C2-0980-68C8-FF1748ED25D7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Google Shape;1894;p12">
              <a:extLst>
                <a:ext uri="{FF2B5EF4-FFF2-40B4-BE49-F238E27FC236}">
                  <a16:creationId xmlns:a16="http://schemas.microsoft.com/office/drawing/2014/main" id="{1BA34B66-2CB2-AA72-C2D0-611A7379CFF4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Google Shape;1895;p12">
              <a:extLst>
                <a:ext uri="{FF2B5EF4-FFF2-40B4-BE49-F238E27FC236}">
                  <a16:creationId xmlns:a16="http://schemas.microsoft.com/office/drawing/2014/main" id="{F76EFB90-E45E-D0DE-EDEE-2B3DB4E3A692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Google Shape;1896;p12">
              <a:extLst>
                <a:ext uri="{FF2B5EF4-FFF2-40B4-BE49-F238E27FC236}">
                  <a16:creationId xmlns:a16="http://schemas.microsoft.com/office/drawing/2014/main" id="{888A66CF-6152-6BEA-49D5-662A56BF320F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Google Shape;1897;p12">
              <a:extLst>
                <a:ext uri="{FF2B5EF4-FFF2-40B4-BE49-F238E27FC236}">
                  <a16:creationId xmlns:a16="http://schemas.microsoft.com/office/drawing/2014/main" id="{879E766B-DE30-78F0-0819-F10D75BEA9A8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Google Shape;1898;p12">
              <a:extLst>
                <a:ext uri="{FF2B5EF4-FFF2-40B4-BE49-F238E27FC236}">
                  <a16:creationId xmlns:a16="http://schemas.microsoft.com/office/drawing/2014/main" id="{CF202178-FD3C-C790-6350-C3F5823E8126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Google Shape;1899;p12">
              <a:extLst>
                <a:ext uri="{FF2B5EF4-FFF2-40B4-BE49-F238E27FC236}">
                  <a16:creationId xmlns:a16="http://schemas.microsoft.com/office/drawing/2014/main" id="{04AD9370-3B2F-3573-663F-8753B6973824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Google Shape;1900;p12">
              <a:extLst>
                <a:ext uri="{FF2B5EF4-FFF2-40B4-BE49-F238E27FC236}">
                  <a16:creationId xmlns:a16="http://schemas.microsoft.com/office/drawing/2014/main" id="{737850AA-75AE-2D44-67A4-C3655E17C97E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Google Shape;1901;p12">
              <a:extLst>
                <a:ext uri="{FF2B5EF4-FFF2-40B4-BE49-F238E27FC236}">
                  <a16:creationId xmlns:a16="http://schemas.microsoft.com/office/drawing/2014/main" id="{4C515E0F-390A-584E-A7A7-E924F18A6548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Google Shape;1902;p12">
              <a:extLst>
                <a:ext uri="{FF2B5EF4-FFF2-40B4-BE49-F238E27FC236}">
                  <a16:creationId xmlns:a16="http://schemas.microsoft.com/office/drawing/2014/main" id="{2F4C056C-9D9D-679C-39E8-28C3959197E2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Google Shape;1903;p12">
              <a:extLst>
                <a:ext uri="{FF2B5EF4-FFF2-40B4-BE49-F238E27FC236}">
                  <a16:creationId xmlns:a16="http://schemas.microsoft.com/office/drawing/2014/main" id="{C99AB459-79E6-AA22-2FAF-427AA01F071A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Google Shape;1904;p12">
              <a:extLst>
                <a:ext uri="{FF2B5EF4-FFF2-40B4-BE49-F238E27FC236}">
                  <a16:creationId xmlns:a16="http://schemas.microsoft.com/office/drawing/2014/main" id="{4A07DD9D-47EE-272D-AEA6-4DE9A671E674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Google Shape;1905;p12">
              <a:extLst>
                <a:ext uri="{FF2B5EF4-FFF2-40B4-BE49-F238E27FC236}">
                  <a16:creationId xmlns:a16="http://schemas.microsoft.com/office/drawing/2014/main" id="{6C985B63-D572-FB19-FDCE-08B8A1CC35BA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Google Shape;1906;p12">
              <a:extLst>
                <a:ext uri="{FF2B5EF4-FFF2-40B4-BE49-F238E27FC236}">
                  <a16:creationId xmlns:a16="http://schemas.microsoft.com/office/drawing/2014/main" id="{DC20573D-CBB0-1EE6-C2DA-A7171A57CABE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Google Shape;1907;p12">
              <a:extLst>
                <a:ext uri="{FF2B5EF4-FFF2-40B4-BE49-F238E27FC236}">
                  <a16:creationId xmlns:a16="http://schemas.microsoft.com/office/drawing/2014/main" id="{EF0A05F1-18CF-37AE-8A54-5944646B9866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Google Shape;1908;p12">
              <a:extLst>
                <a:ext uri="{FF2B5EF4-FFF2-40B4-BE49-F238E27FC236}">
                  <a16:creationId xmlns:a16="http://schemas.microsoft.com/office/drawing/2014/main" id="{EC6BBB4C-7945-691C-E7C9-100ECDC26CC4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Google Shape;1909;p12">
              <a:extLst>
                <a:ext uri="{FF2B5EF4-FFF2-40B4-BE49-F238E27FC236}">
                  <a16:creationId xmlns:a16="http://schemas.microsoft.com/office/drawing/2014/main" id="{7C588C4F-8E55-A02A-BADF-DF0DC394EC34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Google Shape;1910;p12">
              <a:extLst>
                <a:ext uri="{FF2B5EF4-FFF2-40B4-BE49-F238E27FC236}">
                  <a16:creationId xmlns:a16="http://schemas.microsoft.com/office/drawing/2014/main" id="{EF2122A5-63E0-575E-7C53-E2806135C114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Google Shape;1911;p12">
              <a:extLst>
                <a:ext uri="{FF2B5EF4-FFF2-40B4-BE49-F238E27FC236}">
                  <a16:creationId xmlns:a16="http://schemas.microsoft.com/office/drawing/2014/main" id="{2FDD118B-18A9-2BAD-5BD3-823F2DC97BBA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Google Shape;1912;p12">
              <a:extLst>
                <a:ext uri="{FF2B5EF4-FFF2-40B4-BE49-F238E27FC236}">
                  <a16:creationId xmlns:a16="http://schemas.microsoft.com/office/drawing/2014/main" id="{62B34E17-5100-3A77-58C6-F67A23302849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Google Shape;1913;p12">
              <a:extLst>
                <a:ext uri="{FF2B5EF4-FFF2-40B4-BE49-F238E27FC236}">
                  <a16:creationId xmlns:a16="http://schemas.microsoft.com/office/drawing/2014/main" id="{5BD457E8-33B6-5F4A-76C4-9F15DBD5BC87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Google Shape;1914;p12">
              <a:extLst>
                <a:ext uri="{FF2B5EF4-FFF2-40B4-BE49-F238E27FC236}">
                  <a16:creationId xmlns:a16="http://schemas.microsoft.com/office/drawing/2014/main" id="{90A9362F-FC3E-1F36-BE23-72743208EAE9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Google Shape;1915;p12">
              <a:extLst>
                <a:ext uri="{FF2B5EF4-FFF2-40B4-BE49-F238E27FC236}">
                  <a16:creationId xmlns:a16="http://schemas.microsoft.com/office/drawing/2014/main" id="{23AC36F5-6983-3EB2-C520-A88E2F3568F6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Google Shape;1916;p12">
              <a:extLst>
                <a:ext uri="{FF2B5EF4-FFF2-40B4-BE49-F238E27FC236}">
                  <a16:creationId xmlns:a16="http://schemas.microsoft.com/office/drawing/2014/main" id="{2AFFA4AA-A2AB-6484-C2F5-A0596F32C1C2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Google Shape;1917;p12">
              <a:extLst>
                <a:ext uri="{FF2B5EF4-FFF2-40B4-BE49-F238E27FC236}">
                  <a16:creationId xmlns:a16="http://schemas.microsoft.com/office/drawing/2014/main" id="{42F36EEA-4B23-32B5-89FD-F8BCFC871A9D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Google Shape;1918;p12">
              <a:extLst>
                <a:ext uri="{FF2B5EF4-FFF2-40B4-BE49-F238E27FC236}">
                  <a16:creationId xmlns:a16="http://schemas.microsoft.com/office/drawing/2014/main" id="{024F84F8-05FA-674D-AC66-D6BC31DAD83E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5" name="Google Shape;1995;p12">
            <a:extLst>
              <a:ext uri="{FF2B5EF4-FFF2-40B4-BE49-F238E27FC236}">
                <a16:creationId xmlns:a16="http://schemas.microsoft.com/office/drawing/2014/main" id="{3F657254-1821-ADF3-B1D6-8646BB26931F}"/>
              </a:ext>
            </a:extLst>
          </p:cNvPr>
          <p:cNvSpPr txBox="1"/>
          <p:nvPr/>
        </p:nvSpPr>
        <p:spPr>
          <a:xfrm>
            <a:off x="4649812" y="4338966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Home Modifications</a:t>
            </a:r>
            <a:endParaRPr sz="3600" dirty="0"/>
          </a:p>
        </p:txBody>
      </p:sp>
      <p:grpSp>
        <p:nvGrpSpPr>
          <p:cNvPr id="1919" name="Google Shape;1919;p12">
            <a:extLst>
              <a:ext uri="{FF2B5EF4-FFF2-40B4-BE49-F238E27FC236}">
                <a16:creationId xmlns:a16="http://schemas.microsoft.com/office/drawing/2014/main" id="{E3286E6E-EFBF-83A8-E1BF-819A3CC02C29}"/>
              </a:ext>
            </a:extLst>
          </p:cNvPr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1920" name="Google Shape;1920;p12">
              <a:extLst>
                <a:ext uri="{FF2B5EF4-FFF2-40B4-BE49-F238E27FC236}">
                  <a16:creationId xmlns:a16="http://schemas.microsoft.com/office/drawing/2014/main" id="{3A55CD31-9456-5014-A513-A05AD9AF3C89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Google Shape;1921;p12">
              <a:extLst>
                <a:ext uri="{FF2B5EF4-FFF2-40B4-BE49-F238E27FC236}">
                  <a16:creationId xmlns:a16="http://schemas.microsoft.com/office/drawing/2014/main" id="{01A0502F-3011-F9CF-B566-49D180116855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Google Shape;1922;p12">
              <a:extLst>
                <a:ext uri="{FF2B5EF4-FFF2-40B4-BE49-F238E27FC236}">
                  <a16:creationId xmlns:a16="http://schemas.microsoft.com/office/drawing/2014/main" id="{A2DC607A-47BC-CB0D-EAA2-79707DC135DE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Google Shape;1923;p12">
              <a:extLst>
                <a:ext uri="{FF2B5EF4-FFF2-40B4-BE49-F238E27FC236}">
                  <a16:creationId xmlns:a16="http://schemas.microsoft.com/office/drawing/2014/main" id="{90F4B151-924C-8D4F-CF4D-31304CDCC81B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Google Shape;1924;p12">
              <a:extLst>
                <a:ext uri="{FF2B5EF4-FFF2-40B4-BE49-F238E27FC236}">
                  <a16:creationId xmlns:a16="http://schemas.microsoft.com/office/drawing/2014/main" id="{D2848E9B-215C-F7A3-8A2B-0851A5C603E4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Google Shape;1925;p12">
              <a:extLst>
                <a:ext uri="{FF2B5EF4-FFF2-40B4-BE49-F238E27FC236}">
                  <a16:creationId xmlns:a16="http://schemas.microsoft.com/office/drawing/2014/main" id="{93E24E5C-CFD2-F79B-E2DA-07B73E6F8B6E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Google Shape;1926;p12">
              <a:extLst>
                <a:ext uri="{FF2B5EF4-FFF2-40B4-BE49-F238E27FC236}">
                  <a16:creationId xmlns:a16="http://schemas.microsoft.com/office/drawing/2014/main" id="{AC02DA92-6E69-C0DA-C679-0269B5076746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Google Shape;1927;p12">
              <a:extLst>
                <a:ext uri="{FF2B5EF4-FFF2-40B4-BE49-F238E27FC236}">
                  <a16:creationId xmlns:a16="http://schemas.microsoft.com/office/drawing/2014/main" id="{EA1E993F-4230-24E9-4E2E-40CBC9779CB0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Google Shape;1928;p12">
              <a:extLst>
                <a:ext uri="{FF2B5EF4-FFF2-40B4-BE49-F238E27FC236}">
                  <a16:creationId xmlns:a16="http://schemas.microsoft.com/office/drawing/2014/main" id="{59BB346E-FD3B-7D93-B0AB-2522B5B6E3D5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Google Shape;1929;p12">
              <a:extLst>
                <a:ext uri="{FF2B5EF4-FFF2-40B4-BE49-F238E27FC236}">
                  <a16:creationId xmlns:a16="http://schemas.microsoft.com/office/drawing/2014/main" id="{7BD971E6-1F14-0934-E417-D5DF78BF6012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Google Shape;1930;p12">
              <a:extLst>
                <a:ext uri="{FF2B5EF4-FFF2-40B4-BE49-F238E27FC236}">
                  <a16:creationId xmlns:a16="http://schemas.microsoft.com/office/drawing/2014/main" id="{80623326-10A8-58F1-2531-F53E68AA471C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Google Shape;1931;p12">
              <a:extLst>
                <a:ext uri="{FF2B5EF4-FFF2-40B4-BE49-F238E27FC236}">
                  <a16:creationId xmlns:a16="http://schemas.microsoft.com/office/drawing/2014/main" id="{802D544C-D4C0-B656-39EC-7A85BAB9AF29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Google Shape;1932;p12">
              <a:extLst>
                <a:ext uri="{FF2B5EF4-FFF2-40B4-BE49-F238E27FC236}">
                  <a16:creationId xmlns:a16="http://schemas.microsoft.com/office/drawing/2014/main" id="{CE7FFFFD-F90B-F984-E785-32C72C1D0A96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Google Shape;1933;p12">
              <a:extLst>
                <a:ext uri="{FF2B5EF4-FFF2-40B4-BE49-F238E27FC236}">
                  <a16:creationId xmlns:a16="http://schemas.microsoft.com/office/drawing/2014/main" id="{B09C2068-1D73-DB27-1763-0ADDB8C64764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Google Shape;1934;p12">
              <a:extLst>
                <a:ext uri="{FF2B5EF4-FFF2-40B4-BE49-F238E27FC236}">
                  <a16:creationId xmlns:a16="http://schemas.microsoft.com/office/drawing/2014/main" id="{D5BAF504-571C-63A5-A4B4-477DCF405390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Google Shape;1935;p12">
              <a:extLst>
                <a:ext uri="{FF2B5EF4-FFF2-40B4-BE49-F238E27FC236}">
                  <a16:creationId xmlns:a16="http://schemas.microsoft.com/office/drawing/2014/main" id="{1C7CCF57-4B6E-3CAA-B745-6EE3B66E67E2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Google Shape;1936;p12">
              <a:extLst>
                <a:ext uri="{FF2B5EF4-FFF2-40B4-BE49-F238E27FC236}">
                  <a16:creationId xmlns:a16="http://schemas.microsoft.com/office/drawing/2014/main" id="{6EE0A96B-9FD9-5752-E0DD-151469A96712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Google Shape;1937;p12">
              <a:extLst>
                <a:ext uri="{FF2B5EF4-FFF2-40B4-BE49-F238E27FC236}">
                  <a16:creationId xmlns:a16="http://schemas.microsoft.com/office/drawing/2014/main" id="{BC40BDAC-207D-4D0B-3894-A5E560F22FFE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Google Shape;1938;p12">
              <a:extLst>
                <a:ext uri="{FF2B5EF4-FFF2-40B4-BE49-F238E27FC236}">
                  <a16:creationId xmlns:a16="http://schemas.microsoft.com/office/drawing/2014/main" id="{352AD917-134F-6C24-2D84-1BF00D31B2FE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Google Shape;1939;p12">
              <a:extLst>
                <a:ext uri="{FF2B5EF4-FFF2-40B4-BE49-F238E27FC236}">
                  <a16:creationId xmlns:a16="http://schemas.microsoft.com/office/drawing/2014/main" id="{EF5E8AC0-18DF-EE05-4FFE-D110D7082497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Google Shape;1940;p12">
              <a:extLst>
                <a:ext uri="{FF2B5EF4-FFF2-40B4-BE49-F238E27FC236}">
                  <a16:creationId xmlns:a16="http://schemas.microsoft.com/office/drawing/2014/main" id="{4838F8A2-C4AE-1105-9F37-F8BD61EC8B98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Google Shape;1941;p12">
              <a:extLst>
                <a:ext uri="{FF2B5EF4-FFF2-40B4-BE49-F238E27FC236}">
                  <a16:creationId xmlns:a16="http://schemas.microsoft.com/office/drawing/2014/main" id="{B77F03EE-7196-EA69-D91D-11E188CF7286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Google Shape;1942;p12">
              <a:extLst>
                <a:ext uri="{FF2B5EF4-FFF2-40B4-BE49-F238E27FC236}">
                  <a16:creationId xmlns:a16="http://schemas.microsoft.com/office/drawing/2014/main" id="{9A74A772-2F9D-A8CD-7D5E-B32A6FB7D030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Google Shape;1943;p12">
              <a:extLst>
                <a:ext uri="{FF2B5EF4-FFF2-40B4-BE49-F238E27FC236}">
                  <a16:creationId xmlns:a16="http://schemas.microsoft.com/office/drawing/2014/main" id="{5F007DDA-056C-65B9-907E-BD4D304D3B4D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Google Shape;1944;p12">
              <a:extLst>
                <a:ext uri="{FF2B5EF4-FFF2-40B4-BE49-F238E27FC236}">
                  <a16:creationId xmlns:a16="http://schemas.microsoft.com/office/drawing/2014/main" id="{C78C7D5D-7320-E98D-FEAC-58B457F0D094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Google Shape;1945;p12">
              <a:extLst>
                <a:ext uri="{FF2B5EF4-FFF2-40B4-BE49-F238E27FC236}">
                  <a16:creationId xmlns:a16="http://schemas.microsoft.com/office/drawing/2014/main" id="{B960EC42-5392-D876-AEF6-03C7F6B68A4A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Google Shape;1946;p12">
              <a:extLst>
                <a:ext uri="{FF2B5EF4-FFF2-40B4-BE49-F238E27FC236}">
                  <a16:creationId xmlns:a16="http://schemas.microsoft.com/office/drawing/2014/main" id="{17B23DDD-85E6-C487-8A07-2F42D6E5111E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Google Shape;1947;p12">
              <a:extLst>
                <a:ext uri="{FF2B5EF4-FFF2-40B4-BE49-F238E27FC236}">
                  <a16:creationId xmlns:a16="http://schemas.microsoft.com/office/drawing/2014/main" id="{13E99AFF-C90C-2A65-F2C3-2EE45DCB913E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Google Shape;1948;p12">
              <a:extLst>
                <a:ext uri="{FF2B5EF4-FFF2-40B4-BE49-F238E27FC236}">
                  <a16:creationId xmlns:a16="http://schemas.microsoft.com/office/drawing/2014/main" id="{F333B3EB-426E-2FF2-ED14-D56AEEC718A8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Google Shape;1949;p12">
              <a:extLst>
                <a:ext uri="{FF2B5EF4-FFF2-40B4-BE49-F238E27FC236}">
                  <a16:creationId xmlns:a16="http://schemas.microsoft.com/office/drawing/2014/main" id="{AC6B6222-4D47-952C-591F-4A547CCB0151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Google Shape;1950;p12">
              <a:extLst>
                <a:ext uri="{FF2B5EF4-FFF2-40B4-BE49-F238E27FC236}">
                  <a16:creationId xmlns:a16="http://schemas.microsoft.com/office/drawing/2014/main" id="{D5604E73-80AD-5CE4-5E35-4F969CC15EA5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Google Shape;1951;p12">
              <a:extLst>
                <a:ext uri="{FF2B5EF4-FFF2-40B4-BE49-F238E27FC236}">
                  <a16:creationId xmlns:a16="http://schemas.microsoft.com/office/drawing/2014/main" id="{E428CA8F-47F6-C3A9-BC89-4EA8B2560CE2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Google Shape;1952;p12">
              <a:extLst>
                <a:ext uri="{FF2B5EF4-FFF2-40B4-BE49-F238E27FC236}">
                  <a16:creationId xmlns:a16="http://schemas.microsoft.com/office/drawing/2014/main" id="{FDD571C6-D95A-634B-E102-89698E039F82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Google Shape;1953;p12">
              <a:extLst>
                <a:ext uri="{FF2B5EF4-FFF2-40B4-BE49-F238E27FC236}">
                  <a16:creationId xmlns:a16="http://schemas.microsoft.com/office/drawing/2014/main" id="{F4FD671A-4CD8-05B8-E626-179DA60EDD6B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Google Shape;1954;p12">
              <a:extLst>
                <a:ext uri="{FF2B5EF4-FFF2-40B4-BE49-F238E27FC236}">
                  <a16:creationId xmlns:a16="http://schemas.microsoft.com/office/drawing/2014/main" id="{5225C171-493C-FB84-768A-5A4669051576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Google Shape;1955;p12">
              <a:extLst>
                <a:ext uri="{FF2B5EF4-FFF2-40B4-BE49-F238E27FC236}">
                  <a16:creationId xmlns:a16="http://schemas.microsoft.com/office/drawing/2014/main" id="{8884F26D-1C56-02DD-33CC-0DD1935EE598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Google Shape;1956;p12">
              <a:extLst>
                <a:ext uri="{FF2B5EF4-FFF2-40B4-BE49-F238E27FC236}">
                  <a16:creationId xmlns:a16="http://schemas.microsoft.com/office/drawing/2014/main" id="{B38199FF-C2CB-B561-7AC0-E129D0BD1235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Google Shape;1957;p12">
              <a:extLst>
                <a:ext uri="{FF2B5EF4-FFF2-40B4-BE49-F238E27FC236}">
                  <a16:creationId xmlns:a16="http://schemas.microsoft.com/office/drawing/2014/main" id="{EF098947-A550-5E1B-C91D-050CF1E152B1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Google Shape;1958;p12">
              <a:extLst>
                <a:ext uri="{FF2B5EF4-FFF2-40B4-BE49-F238E27FC236}">
                  <a16:creationId xmlns:a16="http://schemas.microsoft.com/office/drawing/2014/main" id="{903524FF-0842-2CCA-3F31-14D5683FE910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Google Shape;1959;p12">
              <a:extLst>
                <a:ext uri="{FF2B5EF4-FFF2-40B4-BE49-F238E27FC236}">
                  <a16:creationId xmlns:a16="http://schemas.microsoft.com/office/drawing/2014/main" id="{97A03C67-586C-55C7-53C0-9F74D7C0910D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Google Shape;1960;p12">
              <a:extLst>
                <a:ext uri="{FF2B5EF4-FFF2-40B4-BE49-F238E27FC236}">
                  <a16:creationId xmlns:a16="http://schemas.microsoft.com/office/drawing/2014/main" id="{DD88990F-83B0-4271-B364-3D5DC5BAA929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Google Shape;1961;p12">
              <a:extLst>
                <a:ext uri="{FF2B5EF4-FFF2-40B4-BE49-F238E27FC236}">
                  <a16:creationId xmlns:a16="http://schemas.microsoft.com/office/drawing/2014/main" id="{4F2D0F4D-7861-FC65-9178-18CE28F1D4CC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Google Shape;1962;p12">
              <a:extLst>
                <a:ext uri="{FF2B5EF4-FFF2-40B4-BE49-F238E27FC236}">
                  <a16:creationId xmlns:a16="http://schemas.microsoft.com/office/drawing/2014/main" id="{D016C0C9-FB14-0FB2-AAF1-DA5066D9010A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Google Shape;1963;p12">
              <a:extLst>
                <a:ext uri="{FF2B5EF4-FFF2-40B4-BE49-F238E27FC236}">
                  <a16:creationId xmlns:a16="http://schemas.microsoft.com/office/drawing/2014/main" id="{C88690CE-D9ED-475B-91DA-EF9B672774C7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Google Shape;1964;p12">
              <a:extLst>
                <a:ext uri="{FF2B5EF4-FFF2-40B4-BE49-F238E27FC236}">
                  <a16:creationId xmlns:a16="http://schemas.microsoft.com/office/drawing/2014/main" id="{46626824-406D-94B9-729D-3B493A3F9067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Google Shape;1965;p12">
              <a:extLst>
                <a:ext uri="{FF2B5EF4-FFF2-40B4-BE49-F238E27FC236}">
                  <a16:creationId xmlns:a16="http://schemas.microsoft.com/office/drawing/2014/main" id="{D8EA0B65-369D-01E7-0B9A-882A5B853F46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Google Shape;1966;p12">
              <a:extLst>
                <a:ext uri="{FF2B5EF4-FFF2-40B4-BE49-F238E27FC236}">
                  <a16:creationId xmlns:a16="http://schemas.microsoft.com/office/drawing/2014/main" id="{35A57ADF-DF7D-9E22-793F-C8A2AF49D2B1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Google Shape;1967;p12">
              <a:extLst>
                <a:ext uri="{FF2B5EF4-FFF2-40B4-BE49-F238E27FC236}">
                  <a16:creationId xmlns:a16="http://schemas.microsoft.com/office/drawing/2014/main" id="{995CCD89-38C9-BC8E-3A0F-3626279867B6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Google Shape;1968;p12">
              <a:extLst>
                <a:ext uri="{FF2B5EF4-FFF2-40B4-BE49-F238E27FC236}">
                  <a16:creationId xmlns:a16="http://schemas.microsoft.com/office/drawing/2014/main" id="{EB4F951C-1FA3-8E5C-70D1-8A96F576EC38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Google Shape;1969;p12">
              <a:extLst>
                <a:ext uri="{FF2B5EF4-FFF2-40B4-BE49-F238E27FC236}">
                  <a16:creationId xmlns:a16="http://schemas.microsoft.com/office/drawing/2014/main" id="{A2FDB6F0-D941-BCCD-D73F-A604455F430A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Google Shape;1970;p12">
              <a:extLst>
                <a:ext uri="{FF2B5EF4-FFF2-40B4-BE49-F238E27FC236}">
                  <a16:creationId xmlns:a16="http://schemas.microsoft.com/office/drawing/2014/main" id="{8AED111B-5570-39EC-1697-2B8E5EEEC4C6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Google Shape;1971;p12">
              <a:extLst>
                <a:ext uri="{FF2B5EF4-FFF2-40B4-BE49-F238E27FC236}">
                  <a16:creationId xmlns:a16="http://schemas.microsoft.com/office/drawing/2014/main" id="{AB61133F-66D0-07C2-5D9E-DFF2845064CE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Google Shape;1972;p12">
              <a:extLst>
                <a:ext uri="{FF2B5EF4-FFF2-40B4-BE49-F238E27FC236}">
                  <a16:creationId xmlns:a16="http://schemas.microsoft.com/office/drawing/2014/main" id="{E94AB6B5-3596-D4FF-F9DE-17C705CAC82B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Google Shape;1973;p12">
              <a:extLst>
                <a:ext uri="{FF2B5EF4-FFF2-40B4-BE49-F238E27FC236}">
                  <a16:creationId xmlns:a16="http://schemas.microsoft.com/office/drawing/2014/main" id="{A0B17C73-1429-333B-BF47-C800382C2AFA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Google Shape;1974;p12">
              <a:extLst>
                <a:ext uri="{FF2B5EF4-FFF2-40B4-BE49-F238E27FC236}">
                  <a16:creationId xmlns:a16="http://schemas.microsoft.com/office/drawing/2014/main" id="{34DD2CA4-8F6A-BE62-BCC9-25C9E740B523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Google Shape;1975;p12">
              <a:extLst>
                <a:ext uri="{FF2B5EF4-FFF2-40B4-BE49-F238E27FC236}">
                  <a16:creationId xmlns:a16="http://schemas.microsoft.com/office/drawing/2014/main" id="{22BF891A-E18E-67C6-CC86-8029BB6FB178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Google Shape;1976;p12">
              <a:extLst>
                <a:ext uri="{FF2B5EF4-FFF2-40B4-BE49-F238E27FC236}">
                  <a16:creationId xmlns:a16="http://schemas.microsoft.com/office/drawing/2014/main" id="{238D1A10-7D6C-5801-BC5D-D2EED0057390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Google Shape;1977;p12">
              <a:extLst>
                <a:ext uri="{FF2B5EF4-FFF2-40B4-BE49-F238E27FC236}">
                  <a16:creationId xmlns:a16="http://schemas.microsoft.com/office/drawing/2014/main" id="{E18E3536-37DA-A36F-5717-40072FA5FF91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Google Shape;1978;p12">
              <a:extLst>
                <a:ext uri="{FF2B5EF4-FFF2-40B4-BE49-F238E27FC236}">
                  <a16:creationId xmlns:a16="http://schemas.microsoft.com/office/drawing/2014/main" id="{EA32C84D-F734-99C9-BE82-5EB4C878021C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Google Shape;1979;p12">
              <a:extLst>
                <a:ext uri="{FF2B5EF4-FFF2-40B4-BE49-F238E27FC236}">
                  <a16:creationId xmlns:a16="http://schemas.microsoft.com/office/drawing/2014/main" id="{A2793A7A-70A8-B7A6-9DE9-FB9EA391C1CC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Google Shape;1980;p12">
              <a:extLst>
                <a:ext uri="{FF2B5EF4-FFF2-40B4-BE49-F238E27FC236}">
                  <a16:creationId xmlns:a16="http://schemas.microsoft.com/office/drawing/2014/main" id="{5649C9B8-AB3F-2761-D5F0-2CFB9FBF03BB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Google Shape;1981;p12">
              <a:extLst>
                <a:ext uri="{FF2B5EF4-FFF2-40B4-BE49-F238E27FC236}">
                  <a16:creationId xmlns:a16="http://schemas.microsoft.com/office/drawing/2014/main" id="{F043493D-293D-E78D-E4A9-6334328DEA3A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Google Shape;1982;p12">
              <a:extLst>
                <a:ext uri="{FF2B5EF4-FFF2-40B4-BE49-F238E27FC236}">
                  <a16:creationId xmlns:a16="http://schemas.microsoft.com/office/drawing/2014/main" id="{E1F3CC0D-37E7-796F-8D34-EF2187F9B1AE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Google Shape;1983;p12">
              <a:extLst>
                <a:ext uri="{FF2B5EF4-FFF2-40B4-BE49-F238E27FC236}">
                  <a16:creationId xmlns:a16="http://schemas.microsoft.com/office/drawing/2014/main" id="{EF14A6E7-7B22-DC07-AC83-625778EF7620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Google Shape;1984;p12">
              <a:extLst>
                <a:ext uri="{FF2B5EF4-FFF2-40B4-BE49-F238E27FC236}">
                  <a16:creationId xmlns:a16="http://schemas.microsoft.com/office/drawing/2014/main" id="{16914537-6B0F-9863-C1BB-0DBF29D02D66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Google Shape;1985;p12">
              <a:extLst>
                <a:ext uri="{FF2B5EF4-FFF2-40B4-BE49-F238E27FC236}">
                  <a16:creationId xmlns:a16="http://schemas.microsoft.com/office/drawing/2014/main" id="{24DFDB88-A5BF-69BC-2A0C-811826FEFBC5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Google Shape;1986;p12">
              <a:extLst>
                <a:ext uri="{FF2B5EF4-FFF2-40B4-BE49-F238E27FC236}">
                  <a16:creationId xmlns:a16="http://schemas.microsoft.com/office/drawing/2014/main" id="{0612EA65-EDB2-71F1-769A-7BDA3ABB0883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Google Shape;1987;p12">
              <a:extLst>
                <a:ext uri="{FF2B5EF4-FFF2-40B4-BE49-F238E27FC236}">
                  <a16:creationId xmlns:a16="http://schemas.microsoft.com/office/drawing/2014/main" id="{0CC9AA0C-AC8C-EF14-EB7A-028FD0465B61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Google Shape;1988;p12">
              <a:extLst>
                <a:ext uri="{FF2B5EF4-FFF2-40B4-BE49-F238E27FC236}">
                  <a16:creationId xmlns:a16="http://schemas.microsoft.com/office/drawing/2014/main" id="{1E1C4B50-58E7-1FDB-D8E1-551FA2FF0EEF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Google Shape;1989;p12">
              <a:extLst>
                <a:ext uri="{FF2B5EF4-FFF2-40B4-BE49-F238E27FC236}">
                  <a16:creationId xmlns:a16="http://schemas.microsoft.com/office/drawing/2014/main" id="{E1F863AC-E271-4555-5977-7BF92A3AA903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Google Shape;1990;p12">
              <a:extLst>
                <a:ext uri="{FF2B5EF4-FFF2-40B4-BE49-F238E27FC236}">
                  <a16:creationId xmlns:a16="http://schemas.microsoft.com/office/drawing/2014/main" id="{24D6EDDA-1730-6CCB-98B4-983680B93D55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Google Shape;1991;p12">
              <a:extLst>
                <a:ext uri="{FF2B5EF4-FFF2-40B4-BE49-F238E27FC236}">
                  <a16:creationId xmlns:a16="http://schemas.microsoft.com/office/drawing/2014/main" id="{A46FADC7-15A1-AD07-693F-6F6DE3796871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Google Shape;1992;p12">
              <a:extLst>
                <a:ext uri="{FF2B5EF4-FFF2-40B4-BE49-F238E27FC236}">
                  <a16:creationId xmlns:a16="http://schemas.microsoft.com/office/drawing/2014/main" id="{369F72C3-7A95-A932-3FF7-96310A905920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Google Shape;1993;p12">
              <a:extLst>
                <a:ext uri="{FF2B5EF4-FFF2-40B4-BE49-F238E27FC236}">
                  <a16:creationId xmlns:a16="http://schemas.microsoft.com/office/drawing/2014/main" id="{87D018D2-CDCD-53F3-2801-A9F075E507D4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Google Shape;1994;p12">
              <a:extLst>
                <a:ext uri="{FF2B5EF4-FFF2-40B4-BE49-F238E27FC236}">
                  <a16:creationId xmlns:a16="http://schemas.microsoft.com/office/drawing/2014/main" id="{407011A3-7DA4-84AB-6C3D-9BC5A85B790A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" name="Google Shape;1997;p12">
            <a:extLst>
              <a:ext uri="{FF2B5EF4-FFF2-40B4-BE49-F238E27FC236}">
                <a16:creationId xmlns:a16="http://schemas.microsoft.com/office/drawing/2014/main" id="{CF998144-8065-5227-FE7D-0C27418C3737}"/>
              </a:ext>
            </a:extLst>
          </p:cNvPr>
          <p:cNvSpPr txBox="1"/>
          <p:nvPr/>
        </p:nvSpPr>
        <p:spPr>
          <a:xfrm>
            <a:off x="4649812" y="7174151"/>
            <a:ext cx="2754854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Prosthetic</a:t>
            </a:r>
            <a:endParaRPr sz="3600"/>
          </a:p>
        </p:txBody>
      </p:sp>
      <p:sp>
        <p:nvSpPr>
          <p:cNvPr id="1998" name="Google Shape;1998;p12">
            <a:extLst>
              <a:ext uri="{FF2B5EF4-FFF2-40B4-BE49-F238E27FC236}">
                <a16:creationId xmlns:a16="http://schemas.microsoft.com/office/drawing/2014/main" id="{877E09F0-7C45-985B-3B3B-61090A7EB84E}"/>
              </a:ext>
            </a:extLst>
          </p:cNvPr>
          <p:cNvSpPr txBox="1"/>
          <p:nvPr/>
        </p:nvSpPr>
        <p:spPr>
          <a:xfrm>
            <a:off x="10505602" y="4578682"/>
            <a:ext cx="3272149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Ozempic/</a:t>
            </a:r>
            <a:r>
              <a:rPr lang="en-US" sz="3600" b="1" dirty="0" err="1">
                <a:solidFill>
                  <a:srgbClr val="0334AD"/>
                </a:solidFill>
                <a:latin typeface="Blinker"/>
                <a:sym typeface="Blinker"/>
              </a:rPr>
              <a:t>Nurtec</a:t>
            </a:r>
            <a:endParaRPr sz="3600" dirty="0"/>
          </a:p>
        </p:txBody>
      </p:sp>
      <p:sp>
        <p:nvSpPr>
          <p:cNvPr id="1999" name="Google Shape;1999;p12">
            <a:extLst>
              <a:ext uri="{FF2B5EF4-FFF2-40B4-BE49-F238E27FC236}">
                <a16:creationId xmlns:a16="http://schemas.microsoft.com/office/drawing/2014/main" id="{6F6ABD71-2B65-2ED5-A17B-E5ECBD514908}"/>
              </a:ext>
            </a:extLst>
          </p:cNvPr>
          <p:cNvSpPr txBox="1"/>
          <p:nvPr/>
        </p:nvSpPr>
        <p:spPr>
          <a:xfrm>
            <a:off x="10480743" y="5649954"/>
            <a:ext cx="332186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Spinal Cord Stimulator</a:t>
            </a:r>
            <a:endParaRPr dirty="0"/>
          </a:p>
        </p:txBody>
      </p:sp>
      <p:sp>
        <p:nvSpPr>
          <p:cNvPr id="2000" name="Google Shape;2000;p12">
            <a:extLst>
              <a:ext uri="{FF2B5EF4-FFF2-40B4-BE49-F238E27FC236}">
                <a16:creationId xmlns:a16="http://schemas.microsoft.com/office/drawing/2014/main" id="{D62EBAFD-635C-7CD9-1EF6-D7220D6C7ABF}"/>
              </a:ext>
            </a:extLst>
          </p:cNvPr>
          <p:cNvSpPr txBox="1"/>
          <p:nvPr/>
        </p:nvSpPr>
        <p:spPr>
          <a:xfrm>
            <a:off x="10621023" y="7174150"/>
            <a:ext cx="3041308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334AD"/>
                </a:solidFill>
                <a:latin typeface="Blinker"/>
                <a:sym typeface="Blinker"/>
              </a:rPr>
              <a:t>Lift chair</a:t>
            </a:r>
            <a:endParaRPr sz="3600"/>
          </a:p>
        </p:txBody>
      </p:sp>
      <p:sp>
        <p:nvSpPr>
          <p:cNvPr id="2001" name="Google Shape;2001;p12">
            <a:extLst>
              <a:ext uri="{FF2B5EF4-FFF2-40B4-BE49-F238E27FC236}">
                <a16:creationId xmlns:a16="http://schemas.microsoft.com/office/drawing/2014/main" id="{2C861A9A-72B7-1630-3E5A-C6FC31A0C2E3}"/>
              </a:ext>
            </a:extLst>
          </p:cNvPr>
          <p:cNvSpPr txBox="1"/>
          <p:nvPr/>
        </p:nvSpPr>
        <p:spPr>
          <a:xfrm>
            <a:off x="2598941" y="3101649"/>
            <a:ext cx="13090118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14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Name a medical device or equipment covered in worker’s comp.</a:t>
            </a:r>
            <a:endParaRPr/>
          </a:p>
        </p:txBody>
      </p:sp>
      <p:sp>
        <p:nvSpPr>
          <p:cNvPr id="2002" name="Google Shape;2002;p12">
            <a:extLst>
              <a:ext uri="{FF2B5EF4-FFF2-40B4-BE49-F238E27FC236}">
                <a16:creationId xmlns:a16="http://schemas.microsoft.com/office/drawing/2014/main" id="{D7FA769C-676B-BF27-02F5-E2D179450F59}"/>
              </a:ext>
            </a:extLst>
          </p:cNvPr>
          <p:cNvSpPr txBox="1"/>
          <p:nvPr/>
        </p:nvSpPr>
        <p:spPr>
          <a:xfrm>
            <a:off x="3489627" y="517884"/>
            <a:ext cx="11308800" cy="2571473"/>
          </a:xfrm>
          <a:prstGeom prst="rect">
            <a:avLst/>
          </a:prstGeom>
          <a:noFill/>
          <a:ln>
            <a:noFill/>
          </a:ln>
          <a:effectLst>
            <a:outerShdw blurRad="14001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2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QUESTION 2</a:t>
            </a:r>
            <a:endParaRPr/>
          </a:p>
        </p:txBody>
      </p:sp>
      <p:sp>
        <p:nvSpPr>
          <p:cNvPr id="9" name="Google Shape;1995;p12">
            <a:extLst>
              <a:ext uri="{FF2B5EF4-FFF2-40B4-BE49-F238E27FC236}">
                <a16:creationId xmlns:a16="http://schemas.microsoft.com/office/drawing/2014/main" id="{9267784B-EB48-E704-2235-38BB0A3E5F71}"/>
              </a:ext>
            </a:extLst>
          </p:cNvPr>
          <p:cNvSpPr txBox="1"/>
          <p:nvPr/>
        </p:nvSpPr>
        <p:spPr>
          <a:xfrm>
            <a:off x="4649812" y="5679753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Modified Vehicle</a:t>
            </a:r>
            <a:endParaRPr sz="3600" dirty="0"/>
          </a:p>
        </p:txBody>
      </p:sp>
      <p:grpSp>
        <p:nvGrpSpPr>
          <p:cNvPr id="1829" name="Block 5">
            <a:extLst>
              <a:ext uri="{FF2B5EF4-FFF2-40B4-BE49-F238E27FC236}">
                <a16:creationId xmlns:a16="http://schemas.microsoft.com/office/drawing/2014/main" id="{AB6239A8-661C-E2DB-B899-F77E32EB88E4}"/>
              </a:ext>
            </a:extLst>
          </p:cNvPr>
          <p:cNvGrpSpPr/>
          <p:nvPr/>
        </p:nvGrpSpPr>
        <p:grpSpPr>
          <a:xfrm>
            <a:off x="4170792" y="6858830"/>
            <a:ext cx="3866001" cy="1171789"/>
            <a:chOff x="0" y="-38100"/>
            <a:chExt cx="1018206" cy="308619"/>
          </a:xfrm>
        </p:grpSpPr>
        <p:sp>
          <p:nvSpPr>
            <p:cNvPr id="1830" name="Google Shape;1830;p12">
              <a:extLst>
                <a:ext uri="{FF2B5EF4-FFF2-40B4-BE49-F238E27FC236}">
                  <a16:creationId xmlns:a16="http://schemas.microsoft.com/office/drawing/2014/main" id="{081B6B32-D884-382B-28BF-E4D58DD12FAC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>
              <a:extLst>
                <a:ext uri="{FF2B5EF4-FFF2-40B4-BE49-F238E27FC236}">
                  <a16:creationId xmlns:a16="http://schemas.microsoft.com/office/drawing/2014/main" id="{86059E9B-9CDD-0108-644B-EEE4859D6584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8" name="Block 6">
            <a:extLst>
              <a:ext uri="{FF2B5EF4-FFF2-40B4-BE49-F238E27FC236}">
                <a16:creationId xmlns:a16="http://schemas.microsoft.com/office/drawing/2014/main" id="{1F7431A8-E4D5-B4F5-37C3-7329EB232451}"/>
              </a:ext>
            </a:extLst>
          </p:cNvPr>
          <p:cNvGrpSpPr/>
          <p:nvPr/>
        </p:nvGrpSpPr>
        <p:grpSpPr>
          <a:xfrm>
            <a:off x="10208677" y="6858830"/>
            <a:ext cx="3866001" cy="1171789"/>
            <a:chOff x="0" y="-38100"/>
            <a:chExt cx="1018206" cy="308619"/>
          </a:xfrm>
        </p:grpSpPr>
        <p:sp>
          <p:nvSpPr>
            <p:cNvPr id="1839" name="Google Shape;1839;p12">
              <a:extLst>
                <a:ext uri="{FF2B5EF4-FFF2-40B4-BE49-F238E27FC236}">
                  <a16:creationId xmlns:a16="http://schemas.microsoft.com/office/drawing/2014/main" id="{CA076743-8638-8B6B-BA89-204BD6F6CE81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>
              <a:extLst>
                <a:ext uri="{FF2B5EF4-FFF2-40B4-BE49-F238E27FC236}">
                  <a16:creationId xmlns:a16="http://schemas.microsoft.com/office/drawing/2014/main" id="{C56D96DA-3591-622F-B2F5-4F45901F500D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4" name="Block 1">
            <a:extLst>
              <a:ext uri="{FF2B5EF4-FFF2-40B4-BE49-F238E27FC236}">
                <a16:creationId xmlns:a16="http://schemas.microsoft.com/office/drawing/2014/main" id="{EEBA2428-E8CD-724D-807F-6D787CE91B8B}"/>
              </a:ext>
            </a:extLst>
          </p:cNvPr>
          <p:cNvSpPr/>
          <p:nvPr/>
        </p:nvSpPr>
        <p:spPr>
          <a:xfrm>
            <a:off x="4170792" y="4383677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Block 2">
            <a:extLst>
              <a:ext uri="{FF2B5EF4-FFF2-40B4-BE49-F238E27FC236}">
                <a16:creationId xmlns:a16="http://schemas.microsoft.com/office/drawing/2014/main" id="{6C31D915-C5FD-E909-1A83-EB9A45C8B6E9}"/>
              </a:ext>
            </a:extLst>
          </p:cNvPr>
          <p:cNvGrpSpPr/>
          <p:nvPr/>
        </p:nvGrpSpPr>
        <p:grpSpPr>
          <a:xfrm>
            <a:off x="10208677" y="4239016"/>
            <a:ext cx="3866001" cy="1171789"/>
            <a:chOff x="0" y="-38100"/>
            <a:chExt cx="1018206" cy="308619"/>
          </a:xfrm>
        </p:grpSpPr>
        <p:sp>
          <p:nvSpPr>
            <p:cNvPr id="1833" name="Google Shape;1833;p12">
              <a:extLst>
                <a:ext uri="{FF2B5EF4-FFF2-40B4-BE49-F238E27FC236}">
                  <a16:creationId xmlns:a16="http://schemas.microsoft.com/office/drawing/2014/main" id="{CF31CBBB-CFE2-1D55-7D87-43C9A101A301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>
              <a:extLst>
                <a:ext uri="{FF2B5EF4-FFF2-40B4-BE49-F238E27FC236}">
                  <a16:creationId xmlns:a16="http://schemas.microsoft.com/office/drawing/2014/main" id="{0CF3EB1D-FDE3-5A3A-5333-AAEC9E34B185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Block 4">
            <a:extLst>
              <a:ext uri="{FF2B5EF4-FFF2-40B4-BE49-F238E27FC236}">
                <a16:creationId xmlns:a16="http://schemas.microsoft.com/office/drawing/2014/main" id="{155F338D-281C-1D46-576B-0E1B011ECB68}"/>
              </a:ext>
            </a:extLst>
          </p:cNvPr>
          <p:cNvGrpSpPr/>
          <p:nvPr/>
        </p:nvGrpSpPr>
        <p:grpSpPr>
          <a:xfrm>
            <a:off x="10208677" y="5544057"/>
            <a:ext cx="3866001" cy="1171789"/>
            <a:chOff x="0" y="-38100"/>
            <a:chExt cx="1018206" cy="308619"/>
          </a:xfrm>
        </p:grpSpPr>
        <p:sp>
          <p:nvSpPr>
            <p:cNvPr id="1836" name="Google Shape;1836;p12">
              <a:extLst>
                <a:ext uri="{FF2B5EF4-FFF2-40B4-BE49-F238E27FC236}">
                  <a16:creationId xmlns:a16="http://schemas.microsoft.com/office/drawing/2014/main" id="{FF9B3130-2C5A-52DA-1AE8-8C1C40A0F314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>
              <a:extLst>
                <a:ext uri="{FF2B5EF4-FFF2-40B4-BE49-F238E27FC236}">
                  <a16:creationId xmlns:a16="http://schemas.microsoft.com/office/drawing/2014/main" id="{6B49DBBF-B26F-EA73-2E0C-B199CD19B308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6" name="Block 3">
            <a:extLst>
              <a:ext uri="{FF2B5EF4-FFF2-40B4-BE49-F238E27FC236}">
                <a16:creationId xmlns:a16="http://schemas.microsoft.com/office/drawing/2014/main" id="{E90FA7D3-ED2C-F09F-7CDE-C092BB89DB4E}"/>
              </a:ext>
            </a:extLst>
          </p:cNvPr>
          <p:cNvGrpSpPr/>
          <p:nvPr/>
        </p:nvGrpSpPr>
        <p:grpSpPr>
          <a:xfrm>
            <a:off x="4170792" y="5544057"/>
            <a:ext cx="3866001" cy="1171789"/>
            <a:chOff x="0" y="-38100"/>
            <a:chExt cx="1018206" cy="308619"/>
          </a:xfrm>
        </p:grpSpPr>
        <p:sp>
          <p:nvSpPr>
            <p:cNvPr id="1827" name="Google Shape;1827;p12">
              <a:extLst>
                <a:ext uri="{FF2B5EF4-FFF2-40B4-BE49-F238E27FC236}">
                  <a16:creationId xmlns:a16="http://schemas.microsoft.com/office/drawing/2014/main" id="{164D073E-FAA4-E936-CF5D-EF7F9CFB02AD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>
              <a:extLst>
                <a:ext uri="{FF2B5EF4-FFF2-40B4-BE49-F238E27FC236}">
                  <a16:creationId xmlns:a16="http://schemas.microsoft.com/office/drawing/2014/main" id="{8D314976-B5A4-3F9A-9FF7-A664FBECF79D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824;p12">
            <a:extLst>
              <a:ext uri="{FF2B5EF4-FFF2-40B4-BE49-F238E27FC236}">
                <a16:creationId xmlns:a16="http://schemas.microsoft.com/office/drawing/2014/main" id="{A6883BF7-C684-BEC4-6F1F-CFA8B017EE00}"/>
              </a:ext>
            </a:extLst>
          </p:cNvPr>
          <p:cNvSpPr/>
          <p:nvPr/>
        </p:nvSpPr>
        <p:spPr>
          <a:xfrm>
            <a:off x="10208679" y="829007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824;p12">
            <a:extLst>
              <a:ext uri="{FF2B5EF4-FFF2-40B4-BE49-F238E27FC236}">
                <a16:creationId xmlns:a16="http://schemas.microsoft.com/office/drawing/2014/main" id="{9D45C242-B8B1-D263-6D56-479FEB6A46BB}"/>
              </a:ext>
            </a:extLst>
          </p:cNvPr>
          <p:cNvSpPr/>
          <p:nvPr/>
        </p:nvSpPr>
        <p:spPr>
          <a:xfrm>
            <a:off x="4170791" y="829007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997;p12">
            <a:extLst>
              <a:ext uri="{FF2B5EF4-FFF2-40B4-BE49-F238E27FC236}">
                <a16:creationId xmlns:a16="http://schemas.microsoft.com/office/drawing/2014/main" id="{746BC5F4-7978-64F6-0CE0-568C625C0B93}"/>
              </a:ext>
            </a:extLst>
          </p:cNvPr>
          <p:cNvSpPr txBox="1"/>
          <p:nvPr/>
        </p:nvSpPr>
        <p:spPr>
          <a:xfrm>
            <a:off x="4649812" y="8219837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Gym Membership</a:t>
            </a:r>
            <a:endParaRPr sz="3600" dirty="0"/>
          </a:p>
        </p:txBody>
      </p:sp>
      <p:sp>
        <p:nvSpPr>
          <p:cNvPr id="12" name="Google Shape;2000;p12">
            <a:extLst>
              <a:ext uri="{FF2B5EF4-FFF2-40B4-BE49-F238E27FC236}">
                <a16:creationId xmlns:a16="http://schemas.microsoft.com/office/drawing/2014/main" id="{DD7CC661-B6FA-EE68-70B5-BA02B5571A04}"/>
              </a:ext>
            </a:extLst>
          </p:cNvPr>
          <p:cNvSpPr txBox="1"/>
          <p:nvPr/>
        </p:nvSpPr>
        <p:spPr>
          <a:xfrm>
            <a:off x="10621023" y="8249636"/>
            <a:ext cx="30413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Weight Loss Program</a:t>
            </a:r>
            <a:endParaRPr sz="3600" dirty="0"/>
          </a:p>
        </p:txBody>
      </p:sp>
      <p:grpSp>
        <p:nvGrpSpPr>
          <p:cNvPr id="13" name="Block 5">
            <a:extLst>
              <a:ext uri="{FF2B5EF4-FFF2-40B4-BE49-F238E27FC236}">
                <a16:creationId xmlns:a16="http://schemas.microsoft.com/office/drawing/2014/main" id="{7128955C-DAC9-9A83-4E15-C0A38DAF20BE}"/>
              </a:ext>
            </a:extLst>
          </p:cNvPr>
          <p:cNvGrpSpPr/>
          <p:nvPr/>
        </p:nvGrpSpPr>
        <p:grpSpPr>
          <a:xfrm>
            <a:off x="4170791" y="8161780"/>
            <a:ext cx="3866001" cy="1171789"/>
            <a:chOff x="0" y="-38100"/>
            <a:chExt cx="1018206" cy="308619"/>
          </a:xfrm>
        </p:grpSpPr>
        <p:sp>
          <p:nvSpPr>
            <p:cNvPr id="14" name="Google Shape;1830;p12">
              <a:extLst>
                <a:ext uri="{FF2B5EF4-FFF2-40B4-BE49-F238E27FC236}">
                  <a16:creationId xmlns:a16="http://schemas.microsoft.com/office/drawing/2014/main" id="{E8B9594E-F615-E723-5430-EC4B8F411993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31;p12">
              <a:extLst>
                <a:ext uri="{FF2B5EF4-FFF2-40B4-BE49-F238E27FC236}">
                  <a16:creationId xmlns:a16="http://schemas.microsoft.com/office/drawing/2014/main" id="{BAB64F89-D8EE-56CE-AB0A-89E641CC8434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Block 5">
            <a:extLst>
              <a:ext uri="{FF2B5EF4-FFF2-40B4-BE49-F238E27FC236}">
                <a16:creationId xmlns:a16="http://schemas.microsoft.com/office/drawing/2014/main" id="{D58686D5-CDB3-8BA8-30AC-3617803AC405}"/>
              </a:ext>
            </a:extLst>
          </p:cNvPr>
          <p:cNvGrpSpPr/>
          <p:nvPr/>
        </p:nvGrpSpPr>
        <p:grpSpPr>
          <a:xfrm>
            <a:off x="10208675" y="8145409"/>
            <a:ext cx="3866001" cy="1171789"/>
            <a:chOff x="0" y="-38100"/>
            <a:chExt cx="1018206" cy="308619"/>
          </a:xfrm>
        </p:grpSpPr>
        <p:sp>
          <p:nvSpPr>
            <p:cNvPr id="17" name="Google Shape;1830;p12">
              <a:extLst>
                <a:ext uri="{FF2B5EF4-FFF2-40B4-BE49-F238E27FC236}">
                  <a16:creationId xmlns:a16="http://schemas.microsoft.com/office/drawing/2014/main" id="{7A300C78-7820-17A9-8070-45A87A9A7BD6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31;p12">
              <a:extLst>
                <a:ext uri="{FF2B5EF4-FFF2-40B4-BE49-F238E27FC236}">
                  <a16:creationId xmlns:a16="http://schemas.microsoft.com/office/drawing/2014/main" id="{B7C61F4F-1538-93BD-930A-959D030429B8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6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0"/>
          <p:cNvSpPr/>
          <p:nvPr/>
        </p:nvSpPr>
        <p:spPr>
          <a:xfrm>
            <a:off x="36397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2" name="Google Shape;1622;p10"/>
          <p:cNvSpPr/>
          <p:nvPr/>
        </p:nvSpPr>
        <p:spPr>
          <a:xfrm>
            <a:off x="36397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3" name="Google Shape;1623;p10"/>
          <p:cNvSpPr/>
          <p:nvPr/>
        </p:nvSpPr>
        <p:spPr>
          <a:xfrm>
            <a:off x="36397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4" name="Google Shape;1624;p10"/>
          <p:cNvSpPr/>
          <p:nvPr/>
        </p:nvSpPr>
        <p:spPr>
          <a:xfrm>
            <a:off x="36397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5" name="Google Shape;1625;p10"/>
          <p:cNvSpPr/>
          <p:nvPr/>
        </p:nvSpPr>
        <p:spPr>
          <a:xfrm>
            <a:off x="1271029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6" name="Google Shape;1626;p10"/>
          <p:cNvSpPr/>
          <p:nvPr/>
        </p:nvSpPr>
        <p:spPr>
          <a:xfrm>
            <a:off x="1271029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7" name="Google Shape;1627;p10"/>
          <p:cNvSpPr/>
          <p:nvPr/>
        </p:nvSpPr>
        <p:spPr>
          <a:xfrm>
            <a:off x="1271029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8" name="Google Shape;1628;p10"/>
          <p:cNvSpPr/>
          <p:nvPr/>
        </p:nvSpPr>
        <p:spPr>
          <a:xfrm>
            <a:off x="1271029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29" name="Google Shape;1629;p10"/>
          <p:cNvSpPr/>
          <p:nvPr/>
        </p:nvSpPr>
        <p:spPr>
          <a:xfrm>
            <a:off x="2178087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0" name="Google Shape;1630;p10"/>
          <p:cNvSpPr/>
          <p:nvPr/>
        </p:nvSpPr>
        <p:spPr>
          <a:xfrm>
            <a:off x="2178087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1" name="Google Shape;1631;p10"/>
          <p:cNvSpPr/>
          <p:nvPr/>
        </p:nvSpPr>
        <p:spPr>
          <a:xfrm>
            <a:off x="2178087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2" name="Google Shape;1632;p10"/>
          <p:cNvSpPr/>
          <p:nvPr/>
        </p:nvSpPr>
        <p:spPr>
          <a:xfrm>
            <a:off x="2178087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3" name="Google Shape;1633;p10"/>
          <p:cNvSpPr/>
          <p:nvPr/>
        </p:nvSpPr>
        <p:spPr>
          <a:xfrm>
            <a:off x="3085146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4" name="Google Shape;1634;p10"/>
          <p:cNvSpPr/>
          <p:nvPr/>
        </p:nvSpPr>
        <p:spPr>
          <a:xfrm>
            <a:off x="3085146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5" name="Google Shape;1635;p10"/>
          <p:cNvSpPr/>
          <p:nvPr/>
        </p:nvSpPr>
        <p:spPr>
          <a:xfrm>
            <a:off x="3085146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6" name="Google Shape;1636;p10"/>
          <p:cNvSpPr/>
          <p:nvPr/>
        </p:nvSpPr>
        <p:spPr>
          <a:xfrm>
            <a:off x="3085146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7" name="Google Shape;1637;p10"/>
          <p:cNvSpPr/>
          <p:nvPr/>
        </p:nvSpPr>
        <p:spPr>
          <a:xfrm>
            <a:off x="399220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8" name="Google Shape;1638;p10"/>
          <p:cNvSpPr/>
          <p:nvPr/>
        </p:nvSpPr>
        <p:spPr>
          <a:xfrm>
            <a:off x="399220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39" name="Google Shape;1639;p10"/>
          <p:cNvSpPr/>
          <p:nvPr/>
        </p:nvSpPr>
        <p:spPr>
          <a:xfrm>
            <a:off x="399220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0" name="Google Shape;1640;p10"/>
          <p:cNvSpPr/>
          <p:nvPr/>
        </p:nvSpPr>
        <p:spPr>
          <a:xfrm>
            <a:off x="399220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1" name="Google Shape;1641;p10"/>
          <p:cNvSpPr/>
          <p:nvPr/>
        </p:nvSpPr>
        <p:spPr>
          <a:xfrm>
            <a:off x="4838828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2" name="Google Shape;1642;p10"/>
          <p:cNvSpPr/>
          <p:nvPr/>
        </p:nvSpPr>
        <p:spPr>
          <a:xfrm>
            <a:off x="4838828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3" name="Google Shape;1643;p10"/>
          <p:cNvSpPr/>
          <p:nvPr/>
        </p:nvSpPr>
        <p:spPr>
          <a:xfrm>
            <a:off x="4838828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4" name="Google Shape;1644;p10"/>
          <p:cNvSpPr/>
          <p:nvPr/>
        </p:nvSpPr>
        <p:spPr>
          <a:xfrm>
            <a:off x="4838828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5" name="Google Shape;1645;p10"/>
          <p:cNvSpPr/>
          <p:nvPr/>
        </p:nvSpPr>
        <p:spPr>
          <a:xfrm>
            <a:off x="5745887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6" name="Google Shape;1646;p10"/>
          <p:cNvSpPr/>
          <p:nvPr/>
        </p:nvSpPr>
        <p:spPr>
          <a:xfrm>
            <a:off x="5745887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7" name="Google Shape;1647;p10"/>
          <p:cNvSpPr/>
          <p:nvPr/>
        </p:nvSpPr>
        <p:spPr>
          <a:xfrm>
            <a:off x="5745887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8" name="Google Shape;1648;p10"/>
          <p:cNvSpPr/>
          <p:nvPr/>
        </p:nvSpPr>
        <p:spPr>
          <a:xfrm>
            <a:off x="5745887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49" name="Google Shape;1649;p10"/>
          <p:cNvSpPr/>
          <p:nvPr/>
        </p:nvSpPr>
        <p:spPr>
          <a:xfrm>
            <a:off x="665294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0" name="Google Shape;1650;p10"/>
          <p:cNvSpPr/>
          <p:nvPr/>
        </p:nvSpPr>
        <p:spPr>
          <a:xfrm>
            <a:off x="665294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1" name="Google Shape;1651;p10"/>
          <p:cNvSpPr/>
          <p:nvPr/>
        </p:nvSpPr>
        <p:spPr>
          <a:xfrm>
            <a:off x="665294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2" name="Google Shape;1652;p10"/>
          <p:cNvSpPr/>
          <p:nvPr/>
        </p:nvSpPr>
        <p:spPr>
          <a:xfrm>
            <a:off x="665294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3" name="Google Shape;1653;p10"/>
          <p:cNvSpPr/>
          <p:nvPr/>
        </p:nvSpPr>
        <p:spPr>
          <a:xfrm>
            <a:off x="7560004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4" name="Google Shape;1654;p10"/>
          <p:cNvSpPr/>
          <p:nvPr/>
        </p:nvSpPr>
        <p:spPr>
          <a:xfrm>
            <a:off x="7560004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5" name="Google Shape;1655;p10"/>
          <p:cNvSpPr/>
          <p:nvPr/>
        </p:nvSpPr>
        <p:spPr>
          <a:xfrm>
            <a:off x="7560004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6" name="Google Shape;1656;p10"/>
          <p:cNvSpPr/>
          <p:nvPr/>
        </p:nvSpPr>
        <p:spPr>
          <a:xfrm>
            <a:off x="7560004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7" name="Google Shape;1657;p10"/>
          <p:cNvSpPr/>
          <p:nvPr/>
        </p:nvSpPr>
        <p:spPr>
          <a:xfrm>
            <a:off x="846706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8" name="Google Shape;1658;p10"/>
          <p:cNvSpPr/>
          <p:nvPr/>
        </p:nvSpPr>
        <p:spPr>
          <a:xfrm>
            <a:off x="846706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59" name="Google Shape;1659;p10"/>
          <p:cNvSpPr/>
          <p:nvPr/>
        </p:nvSpPr>
        <p:spPr>
          <a:xfrm>
            <a:off x="846706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0" name="Google Shape;1660;p10"/>
          <p:cNvSpPr/>
          <p:nvPr/>
        </p:nvSpPr>
        <p:spPr>
          <a:xfrm>
            <a:off x="846706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1" name="Google Shape;1661;p10"/>
          <p:cNvSpPr/>
          <p:nvPr/>
        </p:nvSpPr>
        <p:spPr>
          <a:xfrm>
            <a:off x="9313686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2" name="Google Shape;1662;p10"/>
          <p:cNvSpPr/>
          <p:nvPr/>
        </p:nvSpPr>
        <p:spPr>
          <a:xfrm>
            <a:off x="9313686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3" name="Google Shape;1663;p10"/>
          <p:cNvSpPr/>
          <p:nvPr/>
        </p:nvSpPr>
        <p:spPr>
          <a:xfrm>
            <a:off x="9313686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4" name="Google Shape;1664;p10"/>
          <p:cNvSpPr/>
          <p:nvPr/>
        </p:nvSpPr>
        <p:spPr>
          <a:xfrm>
            <a:off x="9313686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5" name="Google Shape;1665;p10"/>
          <p:cNvSpPr/>
          <p:nvPr/>
        </p:nvSpPr>
        <p:spPr>
          <a:xfrm>
            <a:off x="10220744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6" name="Google Shape;1666;p10"/>
          <p:cNvSpPr/>
          <p:nvPr/>
        </p:nvSpPr>
        <p:spPr>
          <a:xfrm>
            <a:off x="10220744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7" name="Google Shape;1667;p10"/>
          <p:cNvSpPr/>
          <p:nvPr/>
        </p:nvSpPr>
        <p:spPr>
          <a:xfrm>
            <a:off x="10220744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8" name="Google Shape;1668;p10"/>
          <p:cNvSpPr/>
          <p:nvPr/>
        </p:nvSpPr>
        <p:spPr>
          <a:xfrm>
            <a:off x="10220744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69" name="Google Shape;1669;p10"/>
          <p:cNvSpPr/>
          <p:nvPr/>
        </p:nvSpPr>
        <p:spPr>
          <a:xfrm>
            <a:off x="1112780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0" name="Google Shape;1670;p10"/>
          <p:cNvSpPr/>
          <p:nvPr/>
        </p:nvSpPr>
        <p:spPr>
          <a:xfrm>
            <a:off x="1112780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1" name="Google Shape;1671;p10"/>
          <p:cNvSpPr/>
          <p:nvPr/>
        </p:nvSpPr>
        <p:spPr>
          <a:xfrm>
            <a:off x="1112780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2" name="Google Shape;1672;p10"/>
          <p:cNvSpPr/>
          <p:nvPr/>
        </p:nvSpPr>
        <p:spPr>
          <a:xfrm>
            <a:off x="1112780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3" name="Google Shape;1673;p10"/>
          <p:cNvSpPr/>
          <p:nvPr/>
        </p:nvSpPr>
        <p:spPr>
          <a:xfrm>
            <a:off x="1203486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4" name="Google Shape;1674;p10"/>
          <p:cNvSpPr/>
          <p:nvPr/>
        </p:nvSpPr>
        <p:spPr>
          <a:xfrm>
            <a:off x="1203486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5" name="Google Shape;1675;p10"/>
          <p:cNvSpPr/>
          <p:nvPr/>
        </p:nvSpPr>
        <p:spPr>
          <a:xfrm>
            <a:off x="1203486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6" name="Google Shape;1676;p10"/>
          <p:cNvSpPr/>
          <p:nvPr/>
        </p:nvSpPr>
        <p:spPr>
          <a:xfrm>
            <a:off x="1203486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7" name="Google Shape;1677;p10"/>
          <p:cNvSpPr/>
          <p:nvPr/>
        </p:nvSpPr>
        <p:spPr>
          <a:xfrm>
            <a:off x="1294192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8" name="Google Shape;1678;p10"/>
          <p:cNvSpPr/>
          <p:nvPr/>
        </p:nvSpPr>
        <p:spPr>
          <a:xfrm>
            <a:off x="1294192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79" name="Google Shape;1679;p10"/>
          <p:cNvSpPr/>
          <p:nvPr/>
        </p:nvSpPr>
        <p:spPr>
          <a:xfrm>
            <a:off x="1294192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0" name="Google Shape;1680;p10"/>
          <p:cNvSpPr/>
          <p:nvPr/>
        </p:nvSpPr>
        <p:spPr>
          <a:xfrm>
            <a:off x="1294192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1" name="Google Shape;1681;p10"/>
          <p:cNvSpPr/>
          <p:nvPr/>
        </p:nvSpPr>
        <p:spPr>
          <a:xfrm>
            <a:off x="1378854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2" name="Google Shape;1682;p10"/>
          <p:cNvSpPr/>
          <p:nvPr/>
        </p:nvSpPr>
        <p:spPr>
          <a:xfrm>
            <a:off x="1378854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3" name="Google Shape;1683;p10"/>
          <p:cNvSpPr/>
          <p:nvPr/>
        </p:nvSpPr>
        <p:spPr>
          <a:xfrm>
            <a:off x="1378854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4" name="Google Shape;1684;p10"/>
          <p:cNvSpPr/>
          <p:nvPr/>
        </p:nvSpPr>
        <p:spPr>
          <a:xfrm>
            <a:off x="1378854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5" name="Google Shape;1685;p10"/>
          <p:cNvSpPr/>
          <p:nvPr/>
        </p:nvSpPr>
        <p:spPr>
          <a:xfrm>
            <a:off x="1469560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6" name="Google Shape;1686;p10"/>
          <p:cNvSpPr/>
          <p:nvPr/>
        </p:nvSpPr>
        <p:spPr>
          <a:xfrm>
            <a:off x="1469560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7" name="Google Shape;1687;p10"/>
          <p:cNvSpPr/>
          <p:nvPr/>
        </p:nvSpPr>
        <p:spPr>
          <a:xfrm>
            <a:off x="1469560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8" name="Google Shape;1688;p10"/>
          <p:cNvSpPr/>
          <p:nvPr/>
        </p:nvSpPr>
        <p:spPr>
          <a:xfrm>
            <a:off x="1469560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9" name="Google Shape;1689;p10"/>
          <p:cNvSpPr/>
          <p:nvPr/>
        </p:nvSpPr>
        <p:spPr>
          <a:xfrm>
            <a:off x="15602661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0" name="Google Shape;1690;p10"/>
          <p:cNvSpPr/>
          <p:nvPr/>
        </p:nvSpPr>
        <p:spPr>
          <a:xfrm>
            <a:off x="15602661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1" name="Google Shape;1691;p10"/>
          <p:cNvSpPr/>
          <p:nvPr/>
        </p:nvSpPr>
        <p:spPr>
          <a:xfrm>
            <a:off x="15602661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2" name="Google Shape;1692;p10"/>
          <p:cNvSpPr/>
          <p:nvPr/>
        </p:nvSpPr>
        <p:spPr>
          <a:xfrm>
            <a:off x="15602661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3" name="Google Shape;1693;p10"/>
          <p:cNvSpPr/>
          <p:nvPr/>
        </p:nvSpPr>
        <p:spPr>
          <a:xfrm>
            <a:off x="1650972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4" name="Google Shape;1694;p10"/>
          <p:cNvSpPr/>
          <p:nvPr/>
        </p:nvSpPr>
        <p:spPr>
          <a:xfrm>
            <a:off x="1650972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5" name="Google Shape;1695;p10"/>
          <p:cNvSpPr/>
          <p:nvPr/>
        </p:nvSpPr>
        <p:spPr>
          <a:xfrm>
            <a:off x="1650972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6" name="Google Shape;1696;p10"/>
          <p:cNvSpPr/>
          <p:nvPr/>
        </p:nvSpPr>
        <p:spPr>
          <a:xfrm>
            <a:off x="1650972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7" name="Google Shape;1697;p10"/>
          <p:cNvSpPr/>
          <p:nvPr/>
        </p:nvSpPr>
        <p:spPr>
          <a:xfrm>
            <a:off x="17416778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8" name="Google Shape;1698;p10"/>
          <p:cNvSpPr/>
          <p:nvPr/>
        </p:nvSpPr>
        <p:spPr>
          <a:xfrm>
            <a:off x="17416778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99" name="Google Shape;1699;p10"/>
          <p:cNvSpPr/>
          <p:nvPr/>
        </p:nvSpPr>
        <p:spPr>
          <a:xfrm>
            <a:off x="17416778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00" name="Google Shape;1700;p10"/>
          <p:cNvSpPr/>
          <p:nvPr/>
        </p:nvSpPr>
        <p:spPr>
          <a:xfrm>
            <a:off x="17416778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701" name="Google Shape;1701;p10"/>
          <p:cNvGrpSpPr/>
          <p:nvPr/>
        </p:nvGrpSpPr>
        <p:grpSpPr>
          <a:xfrm>
            <a:off x="5146165" y="3402392"/>
            <a:ext cx="7995669" cy="1517681"/>
            <a:chOff x="0" y="-38100"/>
            <a:chExt cx="1996781" cy="379015"/>
          </a:xfrm>
        </p:grpSpPr>
        <p:sp>
          <p:nvSpPr>
            <p:cNvPr id="1702" name="Google Shape;1702;p10"/>
            <p:cNvSpPr/>
            <p:nvPr/>
          </p:nvSpPr>
          <p:spPr>
            <a:xfrm>
              <a:off x="0" y="0"/>
              <a:ext cx="1996781" cy="340915"/>
            </a:xfrm>
            <a:custGeom>
              <a:avLst/>
              <a:gdLst/>
              <a:ahLst/>
              <a:cxnLst/>
              <a:rect l="l" t="t" r="r" b="b"/>
              <a:pathLst>
                <a:path w="1996781" h="340915" extrusionOk="0">
                  <a:moveTo>
                    <a:pt x="68747" y="0"/>
                  </a:moveTo>
                  <a:lnTo>
                    <a:pt x="1928034" y="0"/>
                  </a:lnTo>
                  <a:cubicBezTo>
                    <a:pt x="1966002" y="0"/>
                    <a:pt x="1996781" y="30779"/>
                    <a:pt x="1996781" y="68747"/>
                  </a:cubicBezTo>
                  <a:lnTo>
                    <a:pt x="1996781" y="272168"/>
                  </a:lnTo>
                  <a:cubicBezTo>
                    <a:pt x="1996781" y="310136"/>
                    <a:pt x="1966002" y="340915"/>
                    <a:pt x="1928034" y="340915"/>
                  </a:cubicBezTo>
                  <a:lnTo>
                    <a:pt x="68747" y="340915"/>
                  </a:lnTo>
                  <a:cubicBezTo>
                    <a:pt x="30779" y="340915"/>
                    <a:pt x="0" y="310136"/>
                    <a:pt x="0" y="272168"/>
                  </a:cubicBezTo>
                  <a:lnTo>
                    <a:pt x="0" y="68747"/>
                  </a:lnTo>
                  <a:cubicBezTo>
                    <a:pt x="0" y="30779"/>
                    <a:pt x="30779" y="0"/>
                    <a:pt x="68747" y="0"/>
                  </a:cubicBezTo>
                  <a:close/>
                </a:path>
              </a:pathLst>
            </a:custGeom>
            <a:gradFill>
              <a:gsLst>
                <a:gs pos="0">
                  <a:srgbClr val="72FFFD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0"/>
            <p:cNvSpPr txBox="1"/>
            <p:nvPr/>
          </p:nvSpPr>
          <p:spPr>
            <a:xfrm>
              <a:off x="0" y="-38100"/>
              <a:ext cx="1996781" cy="379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0" name="Google Shape;1710;p10"/>
          <p:cNvGrpSpPr/>
          <p:nvPr/>
        </p:nvGrpSpPr>
        <p:grpSpPr>
          <a:xfrm>
            <a:off x="5099668" y="5725608"/>
            <a:ext cx="7995669" cy="1517681"/>
            <a:chOff x="0" y="-38100"/>
            <a:chExt cx="1996781" cy="379015"/>
          </a:xfrm>
        </p:grpSpPr>
        <p:sp>
          <p:nvSpPr>
            <p:cNvPr id="1711" name="Google Shape;1711;p10"/>
            <p:cNvSpPr/>
            <p:nvPr/>
          </p:nvSpPr>
          <p:spPr>
            <a:xfrm>
              <a:off x="0" y="0"/>
              <a:ext cx="1996781" cy="340915"/>
            </a:xfrm>
            <a:custGeom>
              <a:avLst/>
              <a:gdLst/>
              <a:ahLst/>
              <a:cxnLst/>
              <a:rect l="l" t="t" r="r" b="b"/>
              <a:pathLst>
                <a:path w="1996781" h="340915" extrusionOk="0">
                  <a:moveTo>
                    <a:pt x="68747" y="0"/>
                  </a:moveTo>
                  <a:lnTo>
                    <a:pt x="1928034" y="0"/>
                  </a:lnTo>
                  <a:cubicBezTo>
                    <a:pt x="1966002" y="0"/>
                    <a:pt x="1996781" y="30779"/>
                    <a:pt x="1996781" y="68747"/>
                  </a:cubicBezTo>
                  <a:lnTo>
                    <a:pt x="1996781" y="272168"/>
                  </a:lnTo>
                  <a:cubicBezTo>
                    <a:pt x="1996781" y="310136"/>
                    <a:pt x="1966002" y="340915"/>
                    <a:pt x="1928034" y="340915"/>
                  </a:cubicBezTo>
                  <a:lnTo>
                    <a:pt x="68747" y="340915"/>
                  </a:lnTo>
                  <a:cubicBezTo>
                    <a:pt x="30779" y="340915"/>
                    <a:pt x="0" y="310136"/>
                    <a:pt x="0" y="272168"/>
                  </a:cubicBezTo>
                  <a:lnTo>
                    <a:pt x="0" y="68747"/>
                  </a:lnTo>
                  <a:cubicBezTo>
                    <a:pt x="0" y="30779"/>
                    <a:pt x="30779" y="0"/>
                    <a:pt x="68747" y="0"/>
                  </a:cubicBezTo>
                  <a:close/>
                </a:path>
              </a:pathLst>
            </a:custGeom>
            <a:gradFill>
              <a:gsLst>
                <a:gs pos="0">
                  <a:srgbClr val="72FFFD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0"/>
            <p:cNvSpPr txBox="1"/>
            <p:nvPr/>
          </p:nvSpPr>
          <p:spPr>
            <a:xfrm>
              <a:off x="0" y="-38100"/>
              <a:ext cx="1996781" cy="379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3" name="Google Shape;1713;p10"/>
          <p:cNvSpPr txBox="1"/>
          <p:nvPr/>
        </p:nvSpPr>
        <p:spPr>
          <a:xfrm>
            <a:off x="3455569" y="508992"/>
            <a:ext cx="11376900" cy="2174700"/>
          </a:xfrm>
          <a:prstGeom prst="rect">
            <a:avLst/>
          </a:prstGeom>
          <a:noFill/>
          <a:ln>
            <a:noFill/>
          </a:ln>
          <a:effectLst>
            <a:outerShdw blurRad="6286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28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GAME RULES</a:t>
            </a:r>
            <a:endParaRPr/>
          </a:p>
        </p:txBody>
      </p:sp>
      <p:sp>
        <p:nvSpPr>
          <p:cNvPr id="1714" name="Google Shape;1714;p10"/>
          <p:cNvSpPr txBox="1"/>
          <p:nvPr/>
        </p:nvSpPr>
        <p:spPr>
          <a:xfrm>
            <a:off x="6270036" y="3917304"/>
            <a:ext cx="6087300" cy="63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7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Create  three teams with captains</a:t>
            </a:r>
            <a:endParaRPr/>
          </a:p>
        </p:txBody>
      </p:sp>
      <p:sp>
        <p:nvSpPr>
          <p:cNvPr id="1717" name="Google Shape;1717;p10"/>
          <p:cNvSpPr txBox="1"/>
          <p:nvPr/>
        </p:nvSpPr>
        <p:spPr>
          <a:xfrm>
            <a:off x="6191886" y="6304182"/>
            <a:ext cx="6243600" cy="63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997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7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Points earned for correct answers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6923A905-74BF-6D39-E6A4-E93430ADE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897A4199-F54D-61E3-B172-E85169C945EB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7B002861-33C4-5408-C8D7-E2337A0D0D4E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F8A36DBA-F460-6F7C-E9DE-44D3BF288C7B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AAAA4A41-9EE6-CF8B-B94F-237EE6C1D2D8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D36194F0-D921-6A4B-F347-96130A8046C6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8C93C345-A066-B3E1-D184-AE25886950FD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F5332124-7BBD-CDD1-B3FB-8339C3A84FFB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E6B11B68-A40B-5B9D-7EA9-80B7BA8EC702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BC1D2634-18C9-3A45-50CE-B72990127190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69E2555E-F495-950A-A310-31EA2DC73C7F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A382D3DD-5349-7A72-65E1-1158CDA06FC4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D09AC00A-16B6-B221-F6A3-03B692E9CBBD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07BEFCDC-7F71-8C46-54DF-4A3280024A64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23ED0BDC-4C10-5285-0BD6-B31C2702F679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E3D7DD70-87F1-D174-92B7-E0E17E7F635C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7C861C26-DE76-DEDD-CC05-B95EE6547394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E1405BAC-D764-8AA3-E1F1-FE9685DC7E27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966C7CC7-054F-1F5B-351A-4C77EB4804B0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2FD21D2A-D987-C130-CD1A-7F21CE1FD92A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84CEAAFD-C4C7-7BB7-BB53-1032E0C7CEA7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F7CF5C24-7720-3867-5FA8-D319363E83E6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C8C6006C-D396-41C0-79CB-0A71B79539DB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39722028-728A-9551-FC82-D363F4DD30C7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4F41DCBB-7CBD-92A7-0088-E493A3B251EF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3BDAE7DE-560E-551E-2EBF-19C0AB92730B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5BE28247-3060-E1FC-134A-8800A30885B4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3BF7C41D-E1B1-8B29-B76F-980E1CAAC04D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43B9B5E9-CF35-F164-CFAF-F47E7A0E51DD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712FAD65-76CF-9C50-ECF3-7ABB430628C1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B2C871A4-6627-99E7-B383-947A7EDD896D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50A824E9-5B11-D78D-686E-D768DADF99F6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BC2EA396-0300-DF8D-2BC9-FE0B2ABD8099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70D454E7-732E-0C3D-C33D-58D69810EFD3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19C50FDB-B5C6-CDB8-70E1-3C5675B2D313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07743BBC-7DFA-49EF-6B1B-FF22F6C14614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2A9ECAD2-73BF-9AA0-A113-4ADACCC66D99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D01157BF-BAC5-F750-BDA4-D787392A2BA4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3C1A7310-3952-D221-EDFF-3E1ACDD17B73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CDF0BF50-E2F3-8699-2CE3-2E500739F543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078FA582-3EF8-6611-4DF9-23F46A1537FC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2A1CCEF1-8300-4D9E-4A70-DC709ECE8424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35A1A0EF-D805-0901-262D-1F17B1701A35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3023563D-00E1-C05B-3F5F-FA4BEFE9B6DC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5294219F-9C55-1858-E7E9-8CEAF592D615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BA20DAB7-EB16-10BD-9003-05139B32E146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8C0A1347-3EDF-D8D8-E978-43B48D9E7722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5616DF31-0804-8854-8732-22053035D881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78651957-2847-46E4-0060-16947F486D4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10981442-2033-E8EA-2B16-8A6F6BE4F5DD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FE998655-03A1-0689-136C-9BC8EF2D64A9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EAB45E30-9E60-9128-EE57-8C3316064589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B58DFE15-2C9E-112A-D35F-3673DDA5C11F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F9715A55-5CFF-6C7D-C43B-F7241F33F6AF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3C610CEE-C6D0-DDC6-BA1F-180FEF5C21C4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3E257D40-EB41-71BD-DB63-69740E53E160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B4BF74FF-440D-2233-C355-31A0886A97CB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AF09542B-22C1-D64B-DB1D-629FCD3EB2D1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D7D3A976-3C23-15A1-A1DC-53A62D29B1D4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3FF41002-5757-3A0B-DD43-2C50E51FF963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AEF2B49C-9BD1-18F5-CF84-CA7948936718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8983B339-FAB6-8C82-F3A6-DF76457D0254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CD5119CC-1AE7-DE2C-9197-13DB1D830DB9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A137CB04-97BB-C056-3C52-DAEE9679732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E554583A-7C0E-F108-0879-F15DF01630E5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71276197-5790-7398-706F-47ACDE741AEA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08A0F419-EC64-4542-130E-C219264B5CBA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A79CB51B-7F0D-24B0-1267-79D46848B927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29C68180-6769-CE35-AE4E-93BCAB18ECC4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DC19CDBC-2FB2-49E7-B83C-9EB85CCDA336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9EB60C51-96DA-B115-36B2-83CFB094B0F3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5287C745-C1C3-B06C-4FD8-47FBFE67A37E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67A235B1-1120-B91C-1F8B-C4416E1BF472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3D8A8A8D-53D4-2600-DEE6-416DA756D1E0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ACBA2A15-FC75-BDD6-8356-A5E014DC7DAD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494B0033-F131-E719-7212-7ECEB34C821B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4AC1A9A8-BFC3-CA0F-217F-1E4532D937CD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98B36154-3C60-0158-3BD7-8662CE3098CF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8AD9C431-0035-5C06-031A-0A82D6A1AD60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632B5276-5AC2-8E70-C650-A02EE67D3C39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0B101D75-573D-B57F-37BD-2E4C51B76196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94DEE06D-9837-2D0C-86DD-66E3DBB6ECC5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F16E77C8-FB1E-4891-71FA-7F633EC27D51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AED9B279-39D7-FF1D-6B35-B319476423DB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33C9DC21-C8D6-4B52-1674-D2E31F26B241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6FB0DC2F-67F3-2FB6-3A1D-204ECB010359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366529AA-86C7-74C9-FF45-F6068726006E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DDB959A4-0500-0412-5CA5-612C4F202E6A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60F196D4-1971-BD32-8BF8-3C4725B9B8CC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E7B8140D-1C52-D6FE-6042-2AB9CA3EF09E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0CB20C29-C5AD-6FCB-B4A6-528C3A77DE7F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70F2C09F-FDB5-5BC6-AA55-3B899594F51D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53EE3C7D-7FBB-E54A-1E19-275C30648A8E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87745D53-5C2F-2DF7-4E11-9D974D339C2A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F4471698-992A-93AA-7A4F-EE912F1A8FF9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CCBED6B6-3FB3-18EA-C54C-3663C911F194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DE86096B-336E-1A81-7226-627F7EF2A16E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A86A905B-FED6-573A-E1EB-A103E84AB7CA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8925B2D0-B081-E230-B6FF-87619A143FF3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9DE11590-4E8C-EC63-1146-96A11B532F39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3F076B71-DA90-4ED6-4926-1F04427438C7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64F7434C-DBE3-7F09-2DC9-3180123E7FAB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A8162453-8D0B-9369-05C4-6661D3E95A84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55C19340-EB9F-BACF-4118-3C938D2D8574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A8341612-F46B-04E2-BA2A-ECC86616CA9F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66CA9598-3FC9-4530-1905-6DDE233AA1A8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1E146FAF-D545-3354-AD18-884DFFD10735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05309EAF-E733-0AF3-7C45-02A922257C46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8B03C3AE-8A1B-13D2-1149-8F9F189A9CE8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525B334A-B833-1E5D-3169-08165130B9AB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14897FBD-A413-4222-AD03-C3C291612438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31D90FE5-2A35-4046-8B8D-62A903D97F7E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8D1B44E8-A647-4BFE-6184-4FF7FB392A45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7A382865-A3D9-F643-D03C-5021DDB9A2B4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E35B22A9-B5C2-15B2-48E5-E4B58F2DB7D1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D4AB7147-5B1C-CB37-2572-2888C2B42A41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279DAFAD-8845-935B-0C48-73443192999C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2FFF879F-030D-E44F-F808-7943539BBFAA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83A24E65-CDB1-2386-BB01-CA529A1A53D4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AF109631-9BA6-7EFC-65E7-D6A9A74938AB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57937275-AF78-9F8D-F6EF-445326E373C8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37008C4B-2722-8235-197D-43E4ED726E90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7A46E6C3-73BE-3C0F-24D6-E03AA465276D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97793D67-402C-6273-BF07-42E74DF0CD26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43647370-8A5A-CA23-C53E-0E4AB62AA3A5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478CF798-2CD0-27E1-3F8C-C8FB250BA006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07167AAD-43EE-8D06-3AAA-68023696A8CA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54CAAFD5-EE19-8D79-303F-CB4FAAA21328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74882200-1395-0E80-6AF8-9BB8BFF77F75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B1AA2CC9-5323-9C20-135A-D10CE1C08859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7D6E6593-5CE8-F5FA-C52C-A8840C8EF406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FC87C1C5-376D-D294-EA26-C46CC40069B4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F8DB2324-5BA8-BA02-36F6-C037C72AB76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FF7FC782-7741-61AC-D0CC-415B61C93A83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B43C6DEE-BB85-B7CC-8CDE-F4EB12DB27DC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E434939F-AE9D-6E26-8F1F-29837119CCDF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424349DB-0D0A-BB3E-5F26-402209B7046D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B2CFADF0-1972-8F01-362A-1DA724BC6E04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23732E06-BD67-252A-01CC-D82F843525BC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E94CF109-AE12-91D8-B1FC-D7D70F099C0E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895FD204-5AB4-75BD-7ABB-EE0C6415F034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97A8957C-4CD8-5D7D-59EB-7943BC1CDFA4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5C630AB5-AD17-5356-3656-E56C8DBBA033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9BDEE9BF-6AFC-CF04-D5E6-C443F2A02469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6B8D03DF-6283-6986-9BAF-7D0B77B1F503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63AE258A-E41D-58D3-BE24-7033477A4A89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CC7ADAEE-E7C0-4030-E1C2-F130A6F7D8FE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8134B06F-CE25-2613-C115-F982916DDBAF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31DAD8F1-4FB7-3EA5-77B7-9F8B60A164AC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55073D2B-3811-077A-866B-5C2B49920AA3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480C844B-2506-78DD-3617-50801D80BC32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9AE03B7D-BEAB-892D-33B4-377FA3F92B07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BAE4225B-DD61-7FB6-96E5-ADE6862060A1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F9F4DF9B-38E2-FA68-C4D3-28FA52197D05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676E6580-C8B7-D2B3-0539-73F23FA2D8C2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F0352762-326B-21EF-7A1F-29FECF5D58A7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0B8255E6-2626-112A-5018-640B0F1C734D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054921E5-141B-38D5-56EE-C3A3DE199DD4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4F489896-BA9D-1FB2-2F50-51F6D937A4AE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C1A6C681-37D0-F8AD-05AE-4E01DD22CBE4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35C90BF1-3B79-BB21-3197-330A47CF1F83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F3C14659-0216-7529-498E-F232FA987964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53530D02-E477-63E7-B8F2-FB1EBC79C3DA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12869529-676F-32E2-AC2C-9C68A3AE548D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01EB4AF7-13DC-4235-E985-0B2CB39D5625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9F334489-CAFA-16BC-E088-7B4E6AA89533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6FC07F46-D64E-48D5-98C8-431FDB18D644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B4803DFD-4CB6-8E24-266C-84DFFC976951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891EB17E-9F03-56F5-B998-3E94AAADA286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337EAB6C-DF07-4198-2FBE-DF4AAE752EB0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DFB510B5-E658-373C-B935-CC12AEE60F31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7CAEB92C-A411-D488-306C-DACE21A1BA51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829A7F26-8C12-8FC4-D6E9-0A40B01618DE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1DF3815D-3415-50EB-20DA-5E3C94D45666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270EAA9C-EFC5-1422-C85F-B5A0FD090AD8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B95F8420-DB99-DEE8-1B06-801901D772EB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D8BD2E49-EB21-2660-69A5-9A161E687841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30C48042-202F-BF31-33A5-69F8095B788A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2CF349E7-296E-CCBD-83A1-4CACCD704425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D11B0403-8DC3-244D-4D49-9FA663C4C3B1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494C649E-6725-561C-7AAA-39C926F95BC0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35A28AC4-AC2C-50F8-4ECA-1C8075CC77D2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BA6D1D36-0BE1-391A-BCCF-0D9B47576BDE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198D911D-FC5C-AB89-5CBD-7B0CE5903738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D05CDB68-6DDB-B021-2B3D-6954E34C25F9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84257AA2-29B5-E1D7-222B-9F565BCBECED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145C9376-0215-708E-CAEB-7851C3E6DD3E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F2BE8473-629E-9570-445F-914A30E5F85E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71F696DC-5B30-2735-17E0-9959510781BD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A9F429CB-850A-26BE-B115-B764597342A9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BA9BBCA2-8414-11F5-6864-DF11090D63BE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F688BB7C-EA36-49FE-FE87-93CF27CC4721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EEF2D456-FF59-3686-C806-1C0CC8F89815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9AB2B76F-2613-1D2A-BAA1-1354E4992BF0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53D80F57-FE56-B60F-EEEE-4C84DA7DDD35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33AA720C-00AD-0E70-1874-77F3652B9FE0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EFA5CC0D-D700-C5AC-E357-C4EC24BA8C87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D8C69FFF-AF48-CBAF-E32E-7C8FBE0121A3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4B4F09B2-1EBF-F585-5776-BA8112C814D4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A8CA4D65-98A7-3573-0A69-C7470B1E1A1B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501D1CFA-0C26-F983-705E-E9945384617C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711D99DF-C10E-1AB0-58A9-2E51AFDF849F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E11A12C9-3A54-A107-B8A8-57CC93C3C162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B9694F35-4125-352A-7DDA-F1ECA70DAC02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54C80F08-A491-F097-66CA-CF89D91453E5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C71DAEB5-A753-62A9-07A0-8F523912EAF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5648C688-240C-5382-9367-1035CD63D0D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09463D74-A4AE-4393-034A-52023C0B74DA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ECD5A57A-791D-8933-6C38-890A5734289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4CF421A9-1FE3-A3D1-07FA-D08316B9B17B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EE0AA844-FFCD-6A42-8BED-6B59D999FE29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925E1283-2850-280B-2C92-5B7B2714AB4B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BCEB68C0-7B2E-6D7B-A1CC-15EC5D6D7A9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819586C4-C4D2-FA48-0B65-DF81FCE3E62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3BC6ED93-BDD8-1095-8372-797648D84B3A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53FDE04D-FA8E-E099-FE55-405438F634C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D8CFD785-A0D8-C008-9967-B474471A28F9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0FE6E892-8E8C-DDD9-6D06-01E54C300E3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6128A47D-C9DB-CD39-D3D1-55F8486FF9D6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85E423C9-F41E-48FF-FB84-46A91107FBE4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CC9A245B-F816-FE94-4006-9B61671B0CB5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EB96D068-2F44-2E6C-8C4E-D3DC43F492B9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1124B737-A9C0-9C00-8B7E-D9FB3C1680BB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29FB3272-B6D9-0C92-CB06-B72AC978B015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1241860D-3079-46E1-E3D3-42808338EA44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132AD2F0-65F1-DC31-FEE0-5347F16ECE7E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4F54AAB0-AAF8-D109-6775-2DAF304CDFF7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D3F1DBA8-F1CE-DEA4-ECD5-7FB88286EA53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0E3EC8D0-022F-2C18-4B9D-5D34D3A89654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839DDC11-C108-B252-554E-09FD7A4921D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103F1CDF-417E-4676-FFE4-4F6667F752F3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56D6C69A-DD9E-4EFA-72BC-F4E9C1E386AF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C53E3FA7-D676-ABE3-4E84-00F41E022DF0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B12E0BA7-4514-3B10-034E-268529653AE1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E656B04E-CEEE-2F2C-9F66-A0C42E41F41F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73117461-3265-ADBB-E0AD-93798E97D50A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C5243486-47ED-4450-73EF-D6FD82AB0005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AA3A3E3C-0D3B-7FF6-60DC-8813C0240D33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48F93CCE-183E-78BD-2EBE-2DC5E0A3F810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AED6B732-0F78-D990-BAD6-C0248273E9A4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91E20141-9251-F4F2-460A-12AC181D2D9F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0694E4F0-8A3E-6CDA-EA4A-D5C73C9CEDA0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70A154D0-B64E-5653-CC27-92B0E25ABABA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F9A42C32-553A-9D3E-C44B-5D33CB428E44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EC6B3DFE-994A-DE93-AAC5-7841D8079CF0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40306684-BA2D-041E-974F-85218093B0E3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DD025396-5441-4EF2-B56B-FC21A8E4E78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367A2863-AE84-1957-A479-43E895323DA9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5D48DAC5-F299-6EDC-7233-63301FCC9706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0717EFCA-9B30-13DE-0352-4B1BF20AC7C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78DB636A-F916-44DC-BFE5-381D00B9C39E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B746EEE4-6835-529C-C708-117011CC7E21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5E29F002-C6E1-96D2-B548-78BC0A594F83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5C3EE90A-3E69-3A7F-3BD9-DCE1979D8D00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CD88EBBB-47BF-301B-8A71-43687BDE8E3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599F352F-69C3-8EEB-BB72-671F9EA2E4A6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2245B0C8-696B-8786-7B07-5E9C6A62E334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832676BB-2FA3-CA44-6521-0002C692AD5F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9ABA95CD-3EE0-F874-D8DB-94149600C316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47D630F3-45A9-C284-968B-6767A6D9B5E6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464D8CA5-88FB-4663-8F92-1EB717FF451F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6747EDFA-A0AD-2DCF-E0D3-00ADFECB6914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B40149ED-52B6-4FC7-145C-0C53176FAC0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C9BA1B74-3D27-D1C4-7A61-034EF70911FF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CD2D623A-AECE-950F-B33E-075359055C6F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4D1D40B7-F25B-F43E-375E-ED5164167017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28188D56-9038-AC4D-5F1A-5D48B07AD39A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06221311-C0ED-AECF-EC34-A9A0282FC174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E934A3F1-BD34-D8AD-9328-04FC4C4786AD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1EEA7637-DFAD-F7A7-DAF9-9D0017E5F1CF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B75A33A5-3C46-F488-C66B-D8D802DA86C2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E248D5B4-CFCA-4495-36DF-44B1100EFF8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DE8460E3-30DC-A9C8-1A1C-864A3CA80FA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CC70434C-EBE8-EC30-D925-4257CE9663FD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A19B161B-2A05-C300-5D8D-8FA25D86DCB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275CBE18-D870-E615-7DFA-EE4CEE8F4E41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26A3E477-5904-91A5-4984-355B8C34062A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A47DD6D0-2102-E437-E1FD-BDCB8398FB7C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016D72EB-A315-D2A7-4ABC-DE147A4940A7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4EAD0CAF-4D72-C319-5176-2A379CD82449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160B07D4-D26D-F1C1-7539-6E1FC1757BC1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20508D97-FB25-0497-1814-A42FD4C79BA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047E6B8E-E44F-F635-DD53-1601C36B3472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6FE1DB69-446E-7319-4B08-125974121263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A4C89387-6633-2198-1880-FC9B717DEBFD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3E32C35A-8828-BAA6-7A35-CC364FFC2FE7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7EB720E1-27B9-AA11-019F-6CB52F7BB429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E9E8B7C4-CCDA-9FE5-14BF-1991A24FE03B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B9A4234A-9947-A5EC-BB8A-9D0630FD1DA8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6673DC73-5723-2562-B762-CE07F01EF072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CF9353DE-BCE0-94AB-AF7D-23318CB3D6E3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A4A91316-FCDC-FE01-98FC-14A6EDFFD988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230702CD-96C8-7195-7DC5-E1067C260828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5AC61608-C362-73E2-455F-FE6DE8C1328F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8CBE5387-7C89-5EBE-1039-EA6F29ECD428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6D6B3409-817E-B0C3-4DD5-93F84F98C31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251FF717-9C6C-A514-C087-E7E07B0531C9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D5A759C6-EFD8-6F0E-5BC0-719BFA4BB43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E9D6D193-2CC5-15EB-1AA2-D1921C62A349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D50B4A16-A2F5-6EA1-7907-B2BD55579DE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9E2AB096-EA40-820B-78A7-5D915647A39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0BC1EC87-550A-20A6-76DC-F98A91A62D74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5665CD4F-AFF4-178D-717B-48A94DFDF90A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30359444-9F23-4CF2-DD7F-9C8F0CE1E0A3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3841F3BD-3619-6370-E646-90BBDC90BC7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42B8A481-EAB0-C150-F9B1-5FE2EC28B036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E03F499F-29AA-BE7C-2618-8CE2871AE9BF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D89633F0-07B4-C407-F670-6CD79878E7F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7C36A165-20E7-15B3-37E3-ABDB4C494F9C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25F2B3C4-65E5-F736-FDD9-17A8F0F21B92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546CEDB7-F935-5A3C-9FA0-088FE7E1DE1D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3A5AFFF3-FB40-586D-C2D5-BBC8B6607AD0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FE8871EB-6AB8-3226-CB7E-1CE83D2C351E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C7EAA215-8046-1BBC-0BFF-B74AC6F06714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115C9B2F-84AD-CF45-B866-DB0F3987AAC4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A5930E33-16F0-D1B3-B6B4-B5F50FDA3BE8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3FC45B52-E500-15FD-7233-904FBEECC502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3A502C4D-E7FB-20B5-8ADB-68CC68CFE13B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632AF997-8F96-97DF-0BCA-D9C084B2BEA2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EC96DC3A-8AD7-7103-DB93-3258F7C7D4AA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001306A2-81A7-9EE1-BDC4-00DF59CDF8B1}"/>
              </a:ext>
            </a:extLst>
          </p:cNvPr>
          <p:cNvSpPr txBox="1"/>
          <p:nvPr/>
        </p:nvSpPr>
        <p:spPr>
          <a:xfrm>
            <a:off x="4155759" y="3165166"/>
            <a:ext cx="9976500" cy="37545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NEXT QUESTION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606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2">
          <a:extLst>
            <a:ext uri="{FF2B5EF4-FFF2-40B4-BE49-F238E27FC236}">
              <a16:creationId xmlns:a16="http://schemas.microsoft.com/office/drawing/2014/main" id="{FFB1A50B-956B-7358-9B64-2D4556D0C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24;p12">
            <a:extLst>
              <a:ext uri="{FF2B5EF4-FFF2-40B4-BE49-F238E27FC236}">
                <a16:creationId xmlns:a16="http://schemas.microsoft.com/office/drawing/2014/main" id="{C07A8D1D-5DD5-E2C9-4A02-EE0B6DEE4B33}"/>
              </a:ext>
            </a:extLst>
          </p:cNvPr>
          <p:cNvSpPr/>
          <p:nvPr/>
        </p:nvSpPr>
        <p:spPr>
          <a:xfrm>
            <a:off x="10229944" y="7117036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4;p12">
            <a:extLst>
              <a:ext uri="{FF2B5EF4-FFF2-40B4-BE49-F238E27FC236}">
                <a16:creationId xmlns:a16="http://schemas.microsoft.com/office/drawing/2014/main" id="{D983B078-3472-B65A-D3F5-DC248ED4C7EF}"/>
              </a:ext>
            </a:extLst>
          </p:cNvPr>
          <p:cNvSpPr/>
          <p:nvPr/>
        </p:nvSpPr>
        <p:spPr>
          <a:xfrm>
            <a:off x="4192056" y="7117036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4;p12">
            <a:extLst>
              <a:ext uri="{FF2B5EF4-FFF2-40B4-BE49-F238E27FC236}">
                <a16:creationId xmlns:a16="http://schemas.microsoft.com/office/drawing/2014/main" id="{7DC56F59-12D9-3F42-E5DE-6F5300426DFA}"/>
              </a:ext>
            </a:extLst>
          </p:cNvPr>
          <p:cNvSpPr/>
          <p:nvPr/>
        </p:nvSpPr>
        <p:spPr>
          <a:xfrm>
            <a:off x="10229944" y="5791717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4;p12">
            <a:extLst>
              <a:ext uri="{FF2B5EF4-FFF2-40B4-BE49-F238E27FC236}">
                <a16:creationId xmlns:a16="http://schemas.microsoft.com/office/drawing/2014/main" id="{E5BFB1C7-02DB-1FEF-62CB-5EE830E8EAF7}"/>
              </a:ext>
            </a:extLst>
          </p:cNvPr>
          <p:cNvSpPr/>
          <p:nvPr/>
        </p:nvSpPr>
        <p:spPr>
          <a:xfrm>
            <a:off x="4192056" y="5795152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4;p12">
            <a:extLst>
              <a:ext uri="{FF2B5EF4-FFF2-40B4-BE49-F238E27FC236}">
                <a16:creationId xmlns:a16="http://schemas.microsoft.com/office/drawing/2014/main" id="{E2C680C4-1210-6182-B45B-F47D2431862D}"/>
              </a:ext>
            </a:extLst>
          </p:cNvPr>
          <p:cNvSpPr/>
          <p:nvPr/>
        </p:nvSpPr>
        <p:spPr>
          <a:xfrm>
            <a:off x="10229944" y="4437771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4;p12">
            <a:extLst>
              <a:ext uri="{FF2B5EF4-FFF2-40B4-BE49-F238E27FC236}">
                <a16:creationId xmlns:a16="http://schemas.microsoft.com/office/drawing/2014/main" id="{543F5810-7706-2488-2D00-C8B834D38BB8}"/>
              </a:ext>
            </a:extLst>
          </p:cNvPr>
          <p:cNvSpPr/>
          <p:nvPr/>
        </p:nvSpPr>
        <p:spPr>
          <a:xfrm>
            <a:off x="4192057" y="4437771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12">
            <a:extLst>
              <a:ext uri="{FF2B5EF4-FFF2-40B4-BE49-F238E27FC236}">
                <a16:creationId xmlns:a16="http://schemas.microsoft.com/office/drawing/2014/main" id="{E34435A8-4327-162D-39FF-D92D91CC4DA9}"/>
              </a:ext>
            </a:extLst>
          </p:cNvPr>
          <p:cNvCxnSpPr/>
          <p:nvPr/>
        </p:nvCxnSpPr>
        <p:spPr>
          <a:xfrm>
            <a:off x="3963442" y="3987732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2" name="Google Shape;1842;p12">
            <a:extLst>
              <a:ext uri="{FF2B5EF4-FFF2-40B4-BE49-F238E27FC236}">
                <a16:creationId xmlns:a16="http://schemas.microsoft.com/office/drawing/2014/main" id="{405D73D1-1EC0-98F8-6C04-B7A27FC26D5D}"/>
              </a:ext>
            </a:extLst>
          </p:cNvPr>
          <p:cNvCxnSpPr/>
          <p:nvPr/>
        </p:nvCxnSpPr>
        <p:spPr>
          <a:xfrm>
            <a:off x="3963442" y="3030970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3" name="Google Shape;1843;p12">
            <a:extLst>
              <a:ext uri="{FF2B5EF4-FFF2-40B4-BE49-F238E27FC236}">
                <a16:creationId xmlns:a16="http://schemas.microsoft.com/office/drawing/2014/main" id="{A7E9DCAE-F463-2046-07DA-54631220314B}"/>
              </a:ext>
            </a:extLst>
          </p:cNvPr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1844" name="Google Shape;1844;p12">
              <a:extLst>
                <a:ext uri="{FF2B5EF4-FFF2-40B4-BE49-F238E27FC236}">
                  <a16:creationId xmlns:a16="http://schemas.microsoft.com/office/drawing/2014/main" id="{CE9D189D-EA15-8C20-615C-B6A91E9912D4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Google Shape;1845;p12">
              <a:extLst>
                <a:ext uri="{FF2B5EF4-FFF2-40B4-BE49-F238E27FC236}">
                  <a16:creationId xmlns:a16="http://schemas.microsoft.com/office/drawing/2014/main" id="{E6C490B2-99DC-2A9E-A116-E65C4F4C4936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Google Shape;1846;p12">
              <a:extLst>
                <a:ext uri="{FF2B5EF4-FFF2-40B4-BE49-F238E27FC236}">
                  <a16:creationId xmlns:a16="http://schemas.microsoft.com/office/drawing/2014/main" id="{6FB325ED-537B-9F10-1EDC-07CEED69CEAE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Google Shape;1847;p12">
              <a:extLst>
                <a:ext uri="{FF2B5EF4-FFF2-40B4-BE49-F238E27FC236}">
                  <a16:creationId xmlns:a16="http://schemas.microsoft.com/office/drawing/2014/main" id="{97A72676-8DDC-FDAB-02CA-79420F7AB275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Google Shape;1848;p12">
              <a:extLst>
                <a:ext uri="{FF2B5EF4-FFF2-40B4-BE49-F238E27FC236}">
                  <a16:creationId xmlns:a16="http://schemas.microsoft.com/office/drawing/2014/main" id="{C0537415-4198-9AD3-30A6-9C766C63CA5F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Google Shape;1849;p12">
              <a:extLst>
                <a:ext uri="{FF2B5EF4-FFF2-40B4-BE49-F238E27FC236}">
                  <a16:creationId xmlns:a16="http://schemas.microsoft.com/office/drawing/2014/main" id="{D74D1100-7187-0CB4-E2FD-F3C118109B94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Google Shape;1850;p12">
              <a:extLst>
                <a:ext uri="{FF2B5EF4-FFF2-40B4-BE49-F238E27FC236}">
                  <a16:creationId xmlns:a16="http://schemas.microsoft.com/office/drawing/2014/main" id="{2BF3C8A0-9695-FDE6-930A-A0E74387EB62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Google Shape;1851;p12">
              <a:extLst>
                <a:ext uri="{FF2B5EF4-FFF2-40B4-BE49-F238E27FC236}">
                  <a16:creationId xmlns:a16="http://schemas.microsoft.com/office/drawing/2014/main" id="{947C5E71-0EF5-5A03-24DA-BE25E13E3AD4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Google Shape;1852;p12">
              <a:extLst>
                <a:ext uri="{FF2B5EF4-FFF2-40B4-BE49-F238E27FC236}">
                  <a16:creationId xmlns:a16="http://schemas.microsoft.com/office/drawing/2014/main" id="{5C904993-385D-C4A5-5A83-DE993FB641CD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Google Shape;1853;p12">
              <a:extLst>
                <a:ext uri="{FF2B5EF4-FFF2-40B4-BE49-F238E27FC236}">
                  <a16:creationId xmlns:a16="http://schemas.microsoft.com/office/drawing/2014/main" id="{8DCC429F-4402-7166-B5EB-E273B9101709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Google Shape;1854;p12">
              <a:extLst>
                <a:ext uri="{FF2B5EF4-FFF2-40B4-BE49-F238E27FC236}">
                  <a16:creationId xmlns:a16="http://schemas.microsoft.com/office/drawing/2014/main" id="{45ABED90-2DD8-FA3A-DB65-D074393527F2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Google Shape;1855;p12">
              <a:extLst>
                <a:ext uri="{FF2B5EF4-FFF2-40B4-BE49-F238E27FC236}">
                  <a16:creationId xmlns:a16="http://schemas.microsoft.com/office/drawing/2014/main" id="{67CD2F1A-ED8E-B5B6-D2C5-C1994AAB1BF3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Google Shape;1856;p12">
              <a:extLst>
                <a:ext uri="{FF2B5EF4-FFF2-40B4-BE49-F238E27FC236}">
                  <a16:creationId xmlns:a16="http://schemas.microsoft.com/office/drawing/2014/main" id="{05BFFDE0-38B6-0C63-A4CA-2A5A0E329BA4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Google Shape;1857;p12">
              <a:extLst>
                <a:ext uri="{FF2B5EF4-FFF2-40B4-BE49-F238E27FC236}">
                  <a16:creationId xmlns:a16="http://schemas.microsoft.com/office/drawing/2014/main" id="{19007986-1243-55A5-174F-60C2CFBD8813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Google Shape;1858;p12">
              <a:extLst>
                <a:ext uri="{FF2B5EF4-FFF2-40B4-BE49-F238E27FC236}">
                  <a16:creationId xmlns:a16="http://schemas.microsoft.com/office/drawing/2014/main" id="{4BD03C9C-0D88-0948-5B64-D8F851955C2F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Google Shape;1859;p12">
              <a:extLst>
                <a:ext uri="{FF2B5EF4-FFF2-40B4-BE49-F238E27FC236}">
                  <a16:creationId xmlns:a16="http://schemas.microsoft.com/office/drawing/2014/main" id="{2EECAEE7-83E7-EAA7-3C26-F01792EE9674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Google Shape;1860;p12">
              <a:extLst>
                <a:ext uri="{FF2B5EF4-FFF2-40B4-BE49-F238E27FC236}">
                  <a16:creationId xmlns:a16="http://schemas.microsoft.com/office/drawing/2014/main" id="{58F6142E-A97B-0F82-AF71-0583E4A83F97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Google Shape;1861;p12">
              <a:extLst>
                <a:ext uri="{FF2B5EF4-FFF2-40B4-BE49-F238E27FC236}">
                  <a16:creationId xmlns:a16="http://schemas.microsoft.com/office/drawing/2014/main" id="{57019F48-9736-680E-C13F-AFB73EFF7E24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Google Shape;1862;p12">
              <a:extLst>
                <a:ext uri="{FF2B5EF4-FFF2-40B4-BE49-F238E27FC236}">
                  <a16:creationId xmlns:a16="http://schemas.microsoft.com/office/drawing/2014/main" id="{AB23D710-3172-6BB3-F432-B9AD3FB83CDE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Google Shape;1863;p12">
              <a:extLst>
                <a:ext uri="{FF2B5EF4-FFF2-40B4-BE49-F238E27FC236}">
                  <a16:creationId xmlns:a16="http://schemas.microsoft.com/office/drawing/2014/main" id="{DEBF9800-ADB8-9D72-45DD-31D1D7C59ED7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Google Shape;1864;p12">
              <a:extLst>
                <a:ext uri="{FF2B5EF4-FFF2-40B4-BE49-F238E27FC236}">
                  <a16:creationId xmlns:a16="http://schemas.microsoft.com/office/drawing/2014/main" id="{A2CC0C6D-F13F-1C06-A612-E59EFA97073E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Google Shape;1865;p12">
              <a:extLst>
                <a:ext uri="{FF2B5EF4-FFF2-40B4-BE49-F238E27FC236}">
                  <a16:creationId xmlns:a16="http://schemas.microsoft.com/office/drawing/2014/main" id="{E4F67B1F-7D84-4C50-1B50-7C49273AC80E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Google Shape;1866;p12">
              <a:extLst>
                <a:ext uri="{FF2B5EF4-FFF2-40B4-BE49-F238E27FC236}">
                  <a16:creationId xmlns:a16="http://schemas.microsoft.com/office/drawing/2014/main" id="{EA6794A4-0C57-63F9-FC58-8CFCFEAB295A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Google Shape;1867;p12">
              <a:extLst>
                <a:ext uri="{FF2B5EF4-FFF2-40B4-BE49-F238E27FC236}">
                  <a16:creationId xmlns:a16="http://schemas.microsoft.com/office/drawing/2014/main" id="{4592A82C-A45B-E23F-591B-5E7ED1AC3E2C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Google Shape;1868;p12">
              <a:extLst>
                <a:ext uri="{FF2B5EF4-FFF2-40B4-BE49-F238E27FC236}">
                  <a16:creationId xmlns:a16="http://schemas.microsoft.com/office/drawing/2014/main" id="{AE1A0654-8C4D-7DBC-25D8-B90D61F6CEA2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Google Shape;1869;p12">
              <a:extLst>
                <a:ext uri="{FF2B5EF4-FFF2-40B4-BE49-F238E27FC236}">
                  <a16:creationId xmlns:a16="http://schemas.microsoft.com/office/drawing/2014/main" id="{F18606F6-CD78-1161-3E5D-061BC8AC3BD0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Google Shape;1870;p12">
              <a:extLst>
                <a:ext uri="{FF2B5EF4-FFF2-40B4-BE49-F238E27FC236}">
                  <a16:creationId xmlns:a16="http://schemas.microsoft.com/office/drawing/2014/main" id="{E9A02F23-9CBA-70BC-DF2F-4366CFDD6615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Google Shape;1871;p12">
              <a:extLst>
                <a:ext uri="{FF2B5EF4-FFF2-40B4-BE49-F238E27FC236}">
                  <a16:creationId xmlns:a16="http://schemas.microsoft.com/office/drawing/2014/main" id="{C0B972EE-EE59-577E-0B29-E543BC46F1E7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Google Shape;1872;p12">
              <a:extLst>
                <a:ext uri="{FF2B5EF4-FFF2-40B4-BE49-F238E27FC236}">
                  <a16:creationId xmlns:a16="http://schemas.microsoft.com/office/drawing/2014/main" id="{5CB44D1B-2BA1-337C-61C5-285F5AF4B56A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Google Shape;1873;p12">
              <a:extLst>
                <a:ext uri="{FF2B5EF4-FFF2-40B4-BE49-F238E27FC236}">
                  <a16:creationId xmlns:a16="http://schemas.microsoft.com/office/drawing/2014/main" id="{AB8055A2-D34C-7984-69C8-0E21C4AB0121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Google Shape;1874;p12">
              <a:extLst>
                <a:ext uri="{FF2B5EF4-FFF2-40B4-BE49-F238E27FC236}">
                  <a16:creationId xmlns:a16="http://schemas.microsoft.com/office/drawing/2014/main" id="{B7F0ED0D-4637-B859-8D45-C19A0E2C81DD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Google Shape;1875;p12">
              <a:extLst>
                <a:ext uri="{FF2B5EF4-FFF2-40B4-BE49-F238E27FC236}">
                  <a16:creationId xmlns:a16="http://schemas.microsoft.com/office/drawing/2014/main" id="{16A001D1-0571-BA65-AF78-B74B3F86BD81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Google Shape;1876;p12">
              <a:extLst>
                <a:ext uri="{FF2B5EF4-FFF2-40B4-BE49-F238E27FC236}">
                  <a16:creationId xmlns:a16="http://schemas.microsoft.com/office/drawing/2014/main" id="{8228B178-014D-C440-49CD-266CA4CA9F15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Google Shape;1877;p12">
              <a:extLst>
                <a:ext uri="{FF2B5EF4-FFF2-40B4-BE49-F238E27FC236}">
                  <a16:creationId xmlns:a16="http://schemas.microsoft.com/office/drawing/2014/main" id="{AD8A86B7-10CD-8CB7-6CEF-FF8D110AFCFC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Google Shape;1878;p12">
              <a:extLst>
                <a:ext uri="{FF2B5EF4-FFF2-40B4-BE49-F238E27FC236}">
                  <a16:creationId xmlns:a16="http://schemas.microsoft.com/office/drawing/2014/main" id="{1805A843-9FB2-DAFE-EBA1-A12B68DF9D84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Google Shape;1879;p12">
              <a:extLst>
                <a:ext uri="{FF2B5EF4-FFF2-40B4-BE49-F238E27FC236}">
                  <a16:creationId xmlns:a16="http://schemas.microsoft.com/office/drawing/2014/main" id="{74AFB501-AF4A-E730-35E0-4FE44668559B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Google Shape;1880;p12">
              <a:extLst>
                <a:ext uri="{FF2B5EF4-FFF2-40B4-BE49-F238E27FC236}">
                  <a16:creationId xmlns:a16="http://schemas.microsoft.com/office/drawing/2014/main" id="{EA4B3D16-5741-1A79-8B0D-7F8DA76F57DF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Google Shape;1881;p12">
              <a:extLst>
                <a:ext uri="{FF2B5EF4-FFF2-40B4-BE49-F238E27FC236}">
                  <a16:creationId xmlns:a16="http://schemas.microsoft.com/office/drawing/2014/main" id="{F4A6C06E-9B48-8D1D-B54E-34769C47BE90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Google Shape;1882;p12">
              <a:extLst>
                <a:ext uri="{FF2B5EF4-FFF2-40B4-BE49-F238E27FC236}">
                  <a16:creationId xmlns:a16="http://schemas.microsoft.com/office/drawing/2014/main" id="{8380B7B9-924B-20DB-5DF8-423DF887A911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Google Shape;1883;p12">
              <a:extLst>
                <a:ext uri="{FF2B5EF4-FFF2-40B4-BE49-F238E27FC236}">
                  <a16:creationId xmlns:a16="http://schemas.microsoft.com/office/drawing/2014/main" id="{A74D9A1F-2BDD-F03D-95C5-D9D8575B816C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Google Shape;1884;p12">
              <a:extLst>
                <a:ext uri="{FF2B5EF4-FFF2-40B4-BE49-F238E27FC236}">
                  <a16:creationId xmlns:a16="http://schemas.microsoft.com/office/drawing/2014/main" id="{0746F506-C3A8-84E7-70DF-0492E4E504C3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Google Shape;1885;p12">
              <a:extLst>
                <a:ext uri="{FF2B5EF4-FFF2-40B4-BE49-F238E27FC236}">
                  <a16:creationId xmlns:a16="http://schemas.microsoft.com/office/drawing/2014/main" id="{CE02B2EC-6207-2D66-318E-B1E8377D7C07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Google Shape;1886;p12">
              <a:extLst>
                <a:ext uri="{FF2B5EF4-FFF2-40B4-BE49-F238E27FC236}">
                  <a16:creationId xmlns:a16="http://schemas.microsoft.com/office/drawing/2014/main" id="{22AE4F76-30B8-1782-D387-031CD3A1B4FE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Google Shape;1887;p12">
              <a:extLst>
                <a:ext uri="{FF2B5EF4-FFF2-40B4-BE49-F238E27FC236}">
                  <a16:creationId xmlns:a16="http://schemas.microsoft.com/office/drawing/2014/main" id="{D376DE7E-2CB1-212B-789A-5D66338D427F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Google Shape;1888;p12">
              <a:extLst>
                <a:ext uri="{FF2B5EF4-FFF2-40B4-BE49-F238E27FC236}">
                  <a16:creationId xmlns:a16="http://schemas.microsoft.com/office/drawing/2014/main" id="{AB29D3EC-14AA-DD45-6850-B9BF08C1352F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Google Shape;1889;p12">
              <a:extLst>
                <a:ext uri="{FF2B5EF4-FFF2-40B4-BE49-F238E27FC236}">
                  <a16:creationId xmlns:a16="http://schemas.microsoft.com/office/drawing/2014/main" id="{111478C1-8FEC-9F4F-B91C-D6414F103D18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Google Shape;1890;p12">
              <a:extLst>
                <a:ext uri="{FF2B5EF4-FFF2-40B4-BE49-F238E27FC236}">
                  <a16:creationId xmlns:a16="http://schemas.microsoft.com/office/drawing/2014/main" id="{3DF78254-FD09-A375-B2F8-17E7EA17916C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Google Shape;1891;p12">
              <a:extLst>
                <a:ext uri="{FF2B5EF4-FFF2-40B4-BE49-F238E27FC236}">
                  <a16:creationId xmlns:a16="http://schemas.microsoft.com/office/drawing/2014/main" id="{D01C18FC-996C-6FAC-D87F-A2B63F7C9C29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Google Shape;1892;p12">
              <a:extLst>
                <a:ext uri="{FF2B5EF4-FFF2-40B4-BE49-F238E27FC236}">
                  <a16:creationId xmlns:a16="http://schemas.microsoft.com/office/drawing/2014/main" id="{9025AB70-3770-2539-FE86-5C436DFB09B2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Google Shape;1893;p12">
              <a:extLst>
                <a:ext uri="{FF2B5EF4-FFF2-40B4-BE49-F238E27FC236}">
                  <a16:creationId xmlns:a16="http://schemas.microsoft.com/office/drawing/2014/main" id="{E2946726-958C-27C5-D8B1-D51516362521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Google Shape;1894;p12">
              <a:extLst>
                <a:ext uri="{FF2B5EF4-FFF2-40B4-BE49-F238E27FC236}">
                  <a16:creationId xmlns:a16="http://schemas.microsoft.com/office/drawing/2014/main" id="{1D0889BE-B49A-08A6-90A0-12BD4F3364D5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Google Shape;1895;p12">
              <a:extLst>
                <a:ext uri="{FF2B5EF4-FFF2-40B4-BE49-F238E27FC236}">
                  <a16:creationId xmlns:a16="http://schemas.microsoft.com/office/drawing/2014/main" id="{4CC82A61-89D1-3FFA-384E-7BCD357DF2C1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Google Shape;1896;p12">
              <a:extLst>
                <a:ext uri="{FF2B5EF4-FFF2-40B4-BE49-F238E27FC236}">
                  <a16:creationId xmlns:a16="http://schemas.microsoft.com/office/drawing/2014/main" id="{356B14CE-B6EC-4607-1E3D-376DDE573DB3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Google Shape;1897;p12">
              <a:extLst>
                <a:ext uri="{FF2B5EF4-FFF2-40B4-BE49-F238E27FC236}">
                  <a16:creationId xmlns:a16="http://schemas.microsoft.com/office/drawing/2014/main" id="{E773C7BF-0806-464E-E188-409797316511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Google Shape;1898;p12">
              <a:extLst>
                <a:ext uri="{FF2B5EF4-FFF2-40B4-BE49-F238E27FC236}">
                  <a16:creationId xmlns:a16="http://schemas.microsoft.com/office/drawing/2014/main" id="{985E219A-0640-9C45-BA5C-FF6B5D2FA4CE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Google Shape;1899;p12">
              <a:extLst>
                <a:ext uri="{FF2B5EF4-FFF2-40B4-BE49-F238E27FC236}">
                  <a16:creationId xmlns:a16="http://schemas.microsoft.com/office/drawing/2014/main" id="{8C732958-03D4-F804-FFD7-E6E16A3A2D02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Google Shape;1900;p12">
              <a:extLst>
                <a:ext uri="{FF2B5EF4-FFF2-40B4-BE49-F238E27FC236}">
                  <a16:creationId xmlns:a16="http://schemas.microsoft.com/office/drawing/2014/main" id="{6F3E31D2-7499-6FB3-838B-108FF096BAB5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Google Shape;1901;p12">
              <a:extLst>
                <a:ext uri="{FF2B5EF4-FFF2-40B4-BE49-F238E27FC236}">
                  <a16:creationId xmlns:a16="http://schemas.microsoft.com/office/drawing/2014/main" id="{6C65B663-2EB4-0D7A-EE51-0C2E1FC12A60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Google Shape;1902;p12">
              <a:extLst>
                <a:ext uri="{FF2B5EF4-FFF2-40B4-BE49-F238E27FC236}">
                  <a16:creationId xmlns:a16="http://schemas.microsoft.com/office/drawing/2014/main" id="{51F55054-CAB9-823D-6E18-CAB92EDB9C17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Google Shape;1903;p12">
              <a:extLst>
                <a:ext uri="{FF2B5EF4-FFF2-40B4-BE49-F238E27FC236}">
                  <a16:creationId xmlns:a16="http://schemas.microsoft.com/office/drawing/2014/main" id="{F9055E92-3912-FA37-878B-EC9BC5BCA4B1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Google Shape;1904;p12">
              <a:extLst>
                <a:ext uri="{FF2B5EF4-FFF2-40B4-BE49-F238E27FC236}">
                  <a16:creationId xmlns:a16="http://schemas.microsoft.com/office/drawing/2014/main" id="{219C03F1-CF12-B289-552C-112786A589ED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Google Shape;1905;p12">
              <a:extLst>
                <a:ext uri="{FF2B5EF4-FFF2-40B4-BE49-F238E27FC236}">
                  <a16:creationId xmlns:a16="http://schemas.microsoft.com/office/drawing/2014/main" id="{1C56CF4F-A45A-D0DB-D2F1-9612B4856321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Google Shape;1906;p12">
              <a:extLst>
                <a:ext uri="{FF2B5EF4-FFF2-40B4-BE49-F238E27FC236}">
                  <a16:creationId xmlns:a16="http://schemas.microsoft.com/office/drawing/2014/main" id="{3A16B995-A775-3C2F-980B-61D668B8239C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Google Shape;1907;p12">
              <a:extLst>
                <a:ext uri="{FF2B5EF4-FFF2-40B4-BE49-F238E27FC236}">
                  <a16:creationId xmlns:a16="http://schemas.microsoft.com/office/drawing/2014/main" id="{65261F8E-8240-4EA1-462A-12597D81A6CC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Google Shape;1908;p12">
              <a:extLst>
                <a:ext uri="{FF2B5EF4-FFF2-40B4-BE49-F238E27FC236}">
                  <a16:creationId xmlns:a16="http://schemas.microsoft.com/office/drawing/2014/main" id="{25284157-97A8-53E2-0027-C39A2EDC67E1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Google Shape;1909;p12">
              <a:extLst>
                <a:ext uri="{FF2B5EF4-FFF2-40B4-BE49-F238E27FC236}">
                  <a16:creationId xmlns:a16="http://schemas.microsoft.com/office/drawing/2014/main" id="{8CE62B7F-445C-0447-B232-45CCCD322C3F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Google Shape;1910;p12">
              <a:extLst>
                <a:ext uri="{FF2B5EF4-FFF2-40B4-BE49-F238E27FC236}">
                  <a16:creationId xmlns:a16="http://schemas.microsoft.com/office/drawing/2014/main" id="{BB8ABD00-C3EA-BED0-AADA-5A8EB4287DCA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Google Shape;1911;p12">
              <a:extLst>
                <a:ext uri="{FF2B5EF4-FFF2-40B4-BE49-F238E27FC236}">
                  <a16:creationId xmlns:a16="http://schemas.microsoft.com/office/drawing/2014/main" id="{5AF7D984-4313-2C3E-A34F-1EAAC23119F8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Google Shape;1912;p12">
              <a:extLst>
                <a:ext uri="{FF2B5EF4-FFF2-40B4-BE49-F238E27FC236}">
                  <a16:creationId xmlns:a16="http://schemas.microsoft.com/office/drawing/2014/main" id="{8BA3E1A6-0A73-E334-D227-E4110CBBDA30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Google Shape;1913;p12">
              <a:extLst>
                <a:ext uri="{FF2B5EF4-FFF2-40B4-BE49-F238E27FC236}">
                  <a16:creationId xmlns:a16="http://schemas.microsoft.com/office/drawing/2014/main" id="{216EF078-8620-8C47-59C1-4C23EC6D1979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Google Shape;1914;p12">
              <a:extLst>
                <a:ext uri="{FF2B5EF4-FFF2-40B4-BE49-F238E27FC236}">
                  <a16:creationId xmlns:a16="http://schemas.microsoft.com/office/drawing/2014/main" id="{AF430153-56EC-197A-A76C-F51C5F1616E7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Google Shape;1915;p12">
              <a:extLst>
                <a:ext uri="{FF2B5EF4-FFF2-40B4-BE49-F238E27FC236}">
                  <a16:creationId xmlns:a16="http://schemas.microsoft.com/office/drawing/2014/main" id="{AD43BA1D-0AD0-24A0-ECAE-66D83BDA04A8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Google Shape;1916;p12">
              <a:extLst>
                <a:ext uri="{FF2B5EF4-FFF2-40B4-BE49-F238E27FC236}">
                  <a16:creationId xmlns:a16="http://schemas.microsoft.com/office/drawing/2014/main" id="{C8D15F56-089B-7365-62F1-A9DD2EBC1352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Google Shape;1917;p12">
              <a:extLst>
                <a:ext uri="{FF2B5EF4-FFF2-40B4-BE49-F238E27FC236}">
                  <a16:creationId xmlns:a16="http://schemas.microsoft.com/office/drawing/2014/main" id="{F3E9169C-FB10-9E7A-A115-B53BAC948557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Google Shape;1918;p12">
              <a:extLst>
                <a:ext uri="{FF2B5EF4-FFF2-40B4-BE49-F238E27FC236}">
                  <a16:creationId xmlns:a16="http://schemas.microsoft.com/office/drawing/2014/main" id="{70313C11-6F1A-F18E-E780-7052434C6B57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5" name="Google Shape;1995;p12">
            <a:extLst>
              <a:ext uri="{FF2B5EF4-FFF2-40B4-BE49-F238E27FC236}">
                <a16:creationId xmlns:a16="http://schemas.microsoft.com/office/drawing/2014/main" id="{BAE60D4C-BD45-261D-BF5B-9FCC1B756D74}"/>
              </a:ext>
            </a:extLst>
          </p:cNvPr>
          <p:cNvSpPr txBox="1"/>
          <p:nvPr/>
        </p:nvSpPr>
        <p:spPr>
          <a:xfrm>
            <a:off x="4671077" y="4621693"/>
            <a:ext cx="2754854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Education</a:t>
            </a:r>
            <a:endParaRPr sz="3600" dirty="0"/>
          </a:p>
        </p:txBody>
      </p:sp>
      <p:grpSp>
        <p:nvGrpSpPr>
          <p:cNvPr id="1919" name="Google Shape;1919;p12">
            <a:extLst>
              <a:ext uri="{FF2B5EF4-FFF2-40B4-BE49-F238E27FC236}">
                <a16:creationId xmlns:a16="http://schemas.microsoft.com/office/drawing/2014/main" id="{B2572CD7-11E4-7FF0-DB2D-4E392235D1B6}"/>
              </a:ext>
            </a:extLst>
          </p:cNvPr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1920" name="Google Shape;1920;p12">
              <a:extLst>
                <a:ext uri="{FF2B5EF4-FFF2-40B4-BE49-F238E27FC236}">
                  <a16:creationId xmlns:a16="http://schemas.microsoft.com/office/drawing/2014/main" id="{2855E5B9-BDF3-99B1-B2A2-BAF6266819E1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Google Shape;1921;p12">
              <a:extLst>
                <a:ext uri="{FF2B5EF4-FFF2-40B4-BE49-F238E27FC236}">
                  <a16:creationId xmlns:a16="http://schemas.microsoft.com/office/drawing/2014/main" id="{A0B420BB-B957-04EB-55D7-02D1253FC842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Google Shape;1922;p12">
              <a:extLst>
                <a:ext uri="{FF2B5EF4-FFF2-40B4-BE49-F238E27FC236}">
                  <a16:creationId xmlns:a16="http://schemas.microsoft.com/office/drawing/2014/main" id="{F0E150DB-BB09-B968-E5C6-1231D0DEBCC3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Google Shape;1923;p12">
              <a:extLst>
                <a:ext uri="{FF2B5EF4-FFF2-40B4-BE49-F238E27FC236}">
                  <a16:creationId xmlns:a16="http://schemas.microsoft.com/office/drawing/2014/main" id="{15EB3B13-050C-08DC-B6E5-9E7A79E752A1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Google Shape;1924;p12">
              <a:extLst>
                <a:ext uri="{FF2B5EF4-FFF2-40B4-BE49-F238E27FC236}">
                  <a16:creationId xmlns:a16="http://schemas.microsoft.com/office/drawing/2014/main" id="{4D29F968-0CEE-6658-28D3-7BF8D98E7B29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Google Shape;1925;p12">
              <a:extLst>
                <a:ext uri="{FF2B5EF4-FFF2-40B4-BE49-F238E27FC236}">
                  <a16:creationId xmlns:a16="http://schemas.microsoft.com/office/drawing/2014/main" id="{64B4F241-52E3-6054-1301-BD9DB86F39A5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Google Shape;1926;p12">
              <a:extLst>
                <a:ext uri="{FF2B5EF4-FFF2-40B4-BE49-F238E27FC236}">
                  <a16:creationId xmlns:a16="http://schemas.microsoft.com/office/drawing/2014/main" id="{856A5909-2F65-8952-A8AE-77D4F8C27461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Google Shape;1927;p12">
              <a:extLst>
                <a:ext uri="{FF2B5EF4-FFF2-40B4-BE49-F238E27FC236}">
                  <a16:creationId xmlns:a16="http://schemas.microsoft.com/office/drawing/2014/main" id="{06426172-35FB-2918-A80A-CAB91060C01E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Google Shape;1928;p12">
              <a:extLst>
                <a:ext uri="{FF2B5EF4-FFF2-40B4-BE49-F238E27FC236}">
                  <a16:creationId xmlns:a16="http://schemas.microsoft.com/office/drawing/2014/main" id="{F0911B32-02E8-BC17-BD2B-FAB74431BFB9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Google Shape;1929;p12">
              <a:extLst>
                <a:ext uri="{FF2B5EF4-FFF2-40B4-BE49-F238E27FC236}">
                  <a16:creationId xmlns:a16="http://schemas.microsoft.com/office/drawing/2014/main" id="{94C7F3E6-1097-DC44-F4A7-954E5A169628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Google Shape;1930;p12">
              <a:extLst>
                <a:ext uri="{FF2B5EF4-FFF2-40B4-BE49-F238E27FC236}">
                  <a16:creationId xmlns:a16="http://schemas.microsoft.com/office/drawing/2014/main" id="{8D1AA2FF-15C1-2B46-4303-3920AAA82CDC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Google Shape;1931;p12">
              <a:extLst>
                <a:ext uri="{FF2B5EF4-FFF2-40B4-BE49-F238E27FC236}">
                  <a16:creationId xmlns:a16="http://schemas.microsoft.com/office/drawing/2014/main" id="{D6BF4C19-A919-A3A7-21A0-8E5FA00A0D18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Google Shape;1932;p12">
              <a:extLst>
                <a:ext uri="{FF2B5EF4-FFF2-40B4-BE49-F238E27FC236}">
                  <a16:creationId xmlns:a16="http://schemas.microsoft.com/office/drawing/2014/main" id="{4ABAEDBF-AA10-15D5-D840-CF0D4A8C293E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Google Shape;1933;p12">
              <a:extLst>
                <a:ext uri="{FF2B5EF4-FFF2-40B4-BE49-F238E27FC236}">
                  <a16:creationId xmlns:a16="http://schemas.microsoft.com/office/drawing/2014/main" id="{3025F9DB-62F9-F795-E20D-801C480AC6B1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Google Shape;1934;p12">
              <a:extLst>
                <a:ext uri="{FF2B5EF4-FFF2-40B4-BE49-F238E27FC236}">
                  <a16:creationId xmlns:a16="http://schemas.microsoft.com/office/drawing/2014/main" id="{FF200DC2-4D4F-8B27-9C8D-3BDEDC2E7002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Google Shape;1935;p12">
              <a:extLst>
                <a:ext uri="{FF2B5EF4-FFF2-40B4-BE49-F238E27FC236}">
                  <a16:creationId xmlns:a16="http://schemas.microsoft.com/office/drawing/2014/main" id="{A638BC29-90E6-7399-837A-2659D01C1F4C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Google Shape;1936;p12">
              <a:extLst>
                <a:ext uri="{FF2B5EF4-FFF2-40B4-BE49-F238E27FC236}">
                  <a16:creationId xmlns:a16="http://schemas.microsoft.com/office/drawing/2014/main" id="{9F5BCC66-EC74-BC05-A92A-E50F4BAE0CF2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Google Shape;1937;p12">
              <a:extLst>
                <a:ext uri="{FF2B5EF4-FFF2-40B4-BE49-F238E27FC236}">
                  <a16:creationId xmlns:a16="http://schemas.microsoft.com/office/drawing/2014/main" id="{39CA350B-D3F2-6DA5-7EFC-30AF1FF60A34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Google Shape;1938;p12">
              <a:extLst>
                <a:ext uri="{FF2B5EF4-FFF2-40B4-BE49-F238E27FC236}">
                  <a16:creationId xmlns:a16="http://schemas.microsoft.com/office/drawing/2014/main" id="{8AC1BA77-F947-969C-B441-CFE60ABE1C5A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Google Shape;1939;p12">
              <a:extLst>
                <a:ext uri="{FF2B5EF4-FFF2-40B4-BE49-F238E27FC236}">
                  <a16:creationId xmlns:a16="http://schemas.microsoft.com/office/drawing/2014/main" id="{B404B4F4-FEAB-20AA-8AAA-F3D865BD41F4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Google Shape;1940;p12">
              <a:extLst>
                <a:ext uri="{FF2B5EF4-FFF2-40B4-BE49-F238E27FC236}">
                  <a16:creationId xmlns:a16="http://schemas.microsoft.com/office/drawing/2014/main" id="{E3481A00-7414-F742-5710-2DBC09889FC6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Google Shape;1941;p12">
              <a:extLst>
                <a:ext uri="{FF2B5EF4-FFF2-40B4-BE49-F238E27FC236}">
                  <a16:creationId xmlns:a16="http://schemas.microsoft.com/office/drawing/2014/main" id="{43E560AF-F83B-5111-27B1-B725B6960C40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Google Shape;1942;p12">
              <a:extLst>
                <a:ext uri="{FF2B5EF4-FFF2-40B4-BE49-F238E27FC236}">
                  <a16:creationId xmlns:a16="http://schemas.microsoft.com/office/drawing/2014/main" id="{FACF889C-E0EB-BE52-90AC-8EB343F4A311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Google Shape;1943;p12">
              <a:extLst>
                <a:ext uri="{FF2B5EF4-FFF2-40B4-BE49-F238E27FC236}">
                  <a16:creationId xmlns:a16="http://schemas.microsoft.com/office/drawing/2014/main" id="{CF57D56A-EB15-F709-72AE-A5109B6B1BB8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Google Shape;1944;p12">
              <a:extLst>
                <a:ext uri="{FF2B5EF4-FFF2-40B4-BE49-F238E27FC236}">
                  <a16:creationId xmlns:a16="http://schemas.microsoft.com/office/drawing/2014/main" id="{A44FD151-651D-7EB9-D147-CBEC65E0A426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Google Shape;1945;p12">
              <a:extLst>
                <a:ext uri="{FF2B5EF4-FFF2-40B4-BE49-F238E27FC236}">
                  <a16:creationId xmlns:a16="http://schemas.microsoft.com/office/drawing/2014/main" id="{15D03CF1-EC75-1A76-A362-A1145A004796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Google Shape;1946;p12">
              <a:extLst>
                <a:ext uri="{FF2B5EF4-FFF2-40B4-BE49-F238E27FC236}">
                  <a16:creationId xmlns:a16="http://schemas.microsoft.com/office/drawing/2014/main" id="{9C4EDC58-4433-19F0-781E-BB150133908F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Google Shape;1947;p12">
              <a:extLst>
                <a:ext uri="{FF2B5EF4-FFF2-40B4-BE49-F238E27FC236}">
                  <a16:creationId xmlns:a16="http://schemas.microsoft.com/office/drawing/2014/main" id="{65B9B5DE-AA64-27FC-EE43-423AE9C0A7D6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Google Shape;1948;p12">
              <a:extLst>
                <a:ext uri="{FF2B5EF4-FFF2-40B4-BE49-F238E27FC236}">
                  <a16:creationId xmlns:a16="http://schemas.microsoft.com/office/drawing/2014/main" id="{D389624E-09AD-FDB7-15C4-7F7BD25553D6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Google Shape;1949;p12">
              <a:extLst>
                <a:ext uri="{FF2B5EF4-FFF2-40B4-BE49-F238E27FC236}">
                  <a16:creationId xmlns:a16="http://schemas.microsoft.com/office/drawing/2014/main" id="{6E8646B1-D2C4-520B-9203-610D527F998F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Google Shape;1950;p12">
              <a:extLst>
                <a:ext uri="{FF2B5EF4-FFF2-40B4-BE49-F238E27FC236}">
                  <a16:creationId xmlns:a16="http://schemas.microsoft.com/office/drawing/2014/main" id="{1B368641-4E07-58BE-DBB6-E44478A1B893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Google Shape;1951;p12">
              <a:extLst>
                <a:ext uri="{FF2B5EF4-FFF2-40B4-BE49-F238E27FC236}">
                  <a16:creationId xmlns:a16="http://schemas.microsoft.com/office/drawing/2014/main" id="{0C76C3CC-222B-3626-5D1C-31C55E6778ED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Google Shape;1952;p12">
              <a:extLst>
                <a:ext uri="{FF2B5EF4-FFF2-40B4-BE49-F238E27FC236}">
                  <a16:creationId xmlns:a16="http://schemas.microsoft.com/office/drawing/2014/main" id="{5501D0ED-EA6B-0C13-4F41-4F3DC19AB91A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Google Shape;1953;p12">
              <a:extLst>
                <a:ext uri="{FF2B5EF4-FFF2-40B4-BE49-F238E27FC236}">
                  <a16:creationId xmlns:a16="http://schemas.microsoft.com/office/drawing/2014/main" id="{DA748F73-8EAC-2E69-4E8B-DF075BA6119E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Google Shape;1954;p12">
              <a:extLst>
                <a:ext uri="{FF2B5EF4-FFF2-40B4-BE49-F238E27FC236}">
                  <a16:creationId xmlns:a16="http://schemas.microsoft.com/office/drawing/2014/main" id="{B3E46B04-5E49-6538-7E85-811C74FD9CF5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Google Shape;1955;p12">
              <a:extLst>
                <a:ext uri="{FF2B5EF4-FFF2-40B4-BE49-F238E27FC236}">
                  <a16:creationId xmlns:a16="http://schemas.microsoft.com/office/drawing/2014/main" id="{35B81B5F-7EB5-7251-84F5-0BBB0F5B1210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Google Shape;1956;p12">
              <a:extLst>
                <a:ext uri="{FF2B5EF4-FFF2-40B4-BE49-F238E27FC236}">
                  <a16:creationId xmlns:a16="http://schemas.microsoft.com/office/drawing/2014/main" id="{D31D5D26-4C64-93B9-88EB-92E1D481EC49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Google Shape;1957;p12">
              <a:extLst>
                <a:ext uri="{FF2B5EF4-FFF2-40B4-BE49-F238E27FC236}">
                  <a16:creationId xmlns:a16="http://schemas.microsoft.com/office/drawing/2014/main" id="{873AEA7F-3CF6-ACE5-2E30-C581B99EEE75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Google Shape;1958;p12">
              <a:extLst>
                <a:ext uri="{FF2B5EF4-FFF2-40B4-BE49-F238E27FC236}">
                  <a16:creationId xmlns:a16="http://schemas.microsoft.com/office/drawing/2014/main" id="{800DEBF7-26B9-C6A8-742A-CBA92C889E45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Google Shape;1959;p12">
              <a:extLst>
                <a:ext uri="{FF2B5EF4-FFF2-40B4-BE49-F238E27FC236}">
                  <a16:creationId xmlns:a16="http://schemas.microsoft.com/office/drawing/2014/main" id="{2F73C886-B267-22DF-5DC8-7B512EE463DB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Google Shape;1960;p12">
              <a:extLst>
                <a:ext uri="{FF2B5EF4-FFF2-40B4-BE49-F238E27FC236}">
                  <a16:creationId xmlns:a16="http://schemas.microsoft.com/office/drawing/2014/main" id="{474D9E4E-AC25-4E72-4BCB-0A96B5C10571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Google Shape;1961;p12">
              <a:extLst>
                <a:ext uri="{FF2B5EF4-FFF2-40B4-BE49-F238E27FC236}">
                  <a16:creationId xmlns:a16="http://schemas.microsoft.com/office/drawing/2014/main" id="{5E444280-341B-9F02-EF7D-238D20839FE5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Google Shape;1962;p12">
              <a:extLst>
                <a:ext uri="{FF2B5EF4-FFF2-40B4-BE49-F238E27FC236}">
                  <a16:creationId xmlns:a16="http://schemas.microsoft.com/office/drawing/2014/main" id="{2B31BE5D-CCB7-A823-2A98-77CBB36B6A1E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Google Shape;1963;p12">
              <a:extLst>
                <a:ext uri="{FF2B5EF4-FFF2-40B4-BE49-F238E27FC236}">
                  <a16:creationId xmlns:a16="http://schemas.microsoft.com/office/drawing/2014/main" id="{13F6817A-FA90-508D-DCE0-D512CAFD8072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Google Shape;1964;p12">
              <a:extLst>
                <a:ext uri="{FF2B5EF4-FFF2-40B4-BE49-F238E27FC236}">
                  <a16:creationId xmlns:a16="http://schemas.microsoft.com/office/drawing/2014/main" id="{0DC29B97-1682-3B14-336B-546430B28E94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Google Shape;1965;p12">
              <a:extLst>
                <a:ext uri="{FF2B5EF4-FFF2-40B4-BE49-F238E27FC236}">
                  <a16:creationId xmlns:a16="http://schemas.microsoft.com/office/drawing/2014/main" id="{49E6D303-F8FD-B715-14AD-2151EFF89262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Google Shape;1966;p12">
              <a:extLst>
                <a:ext uri="{FF2B5EF4-FFF2-40B4-BE49-F238E27FC236}">
                  <a16:creationId xmlns:a16="http://schemas.microsoft.com/office/drawing/2014/main" id="{AE749B22-0E28-450F-4340-C0969C1E2DE2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Google Shape;1967;p12">
              <a:extLst>
                <a:ext uri="{FF2B5EF4-FFF2-40B4-BE49-F238E27FC236}">
                  <a16:creationId xmlns:a16="http://schemas.microsoft.com/office/drawing/2014/main" id="{04D0DFD2-E53D-082C-4D33-9DF8D9201FD6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Google Shape;1968;p12">
              <a:extLst>
                <a:ext uri="{FF2B5EF4-FFF2-40B4-BE49-F238E27FC236}">
                  <a16:creationId xmlns:a16="http://schemas.microsoft.com/office/drawing/2014/main" id="{DE7CCD1C-44B0-D40F-84F7-61D9B4EDFC70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Google Shape;1969;p12">
              <a:extLst>
                <a:ext uri="{FF2B5EF4-FFF2-40B4-BE49-F238E27FC236}">
                  <a16:creationId xmlns:a16="http://schemas.microsoft.com/office/drawing/2014/main" id="{407D7C7C-42EC-1B1E-8A24-3D199228B831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Google Shape;1970;p12">
              <a:extLst>
                <a:ext uri="{FF2B5EF4-FFF2-40B4-BE49-F238E27FC236}">
                  <a16:creationId xmlns:a16="http://schemas.microsoft.com/office/drawing/2014/main" id="{895C5C25-C4FD-55F5-2F86-5C6AFFB1FDD6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Google Shape;1971;p12">
              <a:extLst>
                <a:ext uri="{FF2B5EF4-FFF2-40B4-BE49-F238E27FC236}">
                  <a16:creationId xmlns:a16="http://schemas.microsoft.com/office/drawing/2014/main" id="{9DFFF044-CC1B-9D2E-2466-DDB9A5EB7A6E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Google Shape;1972;p12">
              <a:extLst>
                <a:ext uri="{FF2B5EF4-FFF2-40B4-BE49-F238E27FC236}">
                  <a16:creationId xmlns:a16="http://schemas.microsoft.com/office/drawing/2014/main" id="{34643A07-653D-3B1B-7197-8C8D7B956830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Google Shape;1973;p12">
              <a:extLst>
                <a:ext uri="{FF2B5EF4-FFF2-40B4-BE49-F238E27FC236}">
                  <a16:creationId xmlns:a16="http://schemas.microsoft.com/office/drawing/2014/main" id="{A64E57E5-58AB-BBB9-0185-6A84941A0A40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Google Shape;1974;p12">
              <a:extLst>
                <a:ext uri="{FF2B5EF4-FFF2-40B4-BE49-F238E27FC236}">
                  <a16:creationId xmlns:a16="http://schemas.microsoft.com/office/drawing/2014/main" id="{F77DB51A-57AA-191D-47C8-35A2121BF220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Google Shape;1975;p12">
              <a:extLst>
                <a:ext uri="{FF2B5EF4-FFF2-40B4-BE49-F238E27FC236}">
                  <a16:creationId xmlns:a16="http://schemas.microsoft.com/office/drawing/2014/main" id="{5E103473-C0DA-0C37-E13A-94D2F8C26336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Google Shape;1976;p12">
              <a:extLst>
                <a:ext uri="{FF2B5EF4-FFF2-40B4-BE49-F238E27FC236}">
                  <a16:creationId xmlns:a16="http://schemas.microsoft.com/office/drawing/2014/main" id="{EB8FB9AC-D001-A4EB-AF62-C13FF95EE55E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Google Shape;1977;p12">
              <a:extLst>
                <a:ext uri="{FF2B5EF4-FFF2-40B4-BE49-F238E27FC236}">
                  <a16:creationId xmlns:a16="http://schemas.microsoft.com/office/drawing/2014/main" id="{7F9D4847-5D8B-6823-FAC8-33603913FA66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Google Shape;1978;p12">
              <a:extLst>
                <a:ext uri="{FF2B5EF4-FFF2-40B4-BE49-F238E27FC236}">
                  <a16:creationId xmlns:a16="http://schemas.microsoft.com/office/drawing/2014/main" id="{09EE2617-49EA-06D2-46F6-CE5737378FC3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Google Shape;1979;p12">
              <a:extLst>
                <a:ext uri="{FF2B5EF4-FFF2-40B4-BE49-F238E27FC236}">
                  <a16:creationId xmlns:a16="http://schemas.microsoft.com/office/drawing/2014/main" id="{B53F4751-9555-55FB-6C2F-B2172D9D370C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Google Shape;1980;p12">
              <a:extLst>
                <a:ext uri="{FF2B5EF4-FFF2-40B4-BE49-F238E27FC236}">
                  <a16:creationId xmlns:a16="http://schemas.microsoft.com/office/drawing/2014/main" id="{61541AE6-5120-F77F-A6E3-D8339BFAFD0C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Google Shape;1981;p12">
              <a:extLst>
                <a:ext uri="{FF2B5EF4-FFF2-40B4-BE49-F238E27FC236}">
                  <a16:creationId xmlns:a16="http://schemas.microsoft.com/office/drawing/2014/main" id="{AADD2502-29A9-0D51-7338-8C3F77395C5C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Google Shape;1982;p12">
              <a:extLst>
                <a:ext uri="{FF2B5EF4-FFF2-40B4-BE49-F238E27FC236}">
                  <a16:creationId xmlns:a16="http://schemas.microsoft.com/office/drawing/2014/main" id="{CC1DB537-BE86-D013-D0AE-17CD14082A63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Google Shape;1983;p12">
              <a:extLst>
                <a:ext uri="{FF2B5EF4-FFF2-40B4-BE49-F238E27FC236}">
                  <a16:creationId xmlns:a16="http://schemas.microsoft.com/office/drawing/2014/main" id="{381F624C-1BE5-6CE0-6A3F-C0133A6BBE06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Google Shape;1984;p12">
              <a:extLst>
                <a:ext uri="{FF2B5EF4-FFF2-40B4-BE49-F238E27FC236}">
                  <a16:creationId xmlns:a16="http://schemas.microsoft.com/office/drawing/2014/main" id="{5CDAA145-4BBD-68AD-B3C2-45094798BA86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Google Shape;1985;p12">
              <a:extLst>
                <a:ext uri="{FF2B5EF4-FFF2-40B4-BE49-F238E27FC236}">
                  <a16:creationId xmlns:a16="http://schemas.microsoft.com/office/drawing/2014/main" id="{C4B162CD-3EB6-3F98-6B3D-E90DE28EC079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Google Shape;1986;p12">
              <a:extLst>
                <a:ext uri="{FF2B5EF4-FFF2-40B4-BE49-F238E27FC236}">
                  <a16:creationId xmlns:a16="http://schemas.microsoft.com/office/drawing/2014/main" id="{78CE52C4-DB30-F2F3-16A8-C85F13B78223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Google Shape;1987;p12">
              <a:extLst>
                <a:ext uri="{FF2B5EF4-FFF2-40B4-BE49-F238E27FC236}">
                  <a16:creationId xmlns:a16="http://schemas.microsoft.com/office/drawing/2014/main" id="{72499EF3-2643-C793-2E87-1C1785B07A92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Google Shape;1988;p12">
              <a:extLst>
                <a:ext uri="{FF2B5EF4-FFF2-40B4-BE49-F238E27FC236}">
                  <a16:creationId xmlns:a16="http://schemas.microsoft.com/office/drawing/2014/main" id="{CC419A99-8E31-6D68-33B7-8D8776F64269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Google Shape;1989;p12">
              <a:extLst>
                <a:ext uri="{FF2B5EF4-FFF2-40B4-BE49-F238E27FC236}">
                  <a16:creationId xmlns:a16="http://schemas.microsoft.com/office/drawing/2014/main" id="{4E69AC17-7A83-7072-CA10-43498F493B76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Google Shape;1990;p12">
              <a:extLst>
                <a:ext uri="{FF2B5EF4-FFF2-40B4-BE49-F238E27FC236}">
                  <a16:creationId xmlns:a16="http://schemas.microsoft.com/office/drawing/2014/main" id="{139A1195-DD5F-123D-DD39-65335E92C9E6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Google Shape;1991;p12">
              <a:extLst>
                <a:ext uri="{FF2B5EF4-FFF2-40B4-BE49-F238E27FC236}">
                  <a16:creationId xmlns:a16="http://schemas.microsoft.com/office/drawing/2014/main" id="{C09ECBDE-6C50-9F91-6933-D4BD3AB9D673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Google Shape;1992;p12">
              <a:extLst>
                <a:ext uri="{FF2B5EF4-FFF2-40B4-BE49-F238E27FC236}">
                  <a16:creationId xmlns:a16="http://schemas.microsoft.com/office/drawing/2014/main" id="{05B482F1-5157-2986-F92D-1EF9413383E2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Google Shape;1993;p12">
              <a:extLst>
                <a:ext uri="{FF2B5EF4-FFF2-40B4-BE49-F238E27FC236}">
                  <a16:creationId xmlns:a16="http://schemas.microsoft.com/office/drawing/2014/main" id="{9B58D68A-6B57-AF9C-154D-7991A197D946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Google Shape;1994;p12">
              <a:extLst>
                <a:ext uri="{FF2B5EF4-FFF2-40B4-BE49-F238E27FC236}">
                  <a16:creationId xmlns:a16="http://schemas.microsoft.com/office/drawing/2014/main" id="{FB508EB2-FDF4-12FE-0BFC-193595936819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" name="Google Shape;1997;p12">
            <a:extLst>
              <a:ext uri="{FF2B5EF4-FFF2-40B4-BE49-F238E27FC236}">
                <a16:creationId xmlns:a16="http://schemas.microsoft.com/office/drawing/2014/main" id="{1AB9B1D6-1E98-AF3C-8B0E-7F64A71A1132}"/>
              </a:ext>
            </a:extLst>
          </p:cNvPr>
          <p:cNvSpPr txBox="1"/>
          <p:nvPr/>
        </p:nvSpPr>
        <p:spPr>
          <a:xfrm>
            <a:off x="4671077" y="7070738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Medical Restrictions</a:t>
            </a:r>
            <a:endParaRPr sz="3600" dirty="0"/>
          </a:p>
        </p:txBody>
      </p:sp>
      <p:sp>
        <p:nvSpPr>
          <p:cNvPr id="1998" name="Google Shape;1998;p12">
            <a:extLst>
              <a:ext uri="{FF2B5EF4-FFF2-40B4-BE49-F238E27FC236}">
                <a16:creationId xmlns:a16="http://schemas.microsoft.com/office/drawing/2014/main" id="{34AE556A-F5BA-B988-8E4A-C9743A7AC65D}"/>
              </a:ext>
            </a:extLst>
          </p:cNvPr>
          <p:cNvSpPr txBox="1"/>
          <p:nvPr/>
        </p:nvSpPr>
        <p:spPr>
          <a:xfrm>
            <a:off x="10823790" y="4436061"/>
            <a:ext cx="267830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Prior Work History</a:t>
            </a:r>
            <a:endParaRPr sz="3600" dirty="0"/>
          </a:p>
        </p:txBody>
      </p:sp>
      <p:sp>
        <p:nvSpPr>
          <p:cNvPr id="1999" name="Google Shape;1999;p12">
            <a:extLst>
              <a:ext uri="{FF2B5EF4-FFF2-40B4-BE49-F238E27FC236}">
                <a16:creationId xmlns:a16="http://schemas.microsoft.com/office/drawing/2014/main" id="{B10D0CC6-692E-4681-7A38-54CF08A08AF9}"/>
              </a:ext>
            </a:extLst>
          </p:cNvPr>
          <p:cNvSpPr txBox="1"/>
          <p:nvPr/>
        </p:nvSpPr>
        <p:spPr>
          <a:xfrm>
            <a:off x="10785518" y="5710849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Vocational Assessment</a:t>
            </a:r>
            <a:endParaRPr dirty="0"/>
          </a:p>
        </p:txBody>
      </p:sp>
      <p:sp>
        <p:nvSpPr>
          <p:cNvPr id="2000" name="Google Shape;2000;p12">
            <a:extLst>
              <a:ext uri="{FF2B5EF4-FFF2-40B4-BE49-F238E27FC236}">
                <a16:creationId xmlns:a16="http://schemas.microsoft.com/office/drawing/2014/main" id="{2615EE77-071C-1BF1-D43A-8E76AAC1D985}"/>
              </a:ext>
            </a:extLst>
          </p:cNvPr>
          <p:cNvSpPr txBox="1"/>
          <p:nvPr/>
        </p:nvSpPr>
        <p:spPr>
          <a:xfrm>
            <a:off x="10642288" y="7300957"/>
            <a:ext cx="3041308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Work Search</a:t>
            </a:r>
            <a:endParaRPr sz="3600" dirty="0"/>
          </a:p>
        </p:txBody>
      </p:sp>
      <p:sp>
        <p:nvSpPr>
          <p:cNvPr id="2001" name="Google Shape;2001;p12">
            <a:extLst>
              <a:ext uri="{FF2B5EF4-FFF2-40B4-BE49-F238E27FC236}">
                <a16:creationId xmlns:a16="http://schemas.microsoft.com/office/drawing/2014/main" id="{055A03E8-31C9-A243-8CD3-2DFD5BD5FE46}"/>
              </a:ext>
            </a:extLst>
          </p:cNvPr>
          <p:cNvSpPr txBox="1"/>
          <p:nvPr/>
        </p:nvSpPr>
        <p:spPr>
          <a:xfrm>
            <a:off x="3726507" y="3110364"/>
            <a:ext cx="10834985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14" b="1" i="0" u="none" strike="noStrike" cap="none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Name criteria the judge considers in determining PTD.</a:t>
            </a:r>
            <a:endParaRPr dirty="0"/>
          </a:p>
        </p:txBody>
      </p:sp>
      <p:sp>
        <p:nvSpPr>
          <p:cNvPr id="2002" name="Google Shape;2002;p12">
            <a:extLst>
              <a:ext uri="{FF2B5EF4-FFF2-40B4-BE49-F238E27FC236}">
                <a16:creationId xmlns:a16="http://schemas.microsoft.com/office/drawing/2014/main" id="{6D329EC9-0A88-FC93-6B5B-E77B9F138991}"/>
              </a:ext>
            </a:extLst>
          </p:cNvPr>
          <p:cNvSpPr txBox="1"/>
          <p:nvPr/>
        </p:nvSpPr>
        <p:spPr>
          <a:xfrm>
            <a:off x="3489627" y="517884"/>
            <a:ext cx="11308800" cy="2571473"/>
          </a:xfrm>
          <a:prstGeom prst="rect">
            <a:avLst/>
          </a:prstGeom>
          <a:noFill/>
          <a:ln>
            <a:noFill/>
          </a:ln>
          <a:effectLst>
            <a:outerShdw blurRad="14001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2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QUESTION 3</a:t>
            </a:r>
            <a:endParaRPr/>
          </a:p>
        </p:txBody>
      </p:sp>
      <p:sp>
        <p:nvSpPr>
          <p:cNvPr id="9" name="Google Shape;1995;p12">
            <a:extLst>
              <a:ext uri="{FF2B5EF4-FFF2-40B4-BE49-F238E27FC236}">
                <a16:creationId xmlns:a16="http://schemas.microsoft.com/office/drawing/2014/main" id="{4873CBBB-342B-8DD7-0E93-06F5B1EE0D73}"/>
              </a:ext>
            </a:extLst>
          </p:cNvPr>
          <p:cNvSpPr txBox="1"/>
          <p:nvPr/>
        </p:nvSpPr>
        <p:spPr>
          <a:xfrm>
            <a:off x="4747629" y="5747511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Transferrable Skills</a:t>
            </a:r>
            <a:endParaRPr sz="3600" dirty="0"/>
          </a:p>
        </p:txBody>
      </p:sp>
      <p:sp>
        <p:nvSpPr>
          <p:cNvPr id="1824" name="Block 1">
            <a:extLst>
              <a:ext uri="{FF2B5EF4-FFF2-40B4-BE49-F238E27FC236}">
                <a16:creationId xmlns:a16="http://schemas.microsoft.com/office/drawing/2014/main" id="{3565BF8F-1228-A488-D8FF-207CF8E967F7}"/>
              </a:ext>
            </a:extLst>
          </p:cNvPr>
          <p:cNvSpPr/>
          <p:nvPr/>
        </p:nvSpPr>
        <p:spPr>
          <a:xfrm>
            <a:off x="4192057" y="4437771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Block 2">
            <a:extLst>
              <a:ext uri="{FF2B5EF4-FFF2-40B4-BE49-F238E27FC236}">
                <a16:creationId xmlns:a16="http://schemas.microsoft.com/office/drawing/2014/main" id="{A66FBFE2-1BB3-A3C4-440A-8C16043CD8E0}"/>
              </a:ext>
            </a:extLst>
          </p:cNvPr>
          <p:cNvGrpSpPr/>
          <p:nvPr/>
        </p:nvGrpSpPr>
        <p:grpSpPr>
          <a:xfrm>
            <a:off x="10229942" y="4293110"/>
            <a:ext cx="3866001" cy="1171789"/>
            <a:chOff x="0" y="-38100"/>
            <a:chExt cx="1018206" cy="308619"/>
          </a:xfrm>
        </p:grpSpPr>
        <p:sp>
          <p:nvSpPr>
            <p:cNvPr id="1833" name="Google Shape;1833;p12">
              <a:extLst>
                <a:ext uri="{FF2B5EF4-FFF2-40B4-BE49-F238E27FC236}">
                  <a16:creationId xmlns:a16="http://schemas.microsoft.com/office/drawing/2014/main" id="{1D457F01-B189-9284-548E-9D4EDE8A6148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>
              <a:extLst>
                <a:ext uri="{FF2B5EF4-FFF2-40B4-BE49-F238E27FC236}">
                  <a16:creationId xmlns:a16="http://schemas.microsoft.com/office/drawing/2014/main" id="{A4F5E794-FE59-2309-399D-67E2F2C90396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6" name="Block 3">
            <a:extLst>
              <a:ext uri="{FF2B5EF4-FFF2-40B4-BE49-F238E27FC236}">
                <a16:creationId xmlns:a16="http://schemas.microsoft.com/office/drawing/2014/main" id="{73FEEBE9-5D25-A9CB-9305-43FB5B16F338}"/>
              </a:ext>
            </a:extLst>
          </p:cNvPr>
          <p:cNvGrpSpPr/>
          <p:nvPr/>
        </p:nvGrpSpPr>
        <p:grpSpPr>
          <a:xfrm>
            <a:off x="4192057" y="5648821"/>
            <a:ext cx="3866001" cy="1171789"/>
            <a:chOff x="0" y="-38100"/>
            <a:chExt cx="1018206" cy="308619"/>
          </a:xfrm>
        </p:grpSpPr>
        <p:sp>
          <p:nvSpPr>
            <p:cNvPr id="1827" name="Google Shape;1827;p12">
              <a:extLst>
                <a:ext uri="{FF2B5EF4-FFF2-40B4-BE49-F238E27FC236}">
                  <a16:creationId xmlns:a16="http://schemas.microsoft.com/office/drawing/2014/main" id="{314CD7D6-5938-9BFE-EED7-FBEDCEE4DF5A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>
              <a:extLst>
                <a:ext uri="{FF2B5EF4-FFF2-40B4-BE49-F238E27FC236}">
                  <a16:creationId xmlns:a16="http://schemas.microsoft.com/office/drawing/2014/main" id="{F4CBC3EC-7FF9-20D6-7211-289F8928BBD3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Block 4">
            <a:extLst>
              <a:ext uri="{FF2B5EF4-FFF2-40B4-BE49-F238E27FC236}">
                <a16:creationId xmlns:a16="http://schemas.microsoft.com/office/drawing/2014/main" id="{299B8773-D4CE-8AB6-A9FB-882F0DA5CCD2}"/>
              </a:ext>
            </a:extLst>
          </p:cNvPr>
          <p:cNvGrpSpPr/>
          <p:nvPr/>
        </p:nvGrpSpPr>
        <p:grpSpPr>
          <a:xfrm>
            <a:off x="10229942" y="5648821"/>
            <a:ext cx="3866001" cy="1171789"/>
            <a:chOff x="0" y="-38100"/>
            <a:chExt cx="1018206" cy="308619"/>
          </a:xfrm>
        </p:grpSpPr>
        <p:sp>
          <p:nvSpPr>
            <p:cNvPr id="1836" name="Google Shape;1836;p12">
              <a:extLst>
                <a:ext uri="{FF2B5EF4-FFF2-40B4-BE49-F238E27FC236}">
                  <a16:creationId xmlns:a16="http://schemas.microsoft.com/office/drawing/2014/main" id="{7C1CD368-BA36-1439-AFC8-E2A8381AEE89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>
              <a:extLst>
                <a:ext uri="{FF2B5EF4-FFF2-40B4-BE49-F238E27FC236}">
                  <a16:creationId xmlns:a16="http://schemas.microsoft.com/office/drawing/2014/main" id="{A2DBBA76-723D-90BD-5F2B-708F703032F9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Block 5">
            <a:extLst>
              <a:ext uri="{FF2B5EF4-FFF2-40B4-BE49-F238E27FC236}">
                <a16:creationId xmlns:a16="http://schemas.microsoft.com/office/drawing/2014/main" id="{4C962C12-989B-B885-B3F0-7904C73F9453}"/>
              </a:ext>
            </a:extLst>
          </p:cNvPr>
          <p:cNvGrpSpPr/>
          <p:nvPr/>
        </p:nvGrpSpPr>
        <p:grpSpPr>
          <a:xfrm>
            <a:off x="4192057" y="6985637"/>
            <a:ext cx="3866001" cy="1171789"/>
            <a:chOff x="0" y="-38100"/>
            <a:chExt cx="1018206" cy="308619"/>
          </a:xfrm>
        </p:grpSpPr>
        <p:sp>
          <p:nvSpPr>
            <p:cNvPr id="1830" name="Google Shape;1830;p12">
              <a:extLst>
                <a:ext uri="{FF2B5EF4-FFF2-40B4-BE49-F238E27FC236}">
                  <a16:creationId xmlns:a16="http://schemas.microsoft.com/office/drawing/2014/main" id="{7BF1C432-C123-13FC-FF84-CC81C8AEEB4E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>
              <a:extLst>
                <a:ext uri="{FF2B5EF4-FFF2-40B4-BE49-F238E27FC236}">
                  <a16:creationId xmlns:a16="http://schemas.microsoft.com/office/drawing/2014/main" id="{A13A5EDD-553B-AF01-CAA3-B31F07D4138C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8" name="Block 6">
            <a:extLst>
              <a:ext uri="{FF2B5EF4-FFF2-40B4-BE49-F238E27FC236}">
                <a16:creationId xmlns:a16="http://schemas.microsoft.com/office/drawing/2014/main" id="{1C20B6BD-2BBA-2CB8-BE73-C4C359A6E9D9}"/>
              </a:ext>
            </a:extLst>
          </p:cNvPr>
          <p:cNvGrpSpPr/>
          <p:nvPr/>
        </p:nvGrpSpPr>
        <p:grpSpPr>
          <a:xfrm>
            <a:off x="10229942" y="6985637"/>
            <a:ext cx="3866001" cy="1171789"/>
            <a:chOff x="0" y="-38100"/>
            <a:chExt cx="1018206" cy="308619"/>
          </a:xfrm>
        </p:grpSpPr>
        <p:sp>
          <p:nvSpPr>
            <p:cNvPr id="1839" name="Google Shape;1839;p12">
              <a:extLst>
                <a:ext uri="{FF2B5EF4-FFF2-40B4-BE49-F238E27FC236}">
                  <a16:creationId xmlns:a16="http://schemas.microsoft.com/office/drawing/2014/main" id="{A8334C33-8661-3B3E-5724-82CFAACA5672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>
              <a:extLst>
                <a:ext uri="{FF2B5EF4-FFF2-40B4-BE49-F238E27FC236}">
                  <a16:creationId xmlns:a16="http://schemas.microsoft.com/office/drawing/2014/main" id="{6F8ED1FE-D136-18D0-8E66-65DBF855BABD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Block 6">
            <a:extLst>
              <a:ext uri="{FF2B5EF4-FFF2-40B4-BE49-F238E27FC236}">
                <a16:creationId xmlns:a16="http://schemas.microsoft.com/office/drawing/2014/main" id="{6735305F-7E1E-EA7B-797B-C57A5AAE4B7C}"/>
              </a:ext>
            </a:extLst>
          </p:cNvPr>
          <p:cNvGrpSpPr/>
          <p:nvPr/>
        </p:nvGrpSpPr>
        <p:grpSpPr>
          <a:xfrm>
            <a:off x="7210998" y="8244174"/>
            <a:ext cx="3866001" cy="1171789"/>
            <a:chOff x="0" y="-38100"/>
            <a:chExt cx="1018206" cy="308619"/>
          </a:xfrm>
        </p:grpSpPr>
        <p:sp>
          <p:nvSpPr>
            <p:cNvPr id="16" name="Google Shape;1839;p12">
              <a:extLst>
                <a:ext uri="{FF2B5EF4-FFF2-40B4-BE49-F238E27FC236}">
                  <a16:creationId xmlns:a16="http://schemas.microsoft.com/office/drawing/2014/main" id="{C40A8AC8-51A1-558B-D9B6-720317D4E727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40;p12">
              <a:extLst>
                <a:ext uri="{FF2B5EF4-FFF2-40B4-BE49-F238E27FC236}">
                  <a16:creationId xmlns:a16="http://schemas.microsoft.com/office/drawing/2014/main" id="{6878CE87-E2F3-70CD-16E7-7BEA4A544BDB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9F12EE-74DC-A20A-C57F-7DAE2DAEAA46}"/>
              </a:ext>
            </a:extLst>
          </p:cNvPr>
          <p:cNvSpPr txBox="1"/>
          <p:nvPr/>
        </p:nvSpPr>
        <p:spPr>
          <a:xfrm>
            <a:off x="7210999" y="8473490"/>
            <a:ext cx="3866000" cy="69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Presumed Injuries</a:t>
            </a:r>
            <a:endParaRPr lang="en-US" sz="3600" dirty="0"/>
          </a:p>
        </p:txBody>
      </p:sp>
      <p:grpSp>
        <p:nvGrpSpPr>
          <p:cNvPr id="20" name="Block 6">
            <a:extLst>
              <a:ext uri="{FF2B5EF4-FFF2-40B4-BE49-F238E27FC236}">
                <a16:creationId xmlns:a16="http://schemas.microsoft.com/office/drawing/2014/main" id="{980748A6-DCE5-8C4D-BADB-D9D09C4DDE04}"/>
              </a:ext>
            </a:extLst>
          </p:cNvPr>
          <p:cNvGrpSpPr/>
          <p:nvPr/>
        </p:nvGrpSpPr>
        <p:grpSpPr>
          <a:xfrm>
            <a:off x="7210999" y="8235831"/>
            <a:ext cx="3866001" cy="1171789"/>
            <a:chOff x="0" y="-38100"/>
            <a:chExt cx="1018206" cy="308619"/>
          </a:xfrm>
        </p:grpSpPr>
        <p:sp>
          <p:nvSpPr>
            <p:cNvPr id="21" name="Google Shape;1839;p12">
              <a:extLst>
                <a:ext uri="{FF2B5EF4-FFF2-40B4-BE49-F238E27FC236}">
                  <a16:creationId xmlns:a16="http://schemas.microsoft.com/office/drawing/2014/main" id="{F7190306-4383-0EE1-EE32-7BC7E30660C6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40;p12">
              <a:extLst>
                <a:ext uri="{FF2B5EF4-FFF2-40B4-BE49-F238E27FC236}">
                  <a16:creationId xmlns:a16="http://schemas.microsoft.com/office/drawing/2014/main" id="{E604C2E4-3CAF-0929-0214-CFA93206C4DF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23771B37-B1DE-3A5F-AFD2-BCEBEACB7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4D88C465-AB31-C0B0-9855-6067C8C614A8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C6B23037-B734-3A0F-E899-06AA5A4D7B44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67F1043A-0DE7-C680-FDF1-AA3CE4B96F37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646F0278-26E0-95EF-9C3F-7469A178B370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CD2992C0-8FCC-9EE4-5A35-62189857D791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0051B2D9-1594-FD0A-3EC3-CB670A8153C8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14FC22F3-70F7-207B-FAD4-C8E300D7C341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94FA8C5E-BFFD-91FA-9984-224BF93A2D76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164A5959-0014-E023-FEEA-4279ADF2AE34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34CA11DF-BFAE-CC56-5D23-B60B9EEA3269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45595CD8-407E-B454-8094-2966D18D079B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354CAEDF-12DE-87F4-41FD-81BBA51B1EE7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ABEB84F9-6088-1B9B-A2F3-0C42ECABDE3E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3C6BDBEA-32A5-F93E-7910-C28B4806FED9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C5487D7B-CEE9-1E5F-E597-C482030088B7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7F1A09CA-9E7A-8715-90D9-F4CD93EE7986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914F907E-8DCB-CB92-FF40-3C24FAEF014E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7756D054-2EED-F3C3-329A-5817C48C4A01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2A1E4CEA-DA49-25A4-2411-016F70E1F413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5FBDC52E-F838-4FF6-EAD9-51A760DB28B6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4C573464-DD4E-DACE-1112-C56AA9DF3CB8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2F0FEBBD-2348-8CD7-E0B5-F4DA87C277D1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E51D7E91-F07F-AB88-02EF-E22BA1D4B9AB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FA1F4FF5-B623-D924-FDD2-B47AE117BEA4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1922E161-CC1D-1DA3-7E4F-D8683FD66EFE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4FBE422D-B5DC-6DC9-3151-FFEBA40AC96C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0ADA4202-BC46-4259-33AE-3D9A4FFF4054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952B4F5A-0C6B-959E-5A77-84628BE7CA20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38A59300-06C1-870D-AF88-0E4AE6C0B205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0FF06D6E-7E0D-89FC-4912-83B6381C0E6D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AAE14DF3-CEC4-8D6B-9AFA-E05594BA49A6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9D9257D6-5E92-A10B-A126-3DDCE6263B69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ECD797D4-A223-7FD8-9ECF-06A7BBE78391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CF327FE9-2415-810D-BA01-9C64AE77942A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7DBBFB1D-35B5-C3F6-3A78-8B98E0B17F94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7E9B08EF-7AE5-71D4-1555-DA000D3820FD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8AAE5297-804B-B583-2B84-79A757F180CB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9D9CE615-3004-0139-FB06-412DB1E1AE84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EB9B4213-65FD-562E-0861-EEDDD3BA2B63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D4B73A4B-8F1E-3103-8F76-3239BD8AFF10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6893ACAF-AE5F-EE9E-7C30-6D03AFB57214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1357F83E-05CA-999D-F302-587BFD8FCA11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4D52AC6F-B57F-9BA1-22E1-995BE1790857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669CD9A6-039D-6CEC-1AFA-7900DACF681D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D41CF4AF-8745-8A9F-70BC-FE62ACD1BBCD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B3A48E20-D4BA-FCD7-1C96-81B49DEB41F6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FEB7A3F1-49DB-A06A-F27F-FA2FE80C261B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0DD39305-0484-45DE-7134-5098226CABB2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E5F2BEED-C55C-7542-072E-BC453E91E015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7DD267F2-7062-3CA7-E878-6F361A4AA0F3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81C9C8D5-920A-7D1C-ED0B-F6073F653DCE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005893D8-AEF9-6901-FD0D-ABAAAB045150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D3F0257C-C1B1-FEB1-5C00-B837FB7743C7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0773BF25-632E-C7AF-B812-917D7B0FA986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0D9839AC-E18C-CA63-3F13-2F8627EB52BE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D0A9D308-0579-E596-D087-C260DE0FA171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3B906A1B-AE04-0750-0003-7E913A476B73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4BCDE628-38ED-7F59-A706-E399747E0C2A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86019BF3-8259-7B9E-AD6F-9F65D0188247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6EF65FA0-7D31-71FA-6B6F-AD1208FCDE02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ABE6C9BC-70E8-4B87-609A-A61ACF659FA2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2C5EEC8F-91BD-9CBA-5F87-5C1075C6F4BF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689B3E0F-F669-67BC-1B65-567641C4ABA6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702E95E2-70A4-995C-B2D6-35F8F883012B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42C858D2-E9FB-A451-2BE6-F48CB87A91DC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3408A398-5D89-F0A9-2783-F0BEE4FA0C93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6AF053AD-138C-5F33-5B54-9D118D787BFC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DA5D2AD5-C215-575C-DB50-4705557A2C88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79953B2A-3C39-55D9-9319-C6E9D6BB8682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5E697568-01AE-4813-83D8-6A91D14F4364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B914C5E3-887A-7C37-9C5C-4ABCA8EC716D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936D4DDE-6A82-E6D6-5AE3-E75C0D3162FF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A4E31FE7-6F5B-E38A-D704-2BDB30394306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691D8187-C7B3-1802-F2A6-BEEB11D2E901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7A945AE3-4A14-DE9F-9600-8BA9EB1105A3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EBE92924-4E37-5C58-92DA-9CC9EDA2924F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E6D5D9A6-3845-7E85-2676-E728A5614CE2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8CD19E4A-FC87-C2F9-7A32-9A49733B36EB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B01176FE-4130-64C3-5B7A-4358F0B9115F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4E032129-6170-1E4C-0F94-D3E576763DB7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A84C2541-9BD2-8449-0F1B-610ADA59C994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B6FEC177-1449-EFEA-6A23-D9A0CE153A21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A6A36002-3A99-8604-742C-20F873DD9F6C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26C3F29D-A6C6-EFE5-D458-F0DBF6CCA2F9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DD6143C2-4461-8052-05A7-1A4C8466C687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35C94440-FB50-9431-6C17-6E2484478D1C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84D8A74F-33CD-97B2-A4C1-5E10BD0AAD56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051CE745-4FB6-1D03-E6B2-2305622446B4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B5FEDC4E-7D9A-147D-1771-A670ACDC2DAF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AE20DBAB-CA3B-338F-85E8-70376741CAB1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8CB2EFAA-5924-8627-35B7-B1FDB60F2C01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E9051A50-DFDF-64A2-2424-E3915D6390DD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7FB39180-53EA-1A56-3F2C-AD46B87E074B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0373FBC8-2A71-38E4-A6B1-4ED28B731F4A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577D69DB-B6CA-41E3-9D91-8E9079BF54BE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6D5282DB-4615-6F26-5467-B12125710EF9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9AD7EE2B-73AC-D569-CDCF-5E8FD5035E5F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AAADCA70-FD89-B922-5221-E409BBC6A339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EC0B0075-2F3B-0642-ED32-68CE4132D440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CE142240-C4F3-8F76-8FC7-3D131ACC86AD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BB26E3AA-C2AC-2F65-0FE1-7915C693D5F1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60B33D58-53E4-A89D-6DFD-1DDBAC0EAFA2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5D0B21DF-FDEB-41A7-C25D-C08954C03449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26C161C8-D1A0-2E85-5E83-282F9ADE7783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9486AC91-0538-DC64-150B-7BF4B7E952F2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EEC129D7-A890-483E-9629-2AB14E158F5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FBB57D01-7258-A983-559A-C1E301122974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AE754331-7691-D9D7-B66B-89C90401239B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7562C3D8-BFB8-0999-FE6E-6DDA266C4822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38685111-1B82-EB4C-E6D8-5700255BC526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4F4EA78C-7C8E-2705-5632-CFF78410AF44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1AFD5B25-1185-3ADE-8ADC-22104316B7C6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17A5B510-13D7-E0A4-3C5A-03D674FB2003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303D0212-27F6-3701-5F45-000D1A626FFF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28A8EC22-05A2-BC01-E29D-AD72026ABC09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E8170587-38C7-F5CF-0084-814591519BA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49E93B0D-FE53-A27D-4E5E-C365091A9974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FF8C14FF-F0BB-E148-B5CF-8A1478E7251C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311EB095-E7EB-5729-9094-833A198DA401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D980B70C-75BD-8C99-DECA-2FC7A473A8AD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02AEC927-6D67-C97E-F758-941CA07518EC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D89D86AC-F4DB-490D-F581-A56EA2109307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89E68AC7-595D-B2D1-7642-72D981560A26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93A935C1-39C7-3390-27FA-50C37A0F151B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86921EAE-7783-C723-DEB7-326FFFE5359D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0E2F0CF8-B688-E0D2-3C32-96E19261FDA7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20C42B99-BBCF-2277-A350-A64AF027E95C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C8B4D17C-390A-3A20-47C9-B3F8B099DBA5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851BE8E0-33C2-1DA6-C20A-931F50787725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D2DCD53C-CBDF-EEE6-20D9-5B02343106E5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4AB2C351-4D15-E33B-FD2C-65D6D8F10827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C43DBE48-2BE9-689C-D508-6DA6F8CDA625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AABBAE59-EC14-348D-8FCE-95F1C4476779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9E181782-B2A0-0087-FDC8-1C97C34797F9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1C9CF171-7E3A-F580-A73E-324109B05B4D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EA481B89-5038-1832-1E48-9D9BFA71D058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ECBE1C5F-B2ED-8F83-F250-CB54D222E638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92A82BFA-7E2E-BF25-ECA4-7B08CFB60112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B2DD868F-DF0D-7AC5-A12C-193C7007CAB4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F20957A5-4735-16E3-E2DE-F155845D42EE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6BD103BE-E2B4-5084-86AB-FA01DCB7C5D2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2037CFF5-8010-A5ED-41CA-68A072FF74A9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9A3B6E82-9D3F-2F6E-148F-595AAC1D56A1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189201E7-828F-1678-8F3F-271C661ECDEC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44E95A30-A7A6-2201-0C77-A7B99C6AC6F1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DFFA237C-0018-8038-82C9-40A7A5D95F3C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8AFAF86D-6725-2C71-E0C4-62B293797DFE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C6ED12F5-BF01-9740-5141-4B2E44684BAD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C8DAA0C5-8D98-8893-DFAA-0744187EC459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5DC6A712-24A4-AFEA-B434-B8BE26647518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73D1C5C5-2DC3-A4BC-F33A-02FD03E20F4A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95172145-EAB4-5383-D8E7-BDDB3CCDDDBA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25D95F06-F385-A05B-DF74-7A617A1B8625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06DB83E6-4CD4-0194-6C40-38506EA15C1D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919A6CA3-723A-0E2C-E8C5-D6718409AB32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2EF33F57-D8C7-A39F-E57C-2B8436999CCC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870E226D-035A-B2E7-7994-E56C9985CC7A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4A844DAF-7D84-198C-4331-915384197D71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6071C213-F2C2-D54E-C3E7-3B548A9F9DE0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9BC9B558-E68B-EBAD-B2E6-D1A4B98FD392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55A05D3B-450A-CC48-EDC7-C75C2084FD3C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403077E4-CD8D-DEDC-5436-29D9A8CE40B3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0204239A-3DB1-4E21-B7A0-E4548EC59991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9A5A0E6F-98B3-B7A9-C18D-8C33444C1677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83DC83F7-38AC-4C2A-C99C-25D15F3DED53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51A5022F-7F80-1404-9AD6-3648355D691E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E8D8BB2A-8D32-D73A-B59F-B89D6F41D611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06971283-C033-A107-A5FE-1EF529B1CD7C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CD3F0B74-869F-952B-05C2-9B21D22368AD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ECFB4BD5-08C6-0DF3-371E-810E5A976FB4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ED0EC76E-004B-455A-1636-3D44AA3D2805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36154924-98C1-A0DC-145F-44B733C3E5C1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2489A18F-69EE-CD85-28CF-E57C690DC4F1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7FC17001-A9F7-F5D9-AAC6-A7AE9CB7362A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F71EBBB6-4F71-7872-4707-AC73275141EF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82877961-196A-EEE1-3504-793684FAF5C0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27A795CB-9548-7C08-9C31-431D8B3C5020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5CF75D4C-AC9A-5D71-A143-77285F9E0AF0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A281E179-1426-1D8A-EE3C-78E34142D14E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A410DA04-683B-D156-82C1-9BB60D915AC9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44441689-6780-89EF-5722-BC8658D01A6D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4A270C54-B9F5-609F-CFD0-D803884E9FB0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C30E93B4-DDE4-B4D7-3014-AA6B589F4FE3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4572250A-B2E0-3FC7-ED15-1C9202A1FACE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5C06AE7F-401C-8404-92E6-7BA37467E45F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74C16D21-1810-E352-BBF4-73EB9F79711A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F3ED6ECE-FDC8-5736-09D0-62BA78B830F6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CBADAD1D-45BF-C8DD-6BBF-B31CADCF6DEB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5720CB69-F7CD-25BF-1C1C-53848FA34D87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D9D4929E-9911-1632-C6D2-3AC7A368C939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F1897864-8DFE-987B-C709-651187CBD27C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F3683AA3-F46A-8466-C1CA-223D6C817385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AD01B187-3CB4-A33F-5E68-425AA4E7EBED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21E2FD22-8ADA-0213-F970-B3AE0BA3AD72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174E8738-A57F-FC50-C62F-E6A2BFF96DFD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C537B172-2CE1-A0CB-6561-33E9D7651BCF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4456BC09-0849-58F9-88B7-AC06ECA4026B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9BDEFFCE-DD04-FE19-2346-72FB91168A13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CBDC8FD1-3C37-190F-C720-9191C72F1440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24D4A434-4C08-01DD-5DF7-74E7712EE9C7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D6138CB8-60C7-6246-DBC6-767E46B1A386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2C0A4023-A19F-F318-5848-B1BC08D171AD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38BE76C7-99D6-50F2-F81F-12015653F83E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A38BE9F6-3980-646C-1511-D0BB3EFCA065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91FD0CC9-ECB1-8FC9-3D14-EBE92B798B70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73DF9225-1BDB-5A6E-D032-54435B972721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16406BB7-E3B5-69F3-8451-CCD97349C6E1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72387126-5960-BA61-6D03-C977F630DFC7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19176260-167B-FE12-9618-2600AB5040E2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68411692-C1F0-F758-0AEA-CC76E267D458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E268D746-02FB-3889-A5C7-5A37BFCAF676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525701D5-07E1-22C4-BBD1-049DAE267A2F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78504031-7537-A17A-7326-73AA8133487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A41338DC-8745-1F52-1EFF-F53140244835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D0651B67-D881-CB10-98E6-5DBB56B8EF9D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DCAE08D4-4DD3-7667-DE77-11DFF18AB076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332D8F85-0D6A-BD9C-2208-3140D858FAEF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4A333BCC-3B75-C8F3-8440-6A38533E5A4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B3093E70-9908-F875-7A81-CA9C80BE074D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135A23B8-4149-A52A-1547-B661171B837C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FBE2D688-637E-98ED-7D9E-C20274100B7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0AE1CA5E-5923-1108-6B6E-80FD9098746F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19ECBD15-B7EB-CE08-A027-00CB7A60CBA9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871D7D01-2F96-6207-675E-34BF83D96A5C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8EF38A10-8894-6F6F-E557-1FE3A429AFAA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098819E8-1D8A-FF47-D6F3-B5AE34505C7C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FB1325B8-AE28-E4C9-C64E-B522711080FF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686704B7-0D3F-0979-EE77-125A901C7AE7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36E2D18B-0F72-D5AE-AACF-44F5382178B5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C13EA135-7D96-612F-B933-F5C0A35AE708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1A5A10D1-FBAC-AC19-1CD2-E9EF10970BC6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3D2D3D1E-1BD9-7C07-96B1-1610E0296184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EAD128BF-6526-654F-1F3F-367F08F0A689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B3FB5E49-EAA4-894D-E3A4-0F630BFD121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5391E06B-6961-383F-916B-15F65109D003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CB943421-1E69-C7AF-AA72-AA1B718F9A4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737CD45E-EB0F-C69F-4A85-AB32084FEC92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099635AB-6765-468C-6333-EC27D6E5817B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E39A4053-5401-50C4-7EA3-C3E2D71C2CB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E332CD34-5604-7748-9D2A-F866E5D3E70A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39A82707-1FFE-BDAA-D360-6370100F9499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AA93A3CB-64F1-436D-439F-A70794FF152D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30EF2E21-2E81-EEF7-7B55-F005C80B5A31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35ADC7E5-4207-6812-E37D-56E64E52675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B43347DA-2021-26CB-72F0-62C3529D4715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79C1FA58-DB4D-426D-566E-823459D3025C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C0C1D387-01BF-71F9-4407-8DA8581F1B1E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A3EDBC6B-285E-A92B-7DC2-C55E60C3C4FA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6D3E042E-5656-4D30-299C-717C8641574A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78B6769E-A6FB-6824-50AE-D64649D81737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1060E459-B715-11FA-3113-97BB11E41E80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C48BED9F-04DA-E9FE-E952-28CA8934FF11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B6A3DA7A-77A4-6577-2FDB-4CCC3E67454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29615A93-F0D1-BEA2-B97B-E771251448B0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7249D551-78F5-6C3C-F38E-D69DF84D877E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03CC8CF5-06B9-B1D2-061C-AC120E74CA51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8A42520C-709F-4781-5520-0FCEAABECF04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63319F5B-DC8B-B72D-2A07-8E3A328423C4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2CBF34A0-EB48-D300-8144-97164985E5D5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2C0F4EBD-C383-CDC3-4562-7CF11E513E27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1138DF17-3F25-D3D5-BA4F-18A4454075FF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8EEE5610-FE9F-26E5-E8CF-AA98654DB980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5DE7CC48-6AB7-ABF3-A6A1-D53F628F4B1D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8639DC7C-B171-4FBB-7669-F84C3052F4F6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D67FC1E8-E4B3-10BF-36F8-D564F010CD80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0BF1DAE2-CBF0-36F7-A608-DF981C1EDFE4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9376103D-7584-A661-9A2E-353B8A263911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97B0BB52-F066-245E-4F36-592AC9BA3C1A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1F9E6E7D-C138-D20C-ADEF-31185093D492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09D27B00-C39C-174B-5186-57D5ED1AB469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39356D9F-CB10-9DDD-F33C-A5B94787D1B0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68D54A8E-5A2C-8CB3-6BB9-ECEB9340CE58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750B8F2A-0071-23D3-9A8D-845AAAE1F1FC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D244417E-6BFC-FB21-EBB3-CD013BBFA7D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220C6CA8-85E9-1536-C03B-1CBC4DF64856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330A0F93-781E-7BD5-29CA-EC77F380EBA7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D95AA0B1-6664-2566-F08A-CF254D2F8976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2C4E3C31-65A3-823A-BBEF-29879B75414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22682723-F319-0B12-BCCB-0A97E635D24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3B9CD7DB-6F99-C649-AA98-7E8BD0CDE81F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29749551-A6BF-AAA6-534D-881EE10A15D0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1862982F-5F04-E28D-08DC-DA56962AF697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A80F08FB-1FC3-700F-761A-4C5E51152EF2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393F9B93-D3F0-E8EA-E9D8-9733EB29780A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1136BB08-408E-BB27-2012-4489209C7719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FD47DB3A-BEBC-9B6D-1FD0-A3B4B8D37F81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E1AD4182-ECA8-9689-4572-D66ADD4E54D9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63693B4E-65C1-F5CE-4C1D-57858D68991F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B36DEA62-8A61-D4FA-EFFF-9F4EE331A557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296AE7B2-109D-2693-DDE8-48D6C7C58E61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15777A54-3980-AC5A-48B3-088216AE92C1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D2E1A685-6851-426D-FFE2-7F1BF6B664A6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E638DB08-5B65-2FA8-214A-A6F9B63AFAE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67DDDA02-F588-3942-5EB6-3763537B14BA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CBF16393-66DE-A204-F10F-135F21033A51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0BC41093-B232-636A-D913-8FCD79635626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21EE7ED8-49E9-70F0-64FB-FCCB724AC746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D16F979A-AE7F-A195-F3E4-51A3A665624A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D7C31FEE-8912-DD76-CA7C-D6F1CE39FDB6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7B0F9205-72D0-355E-B6F7-13A4A07A43E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F38EFC02-52D5-5741-CF47-A05C3438342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5D84584E-A56A-157A-7AF2-326299DEAD4D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17E7523D-0E6E-3ED0-2CB9-7222C7581085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8C19DF81-245B-C16E-A93F-50B29E8A5F46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144689CE-B452-3CF7-0A5A-01F233D73841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C304D40E-612C-9063-FC40-57794813A099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C6751A13-2AEC-5845-6D8C-66028DF86DF3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4E66C0C0-BCC4-D601-4E59-D1BA65851785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2E91EF78-E977-A608-B0E5-0057141C69D6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A57F49F1-9C16-DAE3-4291-FA5A88961763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79336594-E619-4E1B-69F5-24A5D111DCB8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AE5A5286-111E-0E5F-D4E8-E014043455C9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6A4C1C75-F5A7-D21A-0037-5A3A15296017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3C3F3A9F-165E-68CE-E5B5-F31F6C13EAA4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D18C6AD0-A7D5-2A90-6959-A916D4E8A649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F02E9876-3DE8-9D07-0B1B-5E698600F146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EE88945B-AE4E-C5B5-AA28-04B542239F10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2364D2D6-A172-FBE6-6F2C-CE727739ADEB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11E45E54-6C15-1385-6A93-2F3C62D47608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D7943F73-7CDE-6A79-A02F-0EB0EEF53153}"/>
              </a:ext>
            </a:extLst>
          </p:cNvPr>
          <p:cNvSpPr txBox="1"/>
          <p:nvPr/>
        </p:nvSpPr>
        <p:spPr>
          <a:xfrm>
            <a:off x="4155759" y="3165166"/>
            <a:ext cx="9976500" cy="3753592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WINNER: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>
                <a:solidFill>
                  <a:srgbClr val="FFFFFF"/>
                </a:solidFill>
                <a:latin typeface="Blinker"/>
                <a:sym typeface="Blinker"/>
              </a:rPr>
              <a:t>TEAM A!</a:t>
            </a:r>
            <a:endParaRPr/>
          </a:p>
        </p:txBody>
      </p:sp>
      <p:pic>
        <p:nvPicPr>
          <p:cNvPr id="2" name="family-feud-intro-theme.mp3">
            <a:hlinkClick r:id="" action="ppaction://media"/>
            <a:extLst>
              <a:ext uri="{FF2B5EF4-FFF2-40B4-BE49-F238E27FC236}">
                <a16:creationId xmlns:a16="http://schemas.microsoft.com/office/drawing/2014/main" id="{8E23F851-CE26-DB20-1227-75D1649D7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9A450A-6C00-082C-2C5F-5E370F2FD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322791"/>
            <a:ext cx="7124700" cy="89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679E-6 L -0.00087 -0.4100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78EE9977-CD44-B99C-9188-1E78548BB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C7CC6894-23D0-2B62-DFD9-DC2B060B6BF5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71208330-7CDD-3D6E-C3BC-1ABF3320316E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5C2579CA-C9E8-B06D-3B90-3DDF6F1FE83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3CEC6A32-79DF-D453-6CAE-5237AAC9380B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D7310FB7-A8F5-B3AA-7912-389433481246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7F74F482-0700-2503-61A2-8200DEB4812F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7ECB6CF7-5B8A-A0FB-2770-17212AA8B6E1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6915397D-FDF2-4619-4656-9EACC227871D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0D0D77CC-1995-FCD7-E6C2-F43AE4375D7F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41F7B59B-EB84-4329-E803-1A425BB8C345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0A645088-C9BD-D972-B24B-C1CDFF70FF6D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54CE2A2D-C461-B606-7D4D-45A1E2E4DE19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2F05EB8E-2148-C3C3-8BEB-4B94B9809B87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D3583989-4D2D-506B-3D6E-07733D307675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30AF7A6C-15C0-DC30-C0E2-40F410AD6B74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4F8B5C72-A802-2707-13BD-A6CE4948EBD6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2DDE6426-BAC5-A478-7DAF-BEAE209E0AB2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FE0AA31C-D1F2-C173-8185-55A7C390A5E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488D17B4-73EE-469E-211A-4AB52A5D9850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B0D4EC43-1022-8D63-6895-CEDC3EE16396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30D9C104-ADA3-64AA-FDD2-384E54318051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14BCBB57-6B29-3B04-7D4C-9F2F5D841CC8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6A0A2B0E-4E95-1610-6B4D-E460A98A824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20D8C375-2F76-4A88-67D8-8CD57703B712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7D0C51EA-6D2F-76E4-B6BB-396E9517ADD6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B781DC86-0073-ABCD-12D9-092ECB9C06C2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6078ED60-0A95-03E5-BFE2-4D066E191763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DA6ED16D-55F4-C844-7AE8-9D9212776FB9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BF0E4344-2982-6D8E-BA9F-EF33F46DE5F2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2CD3F01F-28CF-3BB0-A95D-76B23DDB471B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B1D3653E-296B-2E71-490B-A8CE70ED3EC6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DFF21DE3-789E-BCDD-199F-0C4448EFA2AC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BFACD298-1945-17FC-536C-0367AAA04D7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A34C841F-BA0A-9A34-16F7-EEB47C26EB9F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584CE08F-1CBA-1C7C-4702-3384BD69E9FF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CD3C3402-6ED2-B105-8347-FB7CB850C8BF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A5AD481B-33D0-1772-7188-281C53DED602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F63FA955-1022-9ADB-95F9-A583F64FB1F7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2349764D-986E-A127-F8B3-67E2F1DD6B1A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5416907B-BC14-73CF-3ED1-8750B917E287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BD644B86-ED64-A907-F57E-274B8E612578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2566577A-50D2-39F2-CA10-BF16325C58BB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F7C64AB1-3152-C594-8F18-592672D1708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C85ECB60-0951-CB34-7862-DDB762E481BF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62C35060-811D-2535-9999-FE669A44E2F6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85AA5B81-21D5-E481-16B4-21232F1C7224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20A541DC-60A5-773B-9414-FCEE5629DEAD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72AA6A2F-D5CB-2F89-AC3A-6B808A0C683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C1BB3E6F-954B-BEC9-6A53-804C231839B0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7324B7BE-5E38-0AE1-9C2B-24970C4069FD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EF6DBE32-C9E7-E6F2-1A0C-33EAC6535874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515AE8AF-D0DE-B7E3-E63B-50B40B9D4AB1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086EB223-982A-6BCA-F49F-7E1BB486FD56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F70CB389-D639-EE05-602D-7B8016076D2B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EC0861F3-1B22-6319-47F3-4B0A632D0D67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2B389A87-0631-AF39-D844-8CCED3B379F8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1973029F-2321-AB69-623E-9B3139A6AA0C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EC9C5437-83D0-EF7B-8527-401945633D69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3B894F68-2215-F3D4-2ED3-C0AAF46A4777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92B55497-6CFE-6772-8EEA-ECFBE74EE795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535ADC95-6160-62AB-1F48-AE61CA6D2140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A3C1347A-DACE-2070-852A-A44340811953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8400F0E7-F48F-5118-1526-CB3B27D84376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9F8A7DAD-25A7-10B4-1C81-1898A7D1265F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22EB528F-23A8-C200-660C-183E1D18DD33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319E7FE0-0BD2-49B5-9E7C-970C150C71F6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A2AC25C3-E16C-5DED-6112-0F7763ED4EFC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D8B2A51D-69D8-13CA-2660-882FCA5E7E1E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9AC4A10F-837B-100A-6EBB-F9ACEE2794B0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9C1BF00F-9BC3-92FC-2466-03051C286124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09295B6C-4DED-E3C3-E404-419B6F264E83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71BAFC0B-3E01-AB82-1279-3B36A54E7B25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FBB24C81-8CAB-F770-1380-473A4EDD4738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15ECAE6C-9F2F-D212-FE08-2A5153120068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4D8682F2-09F5-B968-6122-D6F31CD69C84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233F8B10-C4E9-5575-A295-1B06DE34DB6B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31E8F29F-C5B1-2A2B-6752-B8D94A42F055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3285B55B-0662-C7EA-CE3B-C25D4B312A65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B22C7432-5DF4-C602-D1A0-58A55B12B5F3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F977B79E-CF35-504D-98C0-98EF9124F592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C6632821-4AC8-CFE4-0EBE-E7019ECCADFC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5C1C29DC-A734-43EC-7D13-234B466B62E7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03BE9248-CBFD-5304-5E47-3CCAAE7318E7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724027AD-061A-6956-2CB2-5CAC30BB0E17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93ED1C1E-72F8-E843-81D4-A446CFD4D342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BA664885-FBFD-31E0-0A5B-59EF5B864D7A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1DED798F-E13F-0B1C-093E-D6FE6EF080EA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BAF6A3F4-4B62-1015-0B22-27D2ECF3A069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A5AB86F0-26A2-6966-936D-C4242E3C2240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8C451D0C-616B-51E8-A095-171E27E6511B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C6D2FA02-4B49-D2FE-D0DE-830EC72C053B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BCED7147-ED52-6642-2AAA-0872057056AE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05C2F6CE-8DF1-0B45-0AFB-6CF6365F0DAC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84450667-86AF-8B42-74D2-9EABF6B3D16A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4C91D079-FFB5-46DE-23D0-0BA54BD226BE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B101EB66-B11C-205A-8C3C-2D4908A66B84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3201D06D-85B8-ECD1-1CDD-6DEB90E5D9BA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9F8154A2-2793-5141-12F9-375E57FBF1C0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B827696D-6F03-A6F5-7063-43E3875B5EC5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5FBC280E-C44E-BF3F-F66C-C9990EB58CA3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265AB734-D925-B1F2-0C75-1D8696A5F933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433E6F58-A8B3-4946-BB7F-591A064FBAA6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20A4BFED-6D08-DE68-2F4B-6995C9F5A0D2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2E072129-5DC3-D629-7648-FA779DBC09BD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C7F2A9C1-B714-2A9C-6840-A0584935A0BA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867A36AD-DDD3-13B6-F2BE-DB09DCF03558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2A0B5ADC-9548-6D4A-B7FC-0D5C27B9003F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850DB623-74AF-B2CC-547A-273F5C1AA115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6D73D630-9D36-3CB4-6B42-53595876A27E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46AB6B49-1C4C-F85D-034A-FE5D64AEE308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593C9DA3-A24F-C3B3-766A-F40CF67DB139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3FD21D68-61A2-6C39-0BA1-5C4C88447A60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25E28427-1894-083A-83FE-AD099F834FE5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19ACF3F7-20FE-D39A-263B-E8CA18B6251C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1DAD784E-86F4-1D2B-7052-F02FA084B625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23D5B926-BBCC-D127-312B-4D4C4783BE6E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5A612456-BB3F-5F50-6CC6-7A9E2A1B837F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7B2FDC48-B05B-7267-6369-6F38E09ED102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63B79EB3-12B1-1338-6A04-B9C0A5BFE7A6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79B086BB-FEE8-3685-C983-BA712F4F71B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B47BAF5B-DEBE-F0DB-DB04-B137D5FA3784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35FA2F10-AF40-FAC4-BB06-1146F87ED8A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0121220F-4E16-C1F7-988F-A259E8F85FAE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B2043CC2-AE61-B52F-3598-E0C3DF8C3008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2B5BEEA6-B3EA-CDDB-A78C-F3DE1F182F09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BCA2B84B-9F7F-85C7-05DC-AC132B96D03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ED19A450-1A9E-F2D3-C474-F2AC50D3A511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8ACB0327-68E5-AF55-1F8F-22831A7DD82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D88C1E1E-4C7C-FF3C-64F5-5628CC4F1022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C4C3E07C-4512-5F27-D65D-7462A33A0B69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9891FBC0-CA36-619B-FB76-A53E71A2F897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E403DEDB-3CBA-E550-10DB-7BCD5B93E2D2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6BDBFE8B-C123-DD37-9295-CFD157598A83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0CBF4F8E-929E-DFEB-C635-D312CF2BD43B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D6DFD553-641E-D588-8B77-7A172288B6A4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7C83AB19-B97E-EDFB-D36F-793F94473E55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CA09667F-539B-F264-1BC5-60441E7B4F0E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F651D420-D699-BFA4-52E3-C2D53E3CEF35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B035E5D3-2E66-BFBE-94E0-76DDB2ABAE90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AC30DB4E-DB53-F440-479C-AD8FA128CFBE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6D301318-5A31-0DA9-2C35-0E255D0A99A5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59570D56-32BA-4BC2-4225-7D6A421BE1EB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55D507D7-7A94-8182-F89B-60529407A457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BC4737FD-8E59-1E5D-A20C-A05C2CE7986C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BEF0DAF2-7DCB-D2DF-196A-FAE035BA5383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F3E3F165-AF13-890A-551D-76C44D9A474E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26989F7E-F171-A481-EC6C-F7613854C274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34DF492A-C43A-615C-F9B2-6EB2A116C015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670292BF-28B4-2465-77E5-456682EA40FF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58EEDD4F-B502-5883-2E3E-0819BAB90CBD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B6CCCFB3-9CD0-36DC-4DAC-54AFEFA3381B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9E92465A-DF25-22B4-8226-BB12DC5E1F14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E4EF8E2A-F7AE-9D17-51F7-D8C49E0951F6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15D9EFB3-F88A-5ECB-51A8-98C91F8BE856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8890C9AD-F60B-1B9F-DC26-475DF9233FE9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B01BD44F-77B9-F1AD-1BDB-D0A32008A467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4FD4B3F9-B950-BBD2-2F6E-F2D1F272CD92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122FF27D-F2A4-FA1D-56DE-1D20DE2389C7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7257B07C-FFCF-D419-B6F8-D56CC13379EE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A19C4E4A-45A1-1AEA-5AF4-B0D2A18E2A02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434CFEB8-E1C0-39BB-3E43-13DFAADFEED2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0AE8AB25-6C00-09A3-3C69-727802EBABD3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1327E5ED-5F8A-90B7-610F-1925217A2403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C0A183DB-C876-E729-8270-E6D2175D33F9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30DB6A8C-6F6E-2F3C-107D-3EF11953FF5F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FC2E0CC8-ED63-3A57-6DA5-6E1E9CB1DDF2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EB8D122B-488C-140E-03F5-45E95574F874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382758F4-85FA-131D-D489-B4DDA68D563D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BE87F095-AE34-F472-278D-E258A966C2E4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C766028F-1D4A-B6B6-20B5-57431EE82130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02E284FC-FB45-4CB1-7B5E-9AFE86D9EC63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4330F1F4-A653-3EEB-FA85-30B2E201F6F0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A9160CF1-5FBB-24B8-F25D-938D3C02A512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B814EBF3-D9D2-BBF9-233A-6BC68E0AF778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856FCABE-31C8-285C-1421-32DADD0FA98C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F15E6CD5-4527-9435-0515-1AB48268CE12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BE441EC8-9642-0EDE-8F5B-FF5473449192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328813C4-10D8-F40A-D77E-11F86C3FBAD8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3772327C-47B4-467E-E315-3FDA338D6A10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9ED03965-55B2-81DD-13FB-8BCE49A002FF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423FF2DF-605C-C777-3FC2-DDD82294B880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167CF3EA-7E62-0FAC-91CE-141E481C4711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5A68A3C6-8F76-D090-8588-F320F75429E9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7DF3B326-6C24-A02A-EA11-628273DF55A8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8CCB83EA-8A9E-5A62-0C0E-D3D7B811C59D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72BA150E-ED7D-CFFA-7271-202BF0C0E4BF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6823338E-5830-B312-50C5-4E1685944DA6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B22D1CE5-EEA3-A75F-A9EA-948DD95B82DD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687C45F7-8D2D-D5FB-BE77-6425775F1A93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C077FA88-E4A7-F9A8-587B-F0095513FA4D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681980B2-C026-C81C-B54F-FCF1E202222F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BD870D35-4B53-7D45-FDEC-424DAA672394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FC0B4045-1B2C-DF00-B5A2-C3A984DFF2B0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7AD68DA4-24A9-918D-EE6E-3458981C99AF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B5ECC04B-6CD0-902A-4F1E-362CC1B1B612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0CA49CDD-42B7-357F-F421-BC10E546A29D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825A9ECC-97E9-E881-8D9A-1B37892FBEF8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C70E836B-7B0B-C230-9E4C-5E35E7FBEC7F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02B18919-2A19-8F45-88D3-20BF38FC5EAC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8C50A7AB-373C-1377-1610-70FB3FEC6D61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4A971EC4-EC1E-BE41-6E95-1B228A20E00D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AD302863-C9EA-3A00-A9CC-5B676926A22F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94E750D4-3EA3-67D2-6CAB-B7FC99FD8AFB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B0F2EDA1-8DBD-5865-2491-CFA81D7F072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84783B90-2703-4A55-C5B8-6E4D9C5882F7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1CF81680-142E-7F71-052D-C730E5C3772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642BB915-1163-A955-7DAE-BFBA8DC91B10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A342D266-8255-B44B-84BE-7BCDC638A768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C3077896-5E7F-13ED-4525-92D421B2755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6F243FBE-F97B-7698-06E3-5C1E28CBBCB1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DFDB7417-3F76-3E96-02B1-07527EC8C875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F1E5ABA6-3FB3-D830-FC54-86BAFE590D58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5D02C92D-6DF5-6A8D-0CAC-93E58D398AEC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8E321183-2928-E198-73E4-59A63226CBD3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281B27C1-E93D-0403-2243-55A898E81607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CC05F34F-BFED-7CF1-B2D6-0A0F04D9DD5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1AF71787-F968-8956-4245-289C3C84722D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347B5887-3ADA-DFC6-453C-144C13DDB325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31378934-F8B7-5566-3A1A-3C3AF3560C1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96BA0FAE-4371-32CE-EA68-7B2CEA85BE55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5C8C9933-E012-B116-EEA9-B0F8D09E59BE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BE4843AC-73B3-5EEE-B26E-9014615D42D0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3AEA1B22-5326-6400-7BDE-05F815FA5F8E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9CCB7FBD-F6BA-500A-119A-9323D19B2CFD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BB9BF29D-DB62-204D-8B31-47E798F1B760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AD005F9C-9FAC-9E65-40DA-D958683598DA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E2C6751B-E932-C356-C404-367519C967DB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CC77F6D0-DA20-A535-D6F8-D0BB59034C3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138AFFE3-3407-6632-73D6-F19DC2B541F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BDE0B30C-1CD5-CD06-A28C-8935DEF1CD57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B3CBD10E-5688-B12A-BDBB-B2FC458B9525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3C0B43C9-B92B-4D9D-0FBA-5BDCA594EA63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50E72BED-BDF5-5EF2-53FA-587DF3BD452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FE2C4D6A-0347-B8FC-522F-B52A014BACD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DC70833B-1203-6A6E-24F2-ECBBB3BADE07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B3B332F2-7F96-0E8E-1A4B-72D469FCABB5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FB892CB1-CA2D-DC5B-CAC6-F98CA7FABF3F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58235421-4D68-AB17-8F20-0736532760C1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662DB93D-C6ED-CF79-4B2F-7E7391198B98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A28F61C5-D56F-58DB-1D6C-A3EEE75BA24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C7206E00-F0ED-DD71-F223-7E5B7F4522C7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5BD85472-521D-722A-4EEB-0F60C4AA3ED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A1326384-45B1-39B0-56CD-C1312C1F57B2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EE20BEAC-1772-D188-7D19-EEAD77AE256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16EE7772-F705-0FEC-9AC2-72BA5AF48629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EBF50008-2860-78C4-8D0F-A4BD4785AB43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2CCE2E8C-727C-68AD-0297-D36965B83F0C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8F5713C9-49BA-73BC-8A5B-8C3D00B6C672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B3F9AECD-1F5E-788C-92E3-4352496F751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55C5C4A7-B316-2373-D5E5-21E7382EF7FA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691DF757-D4A6-12DA-7D3D-31E0271EDAC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67189433-9BFE-8437-7417-6427EF370B34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4973E5B0-507E-D732-F6F4-473EA4E2F39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89F393D9-2B6F-2158-9DB0-EEA676F6A1E1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43F883DE-3748-B26D-AD47-7AA352D7B4B1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0083FFC8-D43C-BDE2-D058-D77A3F32CA0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9CBF331C-8CAD-574C-6673-745E73E3099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EA9D5647-748D-B2B9-9D7D-0D2DF858AC9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5B6C6D57-00E2-600C-807C-590217A09B2B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883F2E0F-DA91-B012-EFF0-940A3BC3D65A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2349E8AD-AC3E-A2B0-ECE0-0130CF77DDCF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55DC27E3-0AA8-1AB0-D10F-5F390757ED1D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B5F2CA37-06F3-8FCF-7D80-5FCC3ED2481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DC48FFC6-8AD6-9CC5-0DE9-664077162E07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29A04DBF-F3B3-E80D-1EBB-6899CBE3440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CBC9A942-37F6-6079-F15B-EE3691F5D768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258D1EC5-B2F0-B6B8-413F-036DF108F4EC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34D7953D-F893-A769-4BA1-14BC8F0E6CE6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0DEE58CB-FB6E-2D86-70FB-AF2DBE0D2F50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D4BB5667-1338-628E-3AE2-547C9D345A76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7C9FDC40-E576-7609-9F4F-0B37DDD04091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B36C968B-0915-6EAD-705E-F163A66ECD93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25896F55-2226-A5C3-0766-0F28D6324417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7D493ABB-AB2F-038C-FE37-7136A94F09C7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A06435CE-F6ED-43F6-3B3C-DD53E2196D4B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D3D82C92-4043-C3C9-E938-62F734C1C20D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DAE39014-292B-8991-5F6C-080E195B6EB7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E35D2820-8512-3EB6-7969-E84F95C08FEC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9D20D4D3-0F89-4298-5875-C29132FDA7B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7BF193F8-610C-ECA8-0551-D57D25914D2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96173A24-08FD-F639-2DA0-DC44101B1B9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2F55FC40-3E64-F11D-EBF0-2A66FDFA0072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A3654D03-6074-A54B-004F-33AB0F029C1E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3A214A16-E00F-8EBE-422F-20361E404BFF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1F51A0AF-8085-E28D-5D68-F8650FDD3E76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685C2C1E-90F6-9C46-09F9-B61570E1DAE2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C0F31ACF-E6A4-E78F-15CA-A0DED85E8F07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C55A4A2D-8F70-F6AE-DC65-4082D3C40339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487B733A-CF8D-B7B9-B1F7-58E5952D49E8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0CA46CB8-6EAD-82D6-9EEB-732CC5A2152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70EA4F0F-277F-9D23-D83E-524E2645223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3038F9A6-455E-146E-719F-715BDBCEBD0D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FD45898F-19AE-606B-040C-4BB6D54AA3BB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CD264D87-9F52-CF19-D6C9-1A3B167CFD3D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77AA020C-6D87-C7A4-D343-A0A0E951419C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4DDB5EDD-8399-E5B7-1951-63A2FD7A1EA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55CC9BE7-C34D-3168-9F3B-24331DC05261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9B2BEA74-3B4B-3051-FAF4-4A4DDC762C01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50DF8783-92B4-905A-A11B-587B82FAD4D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1D5C788F-236F-44A4-3336-38EEE31B430D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18B69028-AA2D-721F-F3B8-EE6D70B7A46D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BF551788-E930-0EC6-B45A-FAD66EE3E63B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EB2D4727-376A-CB3A-3D25-61EF93E60860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68B000DA-E8A9-988C-1C73-B6E7377298D8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6B444CE1-4092-E6F2-0A7C-EBC05229FD5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C85D9F07-2940-6F77-0C23-9DEA6C9840BD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172A6C9D-63C3-D746-EBBD-BF6E1B20FA3C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B24A7017-841B-34A4-3E2D-D8C970F4CC36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9F69040B-B3F3-81DE-E6E7-2BD80A76CD37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1B73F568-4A7D-F527-B072-A946371F11FC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0FDAF07A-51F0-46F3-643F-E71D187D8D3D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5D2330C5-6F9D-4D47-678A-664EEF1A2D9D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FB533E9D-A039-3BEF-A67D-1BBD3BC5F998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10EE716F-0C89-05AC-87BD-4BD4B47744AA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89FC336F-EA03-34D8-D739-EFEDBABACAE6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E43E859E-66FB-8F53-25AF-5F75082D632C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BAEBCBD8-5B38-2D86-AB2C-74F427C9B1F1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E6215B7C-40DE-1D86-D199-8BAD334B105C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E4350F40-E8F5-A9D1-F29B-A44342F7B164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B8082164-F9C3-D9D7-62CF-E97A3ED313E9}"/>
              </a:ext>
            </a:extLst>
          </p:cNvPr>
          <p:cNvSpPr txBox="1"/>
          <p:nvPr/>
        </p:nvSpPr>
        <p:spPr>
          <a:xfrm>
            <a:off x="4155759" y="3165166"/>
            <a:ext cx="9976500" cy="3753592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WINNER: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>
                <a:solidFill>
                  <a:srgbClr val="FFFFFF"/>
                </a:solidFill>
                <a:latin typeface="Blinker"/>
                <a:sym typeface="Blinker"/>
              </a:rPr>
              <a:t>TEAM B!</a:t>
            </a:r>
            <a:endParaRPr/>
          </a:p>
        </p:txBody>
      </p:sp>
      <p:pic>
        <p:nvPicPr>
          <p:cNvPr id="2" name="family-feud-intro-theme.mp3">
            <a:hlinkClick r:id="" action="ppaction://media"/>
            <a:extLst>
              <a:ext uri="{FF2B5EF4-FFF2-40B4-BE49-F238E27FC236}">
                <a16:creationId xmlns:a16="http://schemas.microsoft.com/office/drawing/2014/main" id="{9D97F5CD-D9CE-A38A-A9FA-94EF67926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C3FCFA-88F0-FCD4-C23E-5794D12892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322791"/>
            <a:ext cx="7124700" cy="89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679E-6 L -0.00087 -0.4100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78EE9977-CD44-B99C-9188-1E78548BB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C7CC6894-23D0-2B62-DFD9-DC2B060B6BF5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71208330-7CDD-3D6E-C3BC-1ABF3320316E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5C2579CA-C9E8-B06D-3B90-3DDF6F1FE83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3CEC6A32-79DF-D453-6CAE-5237AAC9380B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D7310FB7-A8F5-B3AA-7912-389433481246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7F74F482-0700-2503-61A2-8200DEB4812F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7ECB6CF7-5B8A-A0FB-2770-17212AA8B6E1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6915397D-FDF2-4619-4656-9EACC227871D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0D0D77CC-1995-FCD7-E6C2-F43AE4375D7F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41F7B59B-EB84-4329-E803-1A425BB8C345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0A645088-C9BD-D972-B24B-C1CDFF70FF6D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54CE2A2D-C461-B606-7D4D-45A1E2E4DE19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2F05EB8E-2148-C3C3-8BEB-4B94B9809B87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D3583989-4D2D-506B-3D6E-07733D307675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30AF7A6C-15C0-DC30-C0E2-40F410AD6B74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4F8B5C72-A802-2707-13BD-A6CE4948EBD6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2DDE6426-BAC5-A478-7DAF-BEAE209E0AB2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FE0AA31C-D1F2-C173-8185-55A7C390A5E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488D17B4-73EE-469E-211A-4AB52A5D9850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B0D4EC43-1022-8D63-6895-CEDC3EE16396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30D9C104-ADA3-64AA-FDD2-384E54318051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14BCBB57-6B29-3B04-7D4C-9F2F5D841CC8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6A0A2B0E-4E95-1610-6B4D-E460A98A824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20D8C375-2F76-4A88-67D8-8CD57703B712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7D0C51EA-6D2F-76E4-B6BB-396E9517ADD6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B781DC86-0073-ABCD-12D9-092ECB9C06C2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6078ED60-0A95-03E5-BFE2-4D066E191763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DA6ED16D-55F4-C844-7AE8-9D9212776FB9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BF0E4344-2982-6D8E-BA9F-EF33F46DE5F2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2CD3F01F-28CF-3BB0-A95D-76B23DDB471B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B1D3653E-296B-2E71-490B-A8CE70ED3EC6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DFF21DE3-789E-BCDD-199F-0C4448EFA2AC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BFACD298-1945-17FC-536C-0367AAA04D7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A34C841F-BA0A-9A34-16F7-EEB47C26EB9F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584CE08F-1CBA-1C7C-4702-3384BD69E9FF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CD3C3402-6ED2-B105-8347-FB7CB850C8BF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A5AD481B-33D0-1772-7188-281C53DED602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F63FA955-1022-9ADB-95F9-A583F64FB1F7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2349764D-986E-A127-F8B3-67E2F1DD6B1A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5416907B-BC14-73CF-3ED1-8750B917E287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BD644B86-ED64-A907-F57E-274B8E612578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2566577A-50D2-39F2-CA10-BF16325C58BB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F7C64AB1-3152-C594-8F18-592672D1708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C85ECB60-0951-CB34-7862-DDB762E481BF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62C35060-811D-2535-9999-FE669A44E2F6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85AA5B81-21D5-E481-16B4-21232F1C7224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20A541DC-60A5-773B-9414-FCEE5629DEAD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72AA6A2F-D5CB-2F89-AC3A-6B808A0C683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C1BB3E6F-954B-BEC9-6A53-804C231839B0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7324B7BE-5E38-0AE1-9C2B-24970C4069FD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EF6DBE32-C9E7-E6F2-1A0C-33EAC6535874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515AE8AF-D0DE-B7E3-E63B-50B40B9D4AB1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086EB223-982A-6BCA-F49F-7E1BB486FD56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F70CB389-D639-EE05-602D-7B8016076D2B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EC0861F3-1B22-6319-47F3-4B0A632D0D67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2B389A87-0631-AF39-D844-8CCED3B379F8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1973029F-2321-AB69-623E-9B3139A6AA0C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EC9C5437-83D0-EF7B-8527-401945633D69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3B894F68-2215-F3D4-2ED3-C0AAF46A4777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92B55497-6CFE-6772-8EEA-ECFBE74EE795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535ADC95-6160-62AB-1F48-AE61CA6D2140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A3C1347A-DACE-2070-852A-A44340811953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8400F0E7-F48F-5118-1526-CB3B27D84376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9F8A7DAD-25A7-10B4-1C81-1898A7D1265F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22EB528F-23A8-C200-660C-183E1D18DD33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319E7FE0-0BD2-49B5-9E7C-970C150C71F6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A2AC25C3-E16C-5DED-6112-0F7763ED4EFC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D8B2A51D-69D8-13CA-2660-882FCA5E7E1E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9AC4A10F-837B-100A-6EBB-F9ACEE2794B0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9C1BF00F-9BC3-92FC-2466-03051C286124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09295B6C-4DED-E3C3-E404-419B6F264E83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71BAFC0B-3E01-AB82-1279-3B36A54E7B25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FBB24C81-8CAB-F770-1380-473A4EDD4738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15ECAE6C-9F2F-D212-FE08-2A5153120068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4D8682F2-09F5-B968-6122-D6F31CD69C84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233F8B10-C4E9-5575-A295-1B06DE34DB6B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31E8F29F-C5B1-2A2B-6752-B8D94A42F055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3285B55B-0662-C7EA-CE3B-C25D4B312A65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B22C7432-5DF4-C602-D1A0-58A55B12B5F3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F977B79E-CF35-504D-98C0-98EF9124F592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C6632821-4AC8-CFE4-0EBE-E7019ECCADFC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5C1C29DC-A734-43EC-7D13-234B466B62E7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03BE9248-CBFD-5304-5E47-3CCAAE7318E7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724027AD-061A-6956-2CB2-5CAC30BB0E17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93ED1C1E-72F8-E843-81D4-A446CFD4D342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BA664885-FBFD-31E0-0A5B-59EF5B864D7A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1DED798F-E13F-0B1C-093E-D6FE6EF080EA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BAF6A3F4-4B62-1015-0B22-27D2ECF3A069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A5AB86F0-26A2-6966-936D-C4242E3C2240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8C451D0C-616B-51E8-A095-171E27E6511B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C6D2FA02-4B49-D2FE-D0DE-830EC72C053B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BCED7147-ED52-6642-2AAA-0872057056AE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05C2F6CE-8DF1-0B45-0AFB-6CF6365F0DAC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84450667-86AF-8B42-74D2-9EABF6B3D16A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4C91D079-FFB5-46DE-23D0-0BA54BD226BE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B101EB66-B11C-205A-8C3C-2D4908A66B84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3201D06D-85B8-ECD1-1CDD-6DEB90E5D9BA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9F8154A2-2793-5141-12F9-375E57FBF1C0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B827696D-6F03-A6F5-7063-43E3875B5EC5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5FBC280E-C44E-BF3F-F66C-C9990EB58CA3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265AB734-D925-B1F2-0C75-1D8696A5F933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433E6F58-A8B3-4946-BB7F-591A064FBAA6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20A4BFED-6D08-DE68-2F4B-6995C9F5A0D2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2E072129-5DC3-D629-7648-FA779DBC09BD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C7F2A9C1-B714-2A9C-6840-A0584935A0BA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867A36AD-DDD3-13B6-F2BE-DB09DCF03558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2A0B5ADC-9548-6D4A-B7FC-0D5C27B9003F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850DB623-74AF-B2CC-547A-273F5C1AA115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6D73D630-9D36-3CB4-6B42-53595876A27E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46AB6B49-1C4C-F85D-034A-FE5D64AEE308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593C9DA3-A24F-C3B3-766A-F40CF67DB139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3FD21D68-61A2-6C39-0BA1-5C4C88447A60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25E28427-1894-083A-83FE-AD099F834FE5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19ACF3F7-20FE-D39A-263B-E8CA18B6251C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1DAD784E-86F4-1D2B-7052-F02FA084B625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23D5B926-BBCC-D127-312B-4D4C4783BE6E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5A612456-BB3F-5F50-6CC6-7A9E2A1B837F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7B2FDC48-B05B-7267-6369-6F38E09ED102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63B79EB3-12B1-1338-6A04-B9C0A5BFE7A6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79B086BB-FEE8-3685-C983-BA712F4F71B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B47BAF5B-DEBE-F0DB-DB04-B137D5FA3784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35FA2F10-AF40-FAC4-BB06-1146F87ED8A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0121220F-4E16-C1F7-988F-A259E8F85FAE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B2043CC2-AE61-B52F-3598-E0C3DF8C3008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2B5BEEA6-B3EA-CDDB-A78C-F3DE1F182F09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BCA2B84B-9F7F-85C7-05DC-AC132B96D03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ED19A450-1A9E-F2D3-C474-F2AC50D3A511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8ACB0327-68E5-AF55-1F8F-22831A7DD82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D88C1E1E-4C7C-FF3C-64F5-5628CC4F1022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C4C3E07C-4512-5F27-D65D-7462A33A0B69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9891FBC0-CA36-619B-FB76-A53E71A2F897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E403DEDB-3CBA-E550-10DB-7BCD5B93E2D2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6BDBFE8B-C123-DD37-9295-CFD157598A83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0CBF4F8E-929E-DFEB-C635-D312CF2BD43B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D6DFD553-641E-D588-8B77-7A172288B6A4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7C83AB19-B97E-EDFB-D36F-793F94473E55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CA09667F-539B-F264-1BC5-60441E7B4F0E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F651D420-D699-BFA4-52E3-C2D53E3CEF35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B035E5D3-2E66-BFBE-94E0-76DDB2ABAE90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AC30DB4E-DB53-F440-479C-AD8FA128CFBE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6D301318-5A31-0DA9-2C35-0E255D0A99A5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59570D56-32BA-4BC2-4225-7D6A421BE1EB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55D507D7-7A94-8182-F89B-60529407A457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BC4737FD-8E59-1E5D-A20C-A05C2CE7986C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BEF0DAF2-7DCB-D2DF-196A-FAE035BA5383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F3E3F165-AF13-890A-551D-76C44D9A474E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26989F7E-F171-A481-EC6C-F7613854C274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34DF492A-C43A-615C-F9B2-6EB2A116C015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670292BF-28B4-2465-77E5-456682EA40FF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58EEDD4F-B502-5883-2E3E-0819BAB90CBD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B6CCCFB3-9CD0-36DC-4DAC-54AFEFA3381B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9E92465A-DF25-22B4-8226-BB12DC5E1F14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E4EF8E2A-F7AE-9D17-51F7-D8C49E0951F6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15D9EFB3-F88A-5ECB-51A8-98C91F8BE856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8890C9AD-F60B-1B9F-DC26-475DF9233FE9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B01BD44F-77B9-F1AD-1BDB-D0A32008A467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4FD4B3F9-B950-BBD2-2F6E-F2D1F272CD92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122FF27D-F2A4-FA1D-56DE-1D20DE2389C7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7257B07C-FFCF-D419-B6F8-D56CC13379EE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A19C4E4A-45A1-1AEA-5AF4-B0D2A18E2A02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434CFEB8-E1C0-39BB-3E43-13DFAADFEED2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0AE8AB25-6C00-09A3-3C69-727802EBABD3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1327E5ED-5F8A-90B7-610F-1925217A2403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C0A183DB-C876-E729-8270-E6D2175D33F9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30DB6A8C-6F6E-2F3C-107D-3EF11953FF5F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FC2E0CC8-ED63-3A57-6DA5-6E1E9CB1DDF2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EB8D122B-488C-140E-03F5-45E95574F874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382758F4-85FA-131D-D489-B4DDA68D563D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BE87F095-AE34-F472-278D-E258A966C2E4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C766028F-1D4A-B6B6-20B5-57431EE82130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02E284FC-FB45-4CB1-7B5E-9AFE86D9EC63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4330F1F4-A653-3EEB-FA85-30B2E201F6F0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A9160CF1-5FBB-24B8-F25D-938D3C02A512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B814EBF3-D9D2-BBF9-233A-6BC68E0AF778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856FCABE-31C8-285C-1421-32DADD0FA98C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F15E6CD5-4527-9435-0515-1AB48268CE12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BE441EC8-9642-0EDE-8F5B-FF5473449192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328813C4-10D8-F40A-D77E-11F86C3FBAD8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3772327C-47B4-467E-E315-3FDA338D6A10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9ED03965-55B2-81DD-13FB-8BCE49A002FF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423FF2DF-605C-C777-3FC2-DDD82294B880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167CF3EA-7E62-0FAC-91CE-141E481C4711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5A68A3C6-8F76-D090-8588-F320F75429E9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7DF3B326-6C24-A02A-EA11-628273DF55A8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8CCB83EA-8A9E-5A62-0C0E-D3D7B811C59D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72BA150E-ED7D-CFFA-7271-202BF0C0E4BF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6823338E-5830-B312-50C5-4E1685944DA6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B22D1CE5-EEA3-A75F-A9EA-948DD95B82DD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687C45F7-8D2D-D5FB-BE77-6425775F1A93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C077FA88-E4A7-F9A8-587B-F0095513FA4D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681980B2-C026-C81C-B54F-FCF1E202222F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BD870D35-4B53-7D45-FDEC-424DAA672394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FC0B4045-1B2C-DF00-B5A2-C3A984DFF2B0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7AD68DA4-24A9-918D-EE6E-3458981C99AF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B5ECC04B-6CD0-902A-4F1E-362CC1B1B612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0CA49CDD-42B7-357F-F421-BC10E546A29D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825A9ECC-97E9-E881-8D9A-1B37892FBEF8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C70E836B-7B0B-C230-9E4C-5E35E7FBEC7F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02B18919-2A19-8F45-88D3-20BF38FC5EAC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8C50A7AB-373C-1377-1610-70FB3FEC6D61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4A971EC4-EC1E-BE41-6E95-1B228A20E00D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AD302863-C9EA-3A00-A9CC-5B676926A22F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94E750D4-3EA3-67D2-6CAB-B7FC99FD8AFB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B0F2EDA1-8DBD-5865-2491-CFA81D7F072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84783B90-2703-4A55-C5B8-6E4D9C5882F7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1CF81680-142E-7F71-052D-C730E5C3772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642BB915-1163-A955-7DAE-BFBA8DC91B10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A342D266-8255-B44B-84BE-7BCDC638A768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C3077896-5E7F-13ED-4525-92D421B2755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6F243FBE-F97B-7698-06E3-5C1E28CBBCB1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DFDB7417-3F76-3E96-02B1-07527EC8C875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F1E5ABA6-3FB3-D830-FC54-86BAFE590D58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5D02C92D-6DF5-6A8D-0CAC-93E58D398AEC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8E321183-2928-E198-73E4-59A63226CBD3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281B27C1-E93D-0403-2243-55A898E81607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CC05F34F-BFED-7CF1-B2D6-0A0F04D9DD5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1AF71787-F968-8956-4245-289C3C84722D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347B5887-3ADA-DFC6-453C-144C13DDB325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31378934-F8B7-5566-3A1A-3C3AF3560C1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96BA0FAE-4371-32CE-EA68-7B2CEA85BE55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5C8C9933-E012-B116-EEA9-B0F8D09E59BE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BE4843AC-73B3-5EEE-B26E-9014615D42D0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3AEA1B22-5326-6400-7BDE-05F815FA5F8E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9CCB7FBD-F6BA-500A-119A-9323D19B2CFD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BB9BF29D-DB62-204D-8B31-47E798F1B760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AD005F9C-9FAC-9E65-40DA-D958683598DA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E2C6751B-E932-C356-C404-367519C967DB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CC77F6D0-DA20-A535-D6F8-D0BB59034C3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138AFFE3-3407-6632-73D6-F19DC2B541F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BDE0B30C-1CD5-CD06-A28C-8935DEF1CD57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B3CBD10E-5688-B12A-BDBB-B2FC458B9525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3C0B43C9-B92B-4D9D-0FBA-5BDCA594EA63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50E72BED-BDF5-5EF2-53FA-587DF3BD452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FE2C4D6A-0347-B8FC-522F-B52A014BACD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DC70833B-1203-6A6E-24F2-ECBBB3BADE07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B3B332F2-7F96-0E8E-1A4B-72D469FCABB5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FB892CB1-CA2D-DC5B-CAC6-F98CA7FABF3F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58235421-4D68-AB17-8F20-0736532760C1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662DB93D-C6ED-CF79-4B2F-7E7391198B98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A28F61C5-D56F-58DB-1D6C-A3EEE75BA24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C7206E00-F0ED-DD71-F223-7E5B7F4522C7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5BD85472-521D-722A-4EEB-0F60C4AA3ED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A1326384-45B1-39B0-56CD-C1312C1F57B2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EE20BEAC-1772-D188-7D19-EEAD77AE256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16EE7772-F705-0FEC-9AC2-72BA5AF48629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EBF50008-2860-78C4-8D0F-A4BD4785AB43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2CCE2E8C-727C-68AD-0297-D36965B83F0C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8F5713C9-49BA-73BC-8A5B-8C3D00B6C672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B3F9AECD-1F5E-788C-92E3-4352496F751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55C5C4A7-B316-2373-D5E5-21E7382EF7FA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691DF757-D4A6-12DA-7D3D-31E0271EDAC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67189433-9BFE-8437-7417-6427EF370B34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4973E5B0-507E-D732-F6F4-473EA4E2F39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89F393D9-2B6F-2158-9DB0-EEA676F6A1E1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43F883DE-3748-B26D-AD47-7AA352D7B4B1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0083FFC8-D43C-BDE2-D058-D77A3F32CA0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9CBF331C-8CAD-574C-6673-745E73E3099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EA9D5647-748D-B2B9-9D7D-0D2DF858AC9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5B6C6D57-00E2-600C-807C-590217A09B2B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883F2E0F-DA91-B012-EFF0-940A3BC3D65A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2349E8AD-AC3E-A2B0-ECE0-0130CF77DDCF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55DC27E3-0AA8-1AB0-D10F-5F390757ED1D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B5F2CA37-06F3-8FCF-7D80-5FCC3ED2481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DC48FFC6-8AD6-9CC5-0DE9-664077162E07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29A04DBF-F3B3-E80D-1EBB-6899CBE3440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CBC9A942-37F6-6079-F15B-EE3691F5D768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258D1EC5-B2F0-B6B8-413F-036DF108F4EC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34D7953D-F893-A769-4BA1-14BC8F0E6CE6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0DEE58CB-FB6E-2D86-70FB-AF2DBE0D2F50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D4BB5667-1338-628E-3AE2-547C9D345A76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7C9FDC40-E576-7609-9F4F-0B37DDD04091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B36C968B-0915-6EAD-705E-F163A66ECD93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25896F55-2226-A5C3-0766-0F28D6324417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7D493ABB-AB2F-038C-FE37-7136A94F09C7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A06435CE-F6ED-43F6-3B3C-DD53E2196D4B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D3D82C92-4043-C3C9-E938-62F734C1C20D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DAE39014-292B-8991-5F6C-080E195B6EB7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E35D2820-8512-3EB6-7969-E84F95C08FEC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9D20D4D3-0F89-4298-5875-C29132FDA7B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7BF193F8-610C-ECA8-0551-D57D25914D2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96173A24-08FD-F639-2DA0-DC44101B1B9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2F55FC40-3E64-F11D-EBF0-2A66FDFA0072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A3654D03-6074-A54B-004F-33AB0F029C1E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3A214A16-E00F-8EBE-422F-20361E404BFF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1F51A0AF-8085-E28D-5D68-F8650FDD3E76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685C2C1E-90F6-9C46-09F9-B61570E1DAE2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C0F31ACF-E6A4-E78F-15CA-A0DED85E8F07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C55A4A2D-8F70-F6AE-DC65-4082D3C40339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487B733A-CF8D-B7B9-B1F7-58E5952D49E8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0CA46CB8-6EAD-82D6-9EEB-732CC5A2152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70EA4F0F-277F-9D23-D83E-524E2645223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3038F9A6-455E-146E-719F-715BDBCEBD0D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FD45898F-19AE-606B-040C-4BB6D54AA3BB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CD264D87-9F52-CF19-D6C9-1A3B167CFD3D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77AA020C-6D87-C7A4-D343-A0A0E951419C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4DDB5EDD-8399-E5B7-1951-63A2FD7A1EA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55CC9BE7-C34D-3168-9F3B-24331DC05261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9B2BEA74-3B4B-3051-FAF4-4A4DDC762C01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50DF8783-92B4-905A-A11B-587B82FAD4D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1D5C788F-236F-44A4-3336-38EEE31B430D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18B69028-AA2D-721F-F3B8-EE6D70B7A46D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BF551788-E930-0EC6-B45A-FAD66EE3E63B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EB2D4727-376A-CB3A-3D25-61EF93E60860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68B000DA-E8A9-988C-1C73-B6E7377298D8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6B444CE1-4092-E6F2-0A7C-EBC05229FD5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C85D9F07-2940-6F77-0C23-9DEA6C9840BD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172A6C9D-63C3-D746-EBBD-BF6E1B20FA3C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B24A7017-841B-34A4-3E2D-D8C970F4CC36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9F69040B-B3F3-81DE-E6E7-2BD80A76CD37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1B73F568-4A7D-F527-B072-A946371F11FC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0FDAF07A-51F0-46F3-643F-E71D187D8D3D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5D2330C5-6F9D-4D47-678A-664EEF1A2D9D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FB533E9D-A039-3BEF-A67D-1BBD3BC5F998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10EE716F-0C89-05AC-87BD-4BD4B47744AA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89FC336F-EA03-34D8-D739-EFEDBABACAE6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E43E859E-66FB-8F53-25AF-5F75082D632C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BAEBCBD8-5B38-2D86-AB2C-74F427C9B1F1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E6215B7C-40DE-1D86-D199-8BAD334B105C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E4350F40-E8F5-A9D1-F29B-A44342F7B164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B8082164-F9C3-D9D7-62CF-E97A3ED313E9}"/>
              </a:ext>
            </a:extLst>
          </p:cNvPr>
          <p:cNvSpPr txBox="1"/>
          <p:nvPr/>
        </p:nvSpPr>
        <p:spPr>
          <a:xfrm>
            <a:off x="4155759" y="3165166"/>
            <a:ext cx="9976500" cy="3753592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WINNER: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>
                <a:solidFill>
                  <a:srgbClr val="FFFFFF"/>
                </a:solidFill>
                <a:latin typeface="Blinker"/>
                <a:sym typeface="Blinker"/>
              </a:rPr>
              <a:t>TEAM C!</a:t>
            </a:r>
            <a:endParaRPr/>
          </a:p>
        </p:txBody>
      </p:sp>
      <p:pic>
        <p:nvPicPr>
          <p:cNvPr id="2" name="family-feud-intro-theme.mp3">
            <a:hlinkClick r:id="" action="ppaction://media"/>
            <a:extLst>
              <a:ext uri="{FF2B5EF4-FFF2-40B4-BE49-F238E27FC236}">
                <a16:creationId xmlns:a16="http://schemas.microsoft.com/office/drawing/2014/main" id="{9D97F5CD-D9CE-A38A-A9FA-94EF67926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9152DD-AF71-7DAA-FC99-D3EF5D4E24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322791"/>
            <a:ext cx="7124700" cy="89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679E-6 L -0.00087 -0.41004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78EE9977-CD44-B99C-9188-1E78548BB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C7CC6894-23D0-2B62-DFD9-DC2B060B6BF5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71208330-7CDD-3D6E-C3BC-1ABF3320316E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5C2579CA-C9E8-B06D-3B90-3DDF6F1FE83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3CEC6A32-79DF-D453-6CAE-5237AAC9380B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D7310FB7-A8F5-B3AA-7912-389433481246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7F74F482-0700-2503-61A2-8200DEB4812F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7ECB6CF7-5B8A-A0FB-2770-17212AA8B6E1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6915397D-FDF2-4619-4656-9EACC227871D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0D0D77CC-1995-FCD7-E6C2-F43AE4375D7F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41F7B59B-EB84-4329-E803-1A425BB8C345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0A645088-C9BD-D972-B24B-C1CDFF70FF6D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54CE2A2D-C461-B606-7D4D-45A1E2E4DE19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2F05EB8E-2148-C3C3-8BEB-4B94B9809B87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D3583989-4D2D-506B-3D6E-07733D307675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30AF7A6C-15C0-DC30-C0E2-40F410AD6B74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4F8B5C72-A802-2707-13BD-A6CE4948EBD6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2DDE6426-BAC5-A478-7DAF-BEAE209E0AB2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FE0AA31C-D1F2-C173-8185-55A7C390A5E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488D17B4-73EE-469E-211A-4AB52A5D9850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B0D4EC43-1022-8D63-6895-CEDC3EE16396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30D9C104-ADA3-64AA-FDD2-384E54318051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14BCBB57-6B29-3B04-7D4C-9F2F5D841CC8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6A0A2B0E-4E95-1610-6B4D-E460A98A824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20D8C375-2F76-4A88-67D8-8CD57703B712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7D0C51EA-6D2F-76E4-B6BB-396E9517ADD6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B781DC86-0073-ABCD-12D9-092ECB9C06C2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6078ED60-0A95-03E5-BFE2-4D066E191763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DA6ED16D-55F4-C844-7AE8-9D9212776FB9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BF0E4344-2982-6D8E-BA9F-EF33F46DE5F2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2CD3F01F-28CF-3BB0-A95D-76B23DDB471B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B1D3653E-296B-2E71-490B-A8CE70ED3EC6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DFF21DE3-789E-BCDD-199F-0C4448EFA2AC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BFACD298-1945-17FC-536C-0367AAA04D7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A34C841F-BA0A-9A34-16F7-EEB47C26EB9F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584CE08F-1CBA-1C7C-4702-3384BD69E9FF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CD3C3402-6ED2-B105-8347-FB7CB850C8BF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A5AD481B-33D0-1772-7188-281C53DED602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F63FA955-1022-9ADB-95F9-A583F64FB1F7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2349764D-986E-A127-F8B3-67E2F1DD6B1A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5416907B-BC14-73CF-3ED1-8750B917E287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BD644B86-ED64-A907-F57E-274B8E612578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2566577A-50D2-39F2-CA10-BF16325C58BB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F7C64AB1-3152-C594-8F18-592672D1708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C85ECB60-0951-CB34-7862-DDB762E481BF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62C35060-811D-2535-9999-FE669A44E2F6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85AA5B81-21D5-E481-16B4-21232F1C7224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20A541DC-60A5-773B-9414-FCEE5629DEAD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72AA6A2F-D5CB-2F89-AC3A-6B808A0C683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C1BB3E6F-954B-BEC9-6A53-804C231839B0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7324B7BE-5E38-0AE1-9C2B-24970C4069FD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EF6DBE32-C9E7-E6F2-1A0C-33EAC6535874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515AE8AF-D0DE-B7E3-E63B-50B40B9D4AB1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086EB223-982A-6BCA-F49F-7E1BB486FD56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F70CB389-D639-EE05-602D-7B8016076D2B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EC0861F3-1B22-6319-47F3-4B0A632D0D67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2B389A87-0631-AF39-D844-8CCED3B379F8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1973029F-2321-AB69-623E-9B3139A6AA0C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EC9C5437-83D0-EF7B-8527-401945633D69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3B894F68-2215-F3D4-2ED3-C0AAF46A4777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92B55497-6CFE-6772-8EEA-ECFBE74EE795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535ADC95-6160-62AB-1F48-AE61CA6D2140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A3C1347A-DACE-2070-852A-A44340811953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8400F0E7-F48F-5118-1526-CB3B27D84376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9F8A7DAD-25A7-10B4-1C81-1898A7D1265F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22EB528F-23A8-C200-660C-183E1D18DD33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319E7FE0-0BD2-49B5-9E7C-970C150C71F6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A2AC25C3-E16C-5DED-6112-0F7763ED4EFC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D8B2A51D-69D8-13CA-2660-882FCA5E7E1E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9AC4A10F-837B-100A-6EBB-F9ACEE2794B0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9C1BF00F-9BC3-92FC-2466-03051C286124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09295B6C-4DED-E3C3-E404-419B6F264E83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71BAFC0B-3E01-AB82-1279-3B36A54E7B25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FBB24C81-8CAB-F770-1380-473A4EDD4738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15ECAE6C-9F2F-D212-FE08-2A5153120068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4D8682F2-09F5-B968-6122-D6F31CD69C84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233F8B10-C4E9-5575-A295-1B06DE34DB6B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31E8F29F-C5B1-2A2B-6752-B8D94A42F055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3285B55B-0662-C7EA-CE3B-C25D4B312A65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B22C7432-5DF4-C602-D1A0-58A55B12B5F3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F977B79E-CF35-504D-98C0-98EF9124F592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C6632821-4AC8-CFE4-0EBE-E7019ECCADFC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5C1C29DC-A734-43EC-7D13-234B466B62E7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03BE9248-CBFD-5304-5E47-3CCAAE7318E7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724027AD-061A-6956-2CB2-5CAC30BB0E17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93ED1C1E-72F8-E843-81D4-A446CFD4D342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BA664885-FBFD-31E0-0A5B-59EF5B864D7A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1DED798F-E13F-0B1C-093E-D6FE6EF080EA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BAF6A3F4-4B62-1015-0B22-27D2ECF3A069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A5AB86F0-26A2-6966-936D-C4242E3C2240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8C451D0C-616B-51E8-A095-171E27E6511B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C6D2FA02-4B49-D2FE-D0DE-830EC72C053B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BCED7147-ED52-6642-2AAA-0872057056AE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05C2F6CE-8DF1-0B45-0AFB-6CF6365F0DAC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84450667-86AF-8B42-74D2-9EABF6B3D16A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4C91D079-FFB5-46DE-23D0-0BA54BD226BE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B101EB66-B11C-205A-8C3C-2D4908A66B84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3201D06D-85B8-ECD1-1CDD-6DEB90E5D9BA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9F8154A2-2793-5141-12F9-375E57FBF1C0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B827696D-6F03-A6F5-7063-43E3875B5EC5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5FBC280E-C44E-BF3F-F66C-C9990EB58CA3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265AB734-D925-B1F2-0C75-1D8696A5F933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433E6F58-A8B3-4946-BB7F-591A064FBAA6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20A4BFED-6D08-DE68-2F4B-6995C9F5A0D2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2E072129-5DC3-D629-7648-FA779DBC09BD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C7F2A9C1-B714-2A9C-6840-A0584935A0BA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867A36AD-DDD3-13B6-F2BE-DB09DCF03558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2A0B5ADC-9548-6D4A-B7FC-0D5C27B9003F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850DB623-74AF-B2CC-547A-273F5C1AA115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6D73D630-9D36-3CB4-6B42-53595876A27E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46AB6B49-1C4C-F85D-034A-FE5D64AEE308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593C9DA3-A24F-C3B3-766A-F40CF67DB139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3FD21D68-61A2-6C39-0BA1-5C4C88447A60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25E28427-1894-083A-83FE-AD099F834FE5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19ACF3F7-20FE-D39A-263B-E8CA18B6251C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1DAD784E-86F4-1D2B-7052-F02FA084B625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23D5B926-BBCC-D127-312B-4D4C4783BE6E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5A612456-BB3F-5F50-6CC6-7A9E2A1B837F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7B2FDC48-B05B-7267-6369-6F38E09ED102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63B79EB3-12B1-1338-6A04-B9C0A5BFE7A6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79B086BB-FEE8-3685-C983-BA712F4F71B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B47BAF5B-DEBE-F0DB-DB04-B137D5FA3784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35FA2F10-AF40-FAC4-BB06-1146F87ED8A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0121220F-4E16-C1F7-988F-A259E8F85FAE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B2043CC2-AE61-B52F-3598-E0C3DF8C3008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2B5BEEA6-B3EA-CDDB-A78C-F3DE1F182F09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BCA2B84B-9F7F-85C7-05DC-AC132B96D03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ED19A450-1A9E-F2D3-C474-F2AC50D3A511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8ACB0327-68E5-AF55-1F8F-22831A7DD82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D88C1E1E-4C7C-FF3C-64F5-5628CC4F1022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C4C3E07C-4512-5F27-D65D-7462A33A0B69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9891FBC0-CA36-619B-FB76-A53E71A2F897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E403DEDB-3CBA-E550-10DB-7BCD5B93E2D2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6BDBFE8B-C123-DD37-9295-CFD157598A83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0CBF4F8E-929E-DFEB-C635-D312CF2BD43B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D6DFD553-641E-D588-8B77-7A172288B6A4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7C83AB19-B97E-EDFB-D36F-793F94473E55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CA09667F-539B-F264-1BC5-60441E7B4F0E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F651D420-D699-BFA4-52E3-C2D53E3CEF35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B035E5D3-2E66-BFBE-94E0-76DDB2ABAE90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AC30DB4E-DB53-F440-479C-AD8FA128CFBE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6D301318-5A31-0DA9-2C35-0E255D0A99A5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59570D56-32BA-4BC2-4225-7D6A421BE1EB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55D507D7-7A94-8182-F89B-60529407A457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BC4737FD-8E59-1E5D-A20C-A05C2CE7986C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BEF0DAF2-7DCB-D2DF-196A-FAE035BA5383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F3E3F165-AF13-890A-551D-76C44D9A474E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26989F7E-F171-A481-EC6C-F7613854C274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34DF492A-C43A-615C-F9B2-6EB2A116C015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670292BF-28B4-2465-77E5-456682EA40FF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58EEDD4F-B502-5883-2E3E-0819BAB90CBD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B6CCCFB3-9CD0-36DC-4DAC-54AFEFA3381B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9E92465A-DF25-22B4-8226-BB12DC5E1F14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E4EF8E2A-F7AE-9D17-51F7-D8C49E0951F6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15D9EFB3-F88A-5ECB-51A8-98C91F8BE856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8890C9AD-F60B-1B9F-DC26-475DF9233FE9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B01BD44F-77B9-F1AD-1BDB-D0A32008A467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4FD4B3F9-B950-BBD2-2F6E-F2D1F272CD92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122FF27D-F2A4-FA1D-56DE-1D20DE2389C7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7257B07C-FFCF-D419-B6F8-D56CC13379EE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A19C4E4A-45A1-1AEA-5AF4-B0D2A18E2A02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434CFEB8-E1C0-39BB-3E43-13DFAADFEED2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0AE8AB25-6C00-09A3-3C69-727802EBABD3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1327E5ED-5F8A-90B7-610F-1925217A2403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C0A183DB-C876-E729-8270-E6D2175D33F9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30DB6A8C-6F6E-2F3C-107D-3EF11953FF5F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FC2E0CC8-ED63-3A57-6DA5-6E1E9CB1DDF2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EB8D122B-488C-140E-03F5-45E95574F874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382758F4-85FA-131D-D489-B4DDA68D563D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BE87F095-AE34-F472-278D-E258A966C2E4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C766028F-1D4A-B6B6-20B5-57431EE82130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02E284FC-FB45-4CB1-7B5E-9AFE86D9EC63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4330F1F4-A653-3EEB-FA85-30B2E201F6F0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A9160CF1-5FBB-24B8-F25D-938D3C02A512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B814EBF3-D9D2-BBF9-233A-6BC68E0AF778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856FCABE-31C8-285C-1421-32DADD0FA98C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F15E6CD5-4527-9435-0515-1AB48268CE12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BE441EC8-9642-0EDE-8F5B-FF5473449192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328813C4-10D8-F40A-D77E-11F86C3FBAD8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3772327C-47B4-467E-E315-3FDA338D6A10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9ED03965-55B2-81DD-13FB-8BCE49A002FF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423FF2DF-605C-C777-3FC2-DDD82294B880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167CF3EA-7E62-0FAC-91CE-141E481C4711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5A68A3C6-8F76-D090-8588-F320F75429E9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7DF3B326-6C24-A02A-EA11-628273DF55A8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8CCB83EA-8A9E-5A62-0C0E-D3D7B811C59D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72BA150E-ED7D-CFFA-7271-202BF0C0E4BF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6823338E-5830-B312-50C5-4E1685944DA6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B22D1CE5-EEA3-A75F-A9EA-948DD95B82DD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687C45F7-8D2D-D5FB-BE77-6425775F1A93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C077FA88-E4A7-F9A8-587B-F0095513FA4D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681980B2-C026-C81C-B54F-FCF1E202222F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BD870D35-4B53-7D45-FDEC-424DAA672394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FC0B4045-1B2C-DF00-B5A2-C3A984DFF2B0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7AD68DA4-24A9-918D-EE6E-3458981C99AF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B5ECC04B-6CD0-902A-4F1E-362CC1B1B612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0CA49CDD-42B7-357F-F421-BC10E546A29D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825A9ECC-97E9-E881-8D9A-1B37892FBEF8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C70E836B-7B0B-C230-9E4C-5E35E7FBEC7F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02B18919-2A19-8F45-88D3-20BF38FC5EAC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8C50A7AB-373C-1377-1610-70FB3FEC6D61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4A971EC4-EC1E-BE41-6E95-1B228A20E00D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AD302863-C9EA-3A00-A9CC-5B676926A22F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94E750D4-3EA3-67D2-6CAB-B7FC99FD8AFB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B0F2EDA1-8DBD-5865-2491-CFA81D7F072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84783B90-2703-4A55-C5B8-6E4D9C5882F7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1CF81680-142E-7F71-052D-C730E5C3772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642BB915-1163-A955-7DAE-BFBA8DC91B10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A342D266-8255-B44B-84BE-7BCDC638A768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C3077896-5E7F-13ED-4525-92D421B2755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6F243FBE-F97B-7698-06E3-5C1E28CBBCB1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DFDB7417-3F76-3E96-02B1-07527EC8C875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F1E5ABA6-3FB3-D830-FC54-86BAFE590D58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5D02C92D-6DF5-6A8D-0CAC-93E58D398AEC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8E321183-2928-E198-73E4-59A63226CBD3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281B27C1-E93D-0403-2243-55A898E81607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CC05F34F-BFED-7CF1-B2D6-0A0F04D9DD5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1AF71787-F968-8956-4245-289C3C84722D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347B5887-3ADA-DFC6-453C-144C13DDB325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31378934-F8B7-5566-3A1A-3C3AF3560C1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96BA0FAE-4371-32CE-EA68-7B2CEA85BE55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5C8C9933-E012-B116-EEA9-B0F8D09E59BE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BE4843AC-73B3-5EEE-B26E-9014615D42D0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3AEA1B22-5326-6400-7BDE-05F815FA5F8E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9CCB7FBD-F6BA-500A-119A-9323D19B2CFD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BB9BF29D-DB62-204D-8B31-47E798F1B760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AD005F9C-9FAC-9E65-40DA-D958683598DA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E2C6751B-E932-C356-C404-367519C967DB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CC77F6D0-DA20-A535-D6F8-D0BB59034C3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138AFFE3-3407-6632-73D6-F19DC2B541F3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BDE0B30C-1CD5-CD06-A28C-8935DEF1CD57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B3CBD10E-5688-B12A-BDBB-B2FC458B9525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3C0B43C9-B92B-4D9D-0FBA-5BDCA594EA63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50E72BED-BDF5-5EF2-53FA-587DF3BD452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FE2C4D6A-0347-B8FC-522F-B52A014BACD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DC70833B-1203-6A6E-24F2-ECBBB3BADE07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B3B332F2-7F96-0E8E-1A4B-72D469FCABB5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FB892CB1-CA2D-DC5B-CAC6-F98CA7FABF3F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58235421-4D68-AB17-8F20-0736532760C1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662DB93D-C6ED-CF79-4B2F-7E7391198B98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A28F61C5-D56F-58DB-1D6C-A3EEE75BA241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C7206E00-F0ED-DD71-F223-7E5B7F4522C7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5BD85472-521D-722A-4EEB-0F60C4AA3ED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A1326384-45B1-39B0-56CD-C1312C1F57B2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EE20BEAC-1772-D188-7D19-EEAD77AE256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16EE7772-F705-0FEC-9AC2-72BA5AF48629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EBF50008-2860-78C4-8D0F-A4BD4785AB43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2CCE2E8C-727C-68AD-0297-D36965B83F0C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8F5713C9-49BA-73BC-8A5B-8C3D00B6C672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B3F9AECD-1F5E-788C-92E3-4352496F751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55C5C4A7-B316-2373-D5E5-21E7382EF7FA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691DF757-D4A6-12DA-7D3D-31E0271EDAC5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67189433-9BFE-8437-7417-6427EF370B34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4973E5B0-507E-D732-F6F4-473EA4E2F39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89F393D9-2B6F-2158-9DB0-EEA676F6A1E1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43F883DE-3748-B26D-AD47-7AA352D7B4B1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0083FFC8-D43C-BDE2-D058-D77A3F32CA0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9CBF331C-8CAD-574C-6673-745E73E3099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EA9D5647-748D-B2B9-9D7D-0D2DF858AC9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5B6C6D57-00E2-600C-807C-590217A09B2B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883F2E0F-DA91-B012-EFF0-940A3BC3D65A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2349E8AD-AC3E-A2B0-ECE0-0130CF77DDCF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55DC27E3-0AA8-1AB0-D10F-5F390757ED1D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B5F2CA37-06F3-8FCF-7D80-5FCC3ED2481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DC48FFC6-8AD6-9CC5-0DE9-664077162E07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29A04DBF-F3B3-E80D-1EBB-6899CBE3440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CBC9A942-37F6-6079-F15B-EE3691F5D768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258D1EC5-B2F0-B6B8-413F-036DF108F4EC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34D7953D-F893-A769-4BA1-14BC8F0E6CE6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0DEE58CB-FB6E-2D86-70FB-AF2DBE0D2F50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D4BB5667-1338-628E-3AE2-547C9D345A76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7C9FDC40-E576-7609-9F4F-0B37DDD04091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B36C968B-0915-6EAD-705E-F163A66ECD93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25896F55-2226-A5C3-0766-0F28D6324417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7D493ABB-AB2F-038C-FE37-7136A94F09C7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A06435CE-F6ED-43F6-3B3C-DD53E2196D4B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D3D82C92-4043-C3C9-E938-62F734C1C20D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DAE39014-292B-8991-5F6C-080E195B6EB7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E35D2820-8512-3EB6-7969-E84F95C08FEC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9D20D4D3-0F89-4298-5875-C29132FDA7B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7BF193F8-610C-ECA8-0551-D57D25914D2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96173A24-08FD-F639-2DA0-DC44101B1B9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2F55FC40-3E64-F11D-EBF0-2A66FDFA0072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A3654D03-6074-A54B-004F-33AB0F029C1E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3A214A16-E00F-8EBE-422F-20361E404BFF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1F51A0AF-8085-E28D-5D68-F8650FDD3E76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685C2C1E-90F6-9C46-09F9-B61570E1DAE2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C0F31ACF-E6A4-E78F-15CA-A0DED85E8F07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C55A4A2D-8F70-F6AE-DC65-4082D3C40339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487B733A-CF8D-B7B9-B1F7-58E5952D49E8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0CA46CB8-6EAD-82D6-9EEB-732CC5A2152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70EA4F0F-277F-9D23-D83E-524E2645223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3038F9A6-455E-146E-719F-715BDBCEBD0D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FD45898F-19AE-606B-040C-4BB6D54AA3BB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CD264D87-9F52-CF19-D6C9-1A3B167CFD3D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77AA020C-6D87-C7A4-D343-A0A0E951419C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4DDB5EDD-8399-E5B7-1951-63A2FD7A1EA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55CC9BE7-C34D-3168-9F3B-24331DC05261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9B2BEA74-3B4B-3051-FAF4-4A4DDC762C01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50DF8783-92B4-905A-A11B-587B82FAD4D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1D5C788F-236F-44A4-3336-38EEE31B430D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18B69028-AA2D-721F-F3B8-EE6D70B7A46D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BF551788-E930-0EC6-B45A-FAD66EE3E63B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EB2D4727-376A-CB3A-3D25-61EF93E60860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68B000DA-E8A9-988C-1C73-B6E7377298D8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6B444CE1-4092-E6F2-0A7C-EBC05229FD5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C85D9F07-2940-6F77-0C23-9DEA6C9840BD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172A6C9D-63C3-D746-EBBD-BF6E1B20FA3C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B24A7017-841B-34A4-3E2D-D8C970F4CC36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9F69040B-B3F3-81DE-E6E7-2BD80A76CD37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1B73F568-4A7D-F527-B072-A946371F11FC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0FDAF07A-51F0-46F3-643F-E71D187D8D3D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5D2330C5-6F9D-4D47-678A-664EEF1A2D9D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FB533E9D-A039-3BEF-A67D-1BBD3BC5F998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10EE716F-0C89-05AC-87BD-4BD4B47744AA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89FC336F-EA03-34D8-D739-EFEDBABACAE6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E43E859E-66FB-8F53-25AF-5F75082D632C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BAEBCBD8-5B38-2D86-AB2C-74F427C9B1F1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E6215B7C-40DE-1D86-D199-8BAD334B105C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E4350F40-E8F5-A9D1-F29B-A44342F7B164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B8082164-F9C3-D9D7-62CF-E97A3ED313E9}"/>
              </a:ext>
            </a:extLst>
          </p:cNvPr>
          <p:cNvSpPr txBox="1"/>
          <p:nvPr/>
        </p:nvSpPr>
        <p:spPr>
          <a:xfrm>
            <a:off x="4155750" y="3728593"/>
            <a:ext cx="9976500" cy="3200876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 b="1" i="0" u="none" strike="noStrike" cap="none" dirty="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THANK YOU FOR PLAYING!</a:t>
            </a:r>
            <a:endParaRPr sz="1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FC8E7-E930-6F9C-5354-CB6E266C3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6643" y="2948330"/>
            <a:ext cx="2854714" cy="594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BC11B-8ABE-AEB3-7F94-023E167900B9}"/>
              </a:ext>
            </a:extLst>
          </p:cNvPr>
          <p:cNvSpPr txBox="1"/>
          <p:nvPr/>
        </p:nvSpPr>
        <p:spPr>
          <a:xfrm>
            <a:off x="3505464" y="866949"/>
            <a:ext cx="13046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lgerian" panose="04020705040A02060702" pitchFamily="82" charset="77"/>
              </a:rPr>
              <a:t>THE WILD, WILD WORLD OF WORKERS’ COMP</a:t>
            </a:r>
          </a:p>
        </p:txBody>
      </p:sp>
    </p:spTree>
    <p:extLst>
      <p:ext uri="{BB962C8B-B14F-4D97-AF65-F5344CB8AC3E}">
        <p14:creationId xmlns:p14="http://schemas.microsoft.com/office/powerpoint/2010/main" val="1556612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43">
          <a:extLst>
            <a:ext uri="{FF2B5EF4-FFF2-40B4-BE49-F238E27FC236}">
              <a16:creationId xmlns:a16="http://schemas.microsoft.com/office/drawing/2014/main" id="{53E55AA3-E32A-45B3-A21F-BBFC900E1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eg-portal2buzzer_2DIuFda.wav">
            <a:hlinkClick r:id="" action="ppaction://media"/>
            <a:extLst>
              <a:ext uri="{FF2B5EF4-FFF2-40B4-BE49-F238E27FC236}">
                <a16:creationId xmlns:a16="http://schemas.microsoft.com/office/drawing/2014/main" id="{1559B469-9A77-64DC-58A7-E5B2044BB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  <p:pic>
        <p:nvPicPr>
          <p:cNvPr id="2" name="wah-wah-sound-effect.wav">
            <a:hlinkClick r:id="" action="ppaction://media"/>
            <a:extLst>
              <a:ext uri="{FF2B5EF4-FFF2-40B4-BE49-F238E27FC236}">
                <a16:creationId xmlns:a16="http://schemas.microsoft.com/office/drawing/2014/main" id="{5D5AE2D0-1CE5-5BE4-AB49-06B8838429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  <p:grpSp>
        <p:nvGrpSpPr>
          <p:cNvPr id="3944" name="Google Shape;3944;p23">
            <a:extLst>
              <a:ext uri="{FF2B5EF4-FFF2-40B4-BE49-F238E27FC236}">
                <a16:creationId xmlns:a16="http://schemas.microsoft.com/office/drawing/2014/main" id="{BC5BC4F2-690C-7FF6-6B2A-BDBF079C4994}"/>
              </a:ext>
            </a:extLst>
          </p:cNvPr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3945" name="Google Shape;3945;p23">
              <a:extLst>
                <a:ext uri="{FF2B5EF4-FFF2-40B4-BE49-F238E27FC236}">
                  <a16:creationId xmlns:a16="http://schemas.microsoft.com/office/drawing/2014/main" id="{4407DBED-CFA6-83AD-6359-3F04A62A6515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6" name="Google Shape;3946;p23">
              <a:extLst>
                <a:ext uri="{FF2B5EF4-FFF2-40B4-BE49-F238E27FC236}">
                  <a16:creationId xmlns:a16="http://schemas.microsoft.com/office/drawing/2014/main" id="{A7B4BC39-B975-B292-45FB-2168667BCF95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7" name="Google Shape;3947;p23">
              <a:extLst>
                <a:ext uri="{FF2B5EF4-FFF2-40B4-BE49-F238E27FC236}">
                  <a16:creationId xmlns:a16="http://schemas.microsoft.com/office/drawing/2014/main" id="{0FF5FA0C-2329-F336-500D-DC5FAB425095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8" name="Google Shape;3948;p23">
              <a:extLst>
                <a:ext uri="{FF2B5EF4-FFF2-40B4-BE49-F238E27FC236}">
                  <a16:creationId xmlns:a16="http://schemas.microsoft.com/office/drawing/2014/main" id="{046B7D7E-84A4-FD1A-9B43-3F698716CB4C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9" name="Google Shape;3949;p23">
              <a:extLst>
                <a:ext uri="{FF2B5EF4-FFF2-40B4-BE49-F238E27FC236}">
                  <a16:creationId xmlns:a16="http://schemas.microsoft.com/office/drawing/2014/main" id="{2969BF20-2DA1-9DB3-2078-0E7F5F4BB0E5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0" name="Google Shape;3950;p23">
              <a:extLst>
                <a:ext uri="{FF2B5EF4-FFF2-40B4-BE49-F238E27FC236}">
                  <a16:creationId xmlns:a16="http://schemas.microsoft.com/office/drawing/2014/main" id="{8032D02C-3EBB-DDF6-EC88-324DF1F83D14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1" name="Google Shape;3951;p23">
              <a:extLst>
                <a:ext uri="{FF2B5EF4-FFF2-40B4-BE49-F238E27FC236}">
                  <a16:creationId xmlns:a16="http://schemas.microsoft.com/office/drawing/2014/main" id="{79FCF977-CBF4-B75C-A453-1FF737BF17D1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2" name="Google Shape;3952;p23">
              <a:extLst>
                <a:ext uri="{FF2B5EF4-FFF2-40B4-BE49-F238E27FC236}">
                  <a16:creationId xmlns:a16="http://schemas.microsoft.com/office/drawing/2014/main" id="{8987C9C6-BA96-4D3C-8108-E87819A0F17A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" name="Google Shape;3953;p23">
              <a:extLst>
                <a:ext uri="{FF2B5EF4-FFF2-40B4-BE49-F238E27FC236}">
                  <a16:creationId xmlns:a16="http://schemas.microsoft.com/office/drawing/2014/main" id="{3D2F56FB-AEC3-08AD-42AE-37FFF0ED6ACC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4" name="Google Shape;3954;p23">
              <a:extLst>
                <a:ext uri="{FF2B5EF4-FFF2-40B4-BE49-F238E27FC236}">
                  <a16:creationId xmlns:a16="http://schemas.microsoft.com/office/drawing/2014/main" id="{1FAA871A-0A0B-8DC9-C60B-949610E0B6DA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5" name="Google Shape;3955;p23">
              <a:extLst>
                <a:ext uri="{FF2B5EF4-FFF2-40B4-BE49-F238E27FC236}">
                  <a16:creationId xmlns:a16="http://schemas.microsoft.com/office/drawing/2014/main" id="{4E859DFD-3AE8-AABF-5FBE-0CBAD001AD32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6" name="Google Shape;3956;p23">
              <a:extLst>
                <a:ext uri="{FF2B5EF4-FFF2-40B4-BE49-F238E27FC236}">
                  <a16:creationId xmlns:a16="http://schemas.microsoft.com/office/drawing/2014/main" id="{ACDFCDC9-1BBC-62BE-2899-5BEF4ED0C520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7" name="Google Shape;3957;p23">
              <a:extLst>
                <a:ext uri="{FF2B5EF4-FFF2-40B4-BE49-F238E27FC236}">
                  <a16:creationId xmlns:a16="http://schemas.microsoft.com/office/drawing/2014/main" id="{49C65112-583A-E068-4A82-2570C76988B7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8" name="Google Shape;3958;p23">
              <a:extLst>
                <a:ext uri="{FF2B5EF4-FFF2-40B4-BE49-F238E27FC236}">
                  <a16:creationId xmlns:a16="http://schemas.microsoft.com/office/drawing/2014/main" id="{CD280779-6C29-9C86-78B3-21BA0C5AE8AF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9" name="Google Shape;3959;p23">
              <a:extLst>
                <a:ext uri="{FF2B5EF4-FFF2-40B4-BE49-F238E27FC236}">
                  <a16:creationId xmlns:a16="http://schemas.microsoft.com/office/drawing/2014/main" id="{E0C7B4F3-BDC4-EBF1-D729-B6C6C7BC221A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0" name="Google Shape;3960;p23">
              <a:extLst>
                <a:ext uri="{FF2B5EF4-FFF2-40B4-BE49-F238E27FC236}">
                  <a16:creationId xmlns:a16="http://schemas.microsoft.com/office/drawing/2014/main" id="{0EEB55BB-ECDA-0B7B-F790-FDED1AB4F8AD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1" name="Google Shape;3961;p23">
              <a:extLst>
                <a:ext uri="{FF2B5EF4-FFF2-40B4-BE49-F238E27FC236}">
                  <a16:creationId xmlns:a16="http://schemas.microsoft.com/office/drawing/2014/main" id="{B7AE8A23-0844-FF4F-978B-D93A6537C34E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2" name="Google Shape;3962;p23">
              <a:extLst>
                <a:ext uri="{FF2B5EF4-FFF2-40B4-BE49-F238E27FC236}">
                  <a16:creationId xmlns:a16="http://schemas.microsoft.com/office/drawing/2014/main" id="{24ADBD8C-F530-377A-2CF4-46E2141BB291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3" name="Google Shape;3963;p23">
              <a:extLst>
                <a:ext uri="{FF2B5EF4-FFF2-40B4-BE49-F238E27FC236}">
                  <a16:creationId xmlns:a16="http://schemas.microsoft.com/office/drawing/2014/main" id="{E0C341AE-7627-956C-C789-6E71E7834682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" name="Google Shape;3964;p23">
              <a:extLst>
                <a:ext uri="{FF2B5EF4-FFF2-40B4-BE49-F238E27FC236}">
                  <a16:creationId xmlns:a16="http://schemas.microsoft.com/office/drawing/2014/main" id="{6607FD13-677C-AEFE-59C2-3D9343EC762E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5" name="Google Shape;3965;p23">
              <a:extLst>
                <a:ext uri="{FF2B5EF4-FFF2-40B4-BE49-F238E27FC236}">
                  <a16:creationId xmlns:a16="http://schemas.microsoft.com/office/drawing/2014/main" id="{506B98DF-94EB-8042-80B0-DEC2D7A0E0AA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6" name="Google Shape;3966;p23">
              <a:extLst>
                <a:ext uri="{FF2B5EF4-FFF2-40B4-BE49-F238E27FC236}">
                  <a16:creationId xmlns:a16="http://schemas.microsoft.com/office/drawing/2014/main" id="{ED2AF664-E911-ED5D-797B-A8D0F1A0E6A7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7" name="Google Shape;3967;p23">
              <a:extLst>
                <a:ext uri="{FF2B5EF4-FFF2-40B4-BE49-F238E27FC236}">
                  <a16:creationId xmlns:a16="http://schemas.microsoft.com/office/drawing/2014/main" id="{9828A085-EF1C-A7E6-5772-8833BDFC423D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8" name="Google Shape;3968;p23">
              <a:extLst>
                <a:ext uri="{FF2B5EF4-FFF2-40B4-BE49-F238E27FC236}">
                  <a16:creationId xmlns:a16="http://schemas.microsoft.com/office/drawing/2014/main" id="{325629AD-0439-B0B4-96F3-38F2831B8BD1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9" name="Google Shape;3969;p23">
              <a:extLst>
                <a:ext uri="{FF2B5EF4-FFF2-40B4-BE49-F238E27FC236}">
                  <a16:creationId xmlns:a16="http://schemas.microsoft.com/office/drawing/2014/main" id="{09282793-460C-A3B4-F2EC-2802F826B550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0" name="Google Shape;3970;p23">
              <a:extLst>
                <a:ext uri="{FF2B5EF4-FFF2-40B4-BE49-F238E27FC236}">
                  <a16:creationId xmlns:a16="http://schemas.microsoft.com/office/drawing/2014/main" id="{469ED490-8DEE-9ACD-FB77-0B91D6E8A07D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1" name="Google Shape;3971;p23">
              <a:extLst>
                <a:ext uri="{FF2B5EF4-FFF2-40B4-BE49-F238E27FC236}">
                  <a16:creationId xmlns:a16="http://schemas.microsoft.com/office/drawing/2014/main" id="{74CF50F1-4821-DA01-FED4-97E4346EC8C9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2" name="Google Shape;3972;p23">
              <a:extLst>
                <a:ext uri="{FF2B5EF4-FFF2-40B4-BE49-F238E27FC236}">
                  <a16:creationId xmlns:a16="http://schemas.microsoft.com/office/drawing/2014/main" id="{0DC71231-6352-2F0E-D263-80A331097DA3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" name="Google Shape;3973;p23">
              <a:extLst>
                <a:ext uri="{FF2B5EF4-FFF2-40B4-BE49-F238E27FC236}">
                  <a16:creationId xmlns:a16="http://schemas.microsoft.com/office/drawing/2014/main" id="{8160F858-2AE0-D2DA-AEC7-DFB31EBA29B7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" name="Google Shape;3974;p23">
              <a:extLst>
                <a:ext uri="{FF2B5EF4-FFF2-40B4-BE49-F238E27FC236}">
                  <a16:creationId xmlns:a16="http://schemas.microsoft.com/office/drawing/2014/main" id="{CAEA7679-97CE-A9E0-9F9F-F3A70B702D6F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5" name="Google Shape;3975;p23">
              <a:extLst>
                <a:ext uri="{FF2B5EF4-FFF2-40B4-BE49-F238E27FC236}">
                  <a16:creationId xmlns:a16="http://schemas.microsoft.com/office/drawing/2014/main" id="{02D227B9-DECA-BF38-D9D3-978CA45C4002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6" name="Google Shape;3976;p23">
              <a:extLst>
                <a:ext uri="{FF2B5EF4-FFF2-40B4-BE49-F238E27FC236}">
                  <a16:creationId xmlns:a16="http://schemas.microsoft.com/office/drawing/2014/main" id="{5CE01DAF-2E1C-3FC4-D2C7-EE238E337C78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7" name="Google Shape;3977;p23">
              <a:extLst>
                <a:ext uri="{FF2B5EF4-FFF2-40B4-BE49-F238E27FC236}">
                  <a16:creationId xmlns:a16="http://schemas.microsoft.com/office/drawing/2014/main" id="{D20BD78A-2A83-F39A-2DF0-744E47D7E9AE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8" name="Google Shape;3978;p23">
              <a:extLst>
                <a:ext uri="{FF2B5EF4-FFF2-40B4-BE49-F238E27FC236}">
                  <a16:creationId xmlns:a16="http://schemas.microsoft.com/office/drawing/2014/main" id="{4A91CD49-8FA7-8C5B-9C09-6DDE5B45EEE3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9" name="Google Shape;3979;p23">
              <a:extLst>
                <a:ext uri="{FF2B5EF4-FFF2-40B4-BE49-F238E27FC236}">
                  <a16:creationId xmlns:a16="http://schemas.microsoft.com/office/drawing/2014/main" id="{774C6B88-63E7-1020-1FE5-598DE640E81B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0" name="Google Shape;3980;p23">
              <a:extLst>
                <a:ext uri="{FF2B5EF4-FFF2-40B4-BE49-F238E27FC236}">
                  <a16:creationId xmlns:a16="http://schemas.microsoft.com/office/drawing/2014/main" id="{3F5193DF-0463-AE2F-B138-F4D411BF850D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1" name="Google Shape;3981;p23">
              <a:extLst>
                <a:ext uri="{FF2B5EF4-FFF2-40B4-BE49-F238E27FC236}">
                  <a16:creationId xmlns:a16="http://schemas.microsoft.com/office/drawing/2014/main" id="{B1676D2E-BBDE-4002-E70F-D9EE99A0069B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2" name="Google Shape;3982;p23">
              <a:extLst>
                <a:ext uri="{FF2B5EF4-FFF2-40B4-BE49-F238E27FC236}">
                  <a16:creationId xmlns:a16="http://schemas.microsoft.com/office/drawing/2014/main" id="{BD5E4123-EDB9-6F40-DC45-2E41F434D874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3" name="Google Shape;3983;p23">
              <a:extLst>
                <a:ext uri="{FF2B5EF4-FFF2-40B4-BE49-F238E27FC236}">
                  <a16:creationId xmlns:a16="http://schemas.microsoft.com/office/drawing/2014/main" id="{D3E1E4E3-A328-58CB-C982-E2DF1FF9F065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" name="Google Shape;3984;p23">
              <a:extLst>
                <a:ext uri="{FF2B5EF4-FFF2-40B4-BE49-F238E27FC236}">
                  <a16:creationId xmlns:a16="http://schemas.microsoft.com/office/drawing/2014/main" id="{5F5E5D2E-6A00-4C4C-7A90-B8849E9CB123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5" name="Google Shape;3985;p23">
              <a:extLst>
                <a:ext uri="{FF2B5EF4-FFF2-40B4-BE49-F238E27FC236}">
                  <a16:creationId xmlns:a16="http://schemas.microsoft.com/office/drawing/2014/main" id="{17FA5CB9-6B57-A523-C284-473A1CC0DD0B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6" name="Google Shape;3986;p23">
              <a:extLst>
                <a:ext uri="{FF2B5EF4-FFF2-40B4-BE49-F238E27FC236}">
                  <a16:creationId xmlns:a16="http://schemas.microsoft.com/office/drawing/2014/main" id="{B5C7B9A9-3DAD-326E-F9A2-9B84A9B861C3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7" name="Google Shape;3987;p23">
              <a:extLst>
                <a:ext uri="{FF2B5EF4-FFF2-40B4-BE49-F238E27FC236}">
                  <a16:creationId xmlns:a16="http://schemas.microsoft.com/office/drawing/2014/main" id="{FAC0034F-628E-C726-3ECB-5BDB0A7D533A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8" name="Google Shape;3988;p23">
              <a:extLst>
                <a:ext uri="{FF2B5EF4-FFF2-40B4-BE49-F238E27FC236}">
                  <a16:creationId xmlns:a16="http://schemas.microsoft.com/office/drawing/2014/main" id="{AB15941D-220B-57BA-C398-03842B443D4F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9" name="Google Shape;3989;p23">
              <a:extLst>
                <a:ext uri="{FF2B5EF4-FFF2-40B4-BE49-F238E27FC236}">
                  <a16:creationId xmlns:a16="http://schemas.microsoft.com/office/drawing/2014/main" id="{D6D3DD41-2D6B-C9CA-3515-0A6765B99785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0" name="Google Shape;3990;p23">
              <a:extLst>
                <a:ext uri="{FF2B5EF4-FFF2-40B4-BE49-F238E27FC236}">
                  <a16:creationId xmlns:a16="http://schemas.microsoft.com/office/drawing/2014/main" id="{5FDFC0EF-6492-DD2C-61CB-0D9D77D416F5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1" name="Google Shape;3991;p23">
              <a:extLst>
                <a:ext uri="{FF2B5EF4-FFF2-40B4-BE49-F238E27FC236}">
                  <a16:creationId xmlns:a16="http://schemas.microsoft.com/office/drawing/2014/main" id="{BFFAA31B-7F99-EFD9-7577-C66917FAF8AD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2" name="Google Shape;3992;p23">
              <a:extLst>
                <a:ext uri="{FF2B5EF4-FFF2-40B4-BE49-F238E27FC236}">
                  <a16:creationId xmlns:a16="http://schemas.microsoft.com/office/drawing/2014/main" id="{AEC8B147-92D0-1A32-CE70-98EE60E19D1F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3" name="Google Shape;3993;p23">
              <a:extLst>
                <a:ext uri="{FF2B5EF4-FFF2-40B4-BE49-F238E27FC236}">
                  <a16:creationId xmlns:a16="http://schemas.microsoft.com/office/drawing/2014/main" id="{CC564890-8889-10EC-76BA-AE9F6FED7A36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" name="Google Shape;3994;p23">
              <a:extLst>
                <a:ext uri="{FF2B5EF4-FFF2-40B4-BE49-F238E27FC236}">
                  <a16:creationId xmlns:a16="http://schemas.microsoft.com/office/drawing/2014/main" id="{7BD64003-5D3C-0AE9-5846-32AA1CB3D99F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" name="Google Shape;3995;p23">
              <a:extLst>
                <a:ext uri="{FF2B5EF4-FFF2-40B4-BE49-F238E27FC236}">
                  <a16:creationId xmlns:a16="http://schemas.microsoft.com/office/drawing/2014/main" id="{8C96DAF8-EB69-1529-08BC-24371E826ED4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" name="Google Shape;3996;p23">
              <a:extLst>
                <a:ext uri="{FF2B5EF4-FFF2-40B4-BE49-F238E27FC236}">
                  <a16:creationId xmlns:a16="http://schemas.microsoft.com/office/drawing/2014/main" id="{E3488D2B-90DB-C619-1959-D79FB65EF892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" name="Google Shape;3997;p23">
              <a:extLst>
                <a:ext uri="{FF2B5EF4-FFF2-40B4-BE49-F238E27FC236}">
                  <a16:creationId xmlns:a16="http://schemas.microsoft.com/office/drawing/2014/main" id="{38C20DD2-45AC-747D-FBD0-0BD107117E4E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" name="Google Shape;3998;p23">
              <a:extLst>
                <a:ext uri="{FF2B5EF4-FFF2-40B4-BE49-F238E27FC236}">
                  <a16:creationId xmlns:a16="http://schemas.microsoft.com/office/drawing/2014/main" id="{10EC8A38-3DB6-3230-E648-72B58D76727D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" name="Google Shape;3999;p23">
              <a:extLst>
                <a:ext uri="{FF2B5EF4-FFF2-40B4-BE49-F238E27FC236}">
                  <a16:creationId xmlns:a16="http://schemas.microsoft.com/office/drawing/2014/main" id="{DD620088-C6E0-DDA0-6378-71AC63F7B4D9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" name="Google Shape;4000;p23">
              <a:extLst>
                <a:ext uri="{FF2B5EF4-FFF2-40B4-BE49-F238E27FC236}">
                  <a16:creationId xmlns:a16="http://schemas.microsoft.com/office/drawing/2014/main" id="{7AD00F7B-5A71-720B-FBB4-864C02C39651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" name="Google Shape;4001;p23">
              <a:extLst>
                <a:ext uri="{FF2B5EF4-FFF2-40B4-BE49-F238E27FC236}">
                  <a16:creationId xmlns:a16="http://schemas.microsoft.com/office/drawing/2014/main" id="{7D44DFAD-EFC2-C4E9-6DD1-0382BB8B04AD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" name="Google Shape;4002;p23">
              <a:extLst>
                <a:ext uri="{FF2B5EF4-FFF2-40B4-BE49-F238E27FC236}">
                  <a16:creationId xmlns:a16="http://schemas.microsoft.com/office/drawing/2014/main" id="{B22800E2-C3E4-FBB2-0D72-F367A4FB6D0F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" name="Google Shape;4003;p23">
              <a:extLst>
                <a:ext uri="{FF2B5EF4-FFF2-40B4-BE49-F238E27FC236}">
                  <a16:creationId xmlns:a16="http://schemas.microsoft.com/office/drawing/2014/main" id="{F71208F7-56F3-CFF5-915D-BF132C1EBF5E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" name="Google Shape;4004;p23">
              <a:extLst>
                <a:ext uri="{FF2B5EF4-FFF2-40B4-BE49-F238E27FC236}">
                  <a16:creationId xmlns:a16="http://schemas.microsoft.com/office/drawing/2014/main" id="{E3639892-4BD1-342A-79E9-177927D2BF20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" name="Google Shape;4005;p23">
              <a:extLst>
                <a:ext uri="{FF2B5EF4-FFF2-40B4-BE49-F238E27FC236}">
                  <a16:creationId xmlns:a16="http://schemas.microsoft.com/office/drawing/2014/main" id="{FD779709-2DF7-6D89-6783-5926C9695D75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" name="Google Shape;4006;p23">
              <a:extLst>
                <a:ext uri="{FF2B5EF4-FFF2-40B4-BE49-F238E27FC236}">
                  <a16:creationId xmlns:a16="http://schemas.microsoft.com/office/drawing/2014/main" id="{97D2BD82-11C3-DCDB-A3D3-8B7AC9617090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7" name="Google Shape;4007;p23">
              <a:extLst>
                <a:ext uri="{FF2B5EF4-FFF2-40B4-BE49-F238E27FC236}">
                  <a16:creationId xmlns:a16="http://schemas.microsoft.com/office/drawing/2014/main" id="{39E7328E-3D04-A32B-7076-2E39E340BB55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8" name="Google Shape;4008;p23">
              <a:extLst>
                <a:ext uri="{FF2B5EF4-FFF2-40B4-BE49-F238E27FC236}">
                  <a16:creationId xmlns:a16="http://schemas.microsoft.com/office/drawing/2014/main" id="{A29C2D37-5125-6179-D77F-D4E4832A82D8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" name="Google Shape;4009;p23">
              <a:extLst>
                <a:ext uri="{FF2B5EF4-FFF2-40B4-BE49-F238E27FC236}">
                  <a16:creationId xmlns:a16="http://schemas.microsoft.com/office/drawing/2014/main" id="{AB2C6540-9FBC-72EF-5B4B-FADDD0185FD0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" name="Google Shape;4010;p23">
              <a:extLst>
                <a:ext uri="{FF2B5EF4-FFF2-40B4-BE49-F238E27FC236}">
                  <a16:creationId xmlns:a16="http://schemas.microsoft.com/office/drawing/2014/main" id="{C9417EA0-9D49-7A60-C73A-AA136D0AD78B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" name="Google Shape;4011;p23">
              <a:extLst>
                <a:ext uri="{FF2B5EF4-FFF2-40B4-BE49-F238E27FC236}">
                  <a16:creationId xmlns:a16="http://schemas.microsoft.com/office/drawing/2014/main" id="{9D3D8CAA-0E0C-C852-DFEA-8690C49DE60E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" name="Google Shape;4012;p23">
              <a:extLst>
                <a:ext uri="{FF2B5EF4-FFF2-40B4-BE49-F238E27FC236}">
                  <a16:creationId xmlns:a16="http://schemas.microsoft.com/office/drawing/2014/main" id="{09085C82-BB5A-0CE3-A285-8E59A650BDDF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" name="Google Shape;4013;p23">
              <a:extLst>
                <a:ext uri="{FF2B5EF4-FFF2-40B4-BE49-F238E27FC236}">
                  <a16:creationId xmlns:a16="http://schemas.microsoft.com/office/drawing/2014/main" id="{1D09CE96-DF5D-E8C4-C00F-BE4B8EDC526E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" name="Google Shape;4014;p23">
              <a:extLst>
                <a:ext uri="{FF2B5EF4-FFF2-40B4-BE49-F238E27FC236}">
                  <a16:creationId xmlns:a16="http://schemas.microsoft.com/office/drawing/2014/main" id="{B87F999C-34A1-0A1E-5B7E-7DACED30EC64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5" name="Google Shape;4015;p23">
              <a:extLst>
                <a:ext uri="{FF2B5EF4-FFF2-40B4-BE49-F238E27FC236}">
                  <a16:creationId xmlns:a16="http://schemas.microsoft.com/office/drawing/2014/main" id="{1191226B-C8AD-1ABA-E8D4-8E164AB56846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" name="Google Shape;4016;p23">
              <a:extLst>
                <a:ext uri="{FF2B5EF4-FFF2-40B4-BE49-F238E27FC236}">
                  <a16:creationId xmlns:a16="http://schemas.microsoft.com/office/drawing/2014/main" id="{CAB60D7D-7EAF-8780-E205-EDF489287315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7" name="Google Shape;4017;p23">
              <a:extLst>
                <a:ext uri="{FF2B5EF4-FFF2-40B4-BE49-F238E27FC236}">
                  <a16:creationId xmlns:a16="http://schemas.microsoft.com/office/drawing/2014/main" id="{8646E37E-CA2B-7B38-3D23-1175857C882C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8" name="Google Shape;4018;p23">
              <a:extLst>
                <a:ext uri="{FF2B5EF4-FFF2-40B4-BE49-F238E27FC236}">
                  <a16:creationId xmlns:a16="http://schemas.microsoft.com/office/drawing/2014/main" id="{38470E61-F2AA-C7C1-1A22-D4387BD3AA0D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9" name="Google Shape;4019;p23">
              <a:extLst>
                <a:ext uri="{FF2B5EF4-FFF2-40B4-BE49-F238E27FC236}">
                  <a16:creationId xmlns:a16="http://schemas.microsoft.com/office/drawing/2014/main" id="{87A0C067-141A-5E8A-6468-69D42A6FB2F5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0" name="Google Shape;4020;p23">
            <a:extLst>
              <a:ext uri="{FF2B5EF4-FFF2-40B4-BE49-F238E27FC236}">
                <a16:creationId xmlns:a16="http://schemas.microsoft.com/office/drawing/2014/main" id="{967C4C80-F326-C1E8-BB5B-C72790149AC9}"/>
              </a:ext>
            </a:extLst>
          </p:cNvPr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4021" name="Google Shape;4021;p23">
              <a:extLst>
                <a:ext uri="{FF2B5EF4-FFF2-40B4-BE49-F238E27FC236}">
                  <a16:creationId xmlns:a16="http://schemas.microsoft.com/office/drawing/2014/main" id="{992AD745-3677-0B40-3327-BCDC6F9F82BF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2" name="Google Shape;4022;p23">
              <a:extLst>
                <a:ext uri="{FF2B5EF4-FFF2-40B4-BE49-F238E27FC236}">
                  <a16:creationId xmlns:a16="http://schemas.microsoft.com/office/drawing/2014/main" id="{F319DDF1-F0D4-94CF-2D55-D592F5AF0392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" name="Google Shape;4023;p23">
              <a:extLst>
                <a:ext uri="{FF2B5EF4-FFF2-40B4-BE49-F238E27FC236}">
                  <a16:creationId xmlns:a16="http://schemas.microsoft.com/office/drawing/2014/main" id="{5FBD7E53-896D-2240-E4F2-A5DAB2B1CBE2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" name="Google Shape;4024;p23">
              <a:extLst>
                <a:ext uri="{FF2B5EF4-FFF2-40B4-BE49-F238E27FC236}">
                  <a16:creationId xmlns:a16="http://schemas.microsoft.com/office/drawing/2014/main" id="{6B457E1A-5F60-CDFD-BA41-43183FA0A697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" name="Google Shape;4025;p23">
              <a:extLst>
                <a:ext uri="{FF2B5EF4-FFF2-40B4-BE49-F238E27FC236}">
                  <a16:creationId xmlns:a16="http://schemas.microsoft.com/office/drawing/2014/main" id="{FB1134F6-ED6C-8FA4-3961-610E2F2D9A27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" name="Google Shape;4026;p23">
              <a:extLst>
                <a:ext uri="{FF2B5EF4-FFF2-40B4-BE49-F238E27FC236}">
                  <a16:creationId xmlns:a16="http://schemas.microsoft.com/office/drawing/2014/main" id="{04BE83D8-413A-51C1-00A8-EFA8CC64AECB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" name="Google Shape;4027;p23">
              <a:extLst>
                <a:ext uri="{FF2B5EF4-FFF2-40B4-BE49-F238E27FC236}">
                  <a16:creationId xmlns:a16="http://schemas.microsoft.com/office/drawing/2014/main" id="{C924ED5A-0719-7DCA-7772-70B93FDA2530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" name="Google Shape;4028;p23">
              <a:extLst>
                <a:ext uri="{FF2B5EF4-FFF2-40B4-BE49-F238E27FC236}">
                  <a16:creationId xmlns:a16="http://schemas.microsoft.com/office/drawing/2014/main" id="{7F42DEF9-70A7-F866-081C-BBB7AB97CA39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" name="Google Shape;4029;p23">
              <a:extLst>
                <a:ext uri="{FF2B5EF4-FFF2-40B4-BE49-F238E27FC236}">
                  <a16:creationId xmlns:a16="http://schemas.microsoft.com/office/drawing/2014/main" id="{CE5096B4-DBDF-C7E5-F321-BBEA7697E177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" name="Google Shape;4030;p23">
              <a:extLst>
                <a:ext uri="{FF2B5EF4-FFF2-40B4-BE49-F238E27FC236}">
                  <a16:creationId xmlns:a16="http://schemas.microsoft.com/office/drawing/2014/main" id="{D3014FBA-5C05-66E7-C3F2-98E82E716C5D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" name="Google Shape;4031;p23">
              <a:extLst>
                <a:ext uri="{FF2B5EF4-FFF2-40B4-BE49-F238E27FC236}">
                  <a16:creationId xmlns:a16="http://schemas.microsoft.com/office/drawing/2014/main" id="{0260C5C3-90CA-D19F-11FF-825ED1736441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" name="Google Shape;4032;p23">
              <a:extLst>
                <a:ext uri="{FF2B5EF4-FFF2-40B4-BE49-F238E27FC236}">
                  <a16:creationId xmlns:a16="http://schemas.microsoft.com/office/drawing/2014/main" id="{3135212A-907C-5F23-6C19-8D08A5FA557E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" name="Google Shape;4033;p23">
              <a:extLst>
                <a:ext uri="{FF2B5EF4-FFF2-40B4-BE49-F238E27FC236}">
                  <a16:creationId xmlns:a16="http://schemas.microsoft.com/office/drawing/2014/main" id="{29BE415F-83C8-E124-D4ED-F3C631C1CA6E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" name="Google Shape;4034;p23">
              <a:extLst>
                <a:ext uri="{FF2B5EF4-FFF2-40B4-BE49-F238E27FC236}">
                  <a16:creationId xmlns:a16="http://schemas.microsoft.com/office/drawing/2014/main" id="{4A4C50A4-D771-EBD5-E709-FA3CF4BE8D69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" name="Google Shape;4035;p23">
              <a:extLst>
                <a:ext uri="{FF2B5EF4-FFF2-40B4-BE49-F238E27FC236}">
                  <a16:creationId xmlns:a16="http://schemas.microsoft.com/office/drawing/2014/main" id="{FCB158FE-8F9B-C9A6-209E-20F072CFDC7B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" name="Google Shape;4036;p23">
              <a:extLst>
                <a:ext uri="{FF2B5EF4-FFF2-40B4-BE49-F238E27FC236}">
                  <a16:creationId xmlns:a16="http://schemas.microsoft.com/office/drawing/2014/main" id="{043F08E5-A3B8-A0CE-FECC-528D46AD7967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" name="Google Shape;4037;p23">
              <a:extLst>
                <a:ext uri="{FF2B5EF4-FFF2-40B4-BE49-F238E27FC236}">
                  <a16:creationId xmlns:a16="http://schemas.microsoft.com/office/drawing/2014/main" id="{A766E2B7-0D57-6FD5-1BFB-A6383ED68239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" name="Google Shape;4038;p23">
              <a:extLst>
                <a:ext uri="{FF2B5EF4-FFF2-40B4-BE49-F238E27FC236}">
                  <a16:creationId xmlns:a16="http://schemas.microsoft.com/office/drawing/2014/main" id="{B8FC9ED5-62CE-9AA4-57CD-EF9D2EC93E0A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" name="Google Shape;4039;p23">
              <a:extLst>
                <a:ext uri="{FF2B5EF4-FFF2-40B4-BE49-F238E27FC236}">
                  <a16:creationId xmlns:a16="http://schemas.microsoft.com/office/drawing/2014/main" id="{3D2C86D4-7BDA-F2DC-8819-D7C764BE98F0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" name="Google Shape;4040;p23">
              <a:extLst>
                <a:ext uri="{FF2B5EF4-FFF2-40B4-BE49-F238E27FC236}">
                  <a16:creationId xmlns:a16="http://schemas.microsoft.com/office/drawing/2014/main" id="{0A7C4BD1-79A3-6EFE-104A-7F93CA0CDFBC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" name="Google Shape;4041;p23">
              <a:extLst>
                <a:ext uri="{FF2B5EF4-FFF2-40B4-BE49-F238E27FC236}">
                  <a16:creationId xmlns:a16="http://schemas.microsoft.com/office/drawing/2014/main" id="{E1FC51CB-513F-0CF7-F54B-FE31D3700F95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" name="Google Shape;4042;p23">
              <a:extLst>
                <a:ext uri="{FF2B5EF4-FFF2-40B4-BE49-F238E27FC236}">
                  <a16:creationId xmlns:a16="http://schemas.microsoft.com/office/drawing/2014/main" id="{24DF756A-9C3B-2E14-28CE-4362064265F7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" name="Google Shape;4043;p23">
              <a:extLst>
                <a:ext uri="{FF2B5EF4-FFF2-40B4-BE49-F238E27FC236}">
                  <a16:creationId xmlns:a16="http://schemas.microsoft.com/office/drawing/2014/main" id="{9AD1B940-C926-EE30-BD0D-52EB7D5D7BAF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" name="Google Shape;4044;p23">
              <a:extLst>
                <a:ext uri="{FF2B5EF4-FFF2-40B4-BE49-F238E27FC236}">
                  <a16:creationId xmlns:a16="http://schemas.microsoft.com/office/drawing/2014/main" id="{7E20F956-A807-62B9-4A3B-3A81199A30E0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" name="Google Shape;4045;p23">
              <a:extLst>
                <a:ext uri="{FF2B5EF4-FFF2-40B4-BE49-F238E27FC236}">
                  <a16:creationId xmlns:a16="http://schemas.microsoft.com/office/drawing/2014/main" id="{EE272CED-3986-1B4C-1D85-B276BAB50795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" name="Google Shape;4046;p23">
              <a:extLst>
                <a:ext uri="{FF2B5EF4-FFF2-40B4-BE49-F238E27FC236}">
                  <a16:creationId xmlns:a16="http://schemas.microsoft.com/office/drawing/2014/main" id="{3A8DF0F5-EC1B-588B-8118-F6EA40201FF6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" name="Google Shape;4047;p23">
              <a:extLst>
                <a:ext uri="{FF2B5EF4-FFF2-40B4-BE49-F238E27FC236}">
                  <a16:creationId xmlns:a16="http://schemas.microsoft.com/office/drawing/2014/main" id="{0DF36120-AF50-F044-FD4B-B3DFE66086B6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" name="Google Shape;4048;p23">
              <a:extLst>
                <a:ext uri="{FF2B5EF4-FFF2-40B4-BE49-F238E27FC236}">
                  <a16:creationId xmlns:a16="http://schemas.microsoft.com/office/drawing/2014/main" id="{BCD1A8B5-87DE-CF4B-6E79-5748CACEA2D9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" name="Google Shape;4049;p23">
              <a:extLst>
                <a:ext uri="{FF2B5EF4-FFF2-40B4-BE49-F238E27FC236}">
                  <a16:creationId xmlns:a16="http://schemas.microsoft.com/office/drawing/2014/main" id="{B677409C-8CAA-EA6A-D85F-387D0FEE0C39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" name="Google Shape;4050;p23">
              <a:extLst>
                <a:ext uri="{FF2B5EF4-FFF2-40B4-BE49-F238E27FC236}">
                  <a16:creationId xmlns:a16="http://schemas.microsoft.com/office/drawing/2014/main" id="{B6AC671B-5DE4-FF1A-358F-AD2875D1BFDF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" name="Google Shape;4051;p23">
              <a:extLst>
                <a:ext uri="{FF2B5EF4-FFF2-40B4-BE49-F238E27FC236}">
                  <a16:creationId xmlns:a16="http://schemas.microsoft.com/office/drawing/2014/main" id="{C80AB3F8-E1A8-3B0F-A4DB-7EF7C6BBD638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" name="Google Shape;4052;p23">
              <a:extLst>
                <a:ext uri="{FF2B5EF4-FFF2-40B4-BE49-F238E27FC236}">
                  <a16:creationId xmlns:a16="http://schemas.microsoft.com/office/drawing/2014/main" id="{E7F22582-014B-FEDC-B221-F589266AD399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" name="Google Shape;4053;p23">
              <a:extLst>
                <a:ext uri="{FF2B5EF4-FFF2-40B4-BE49-F238E27FC236}">
                  <a16:creationId xmlns:a16="http://schemas.microsoft.com/office/drawing/2014/main" id="{F3A8E79B-6F36-DC71-697D-17A39D53C42C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" name="Google Shape;4054;p23">
              <a:extLst>
                <a:ext uri="{FF2B5EF4-FFF2-40B4-BE49-F238E27FC236}">
                  <a16:creationId xmlns:a16="http://schemas.microsoft.com/office/drawing/2014/main" id="{37187127-8824-B20D-C1CC-3292B44C7816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" name="Google Shape;4055;p23">
              <a:extLst>
                <a:ext uri="{FF2B5EF4-FFF2-40B4-BE49-F238E27FC236}">
                  <a16:creationId xmlns:a16="http://schemas.microsoft.com/office/drawing/2014/main" id="{A7092447-4020-5EAF-DF2F-92C732EF5CAC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" name="Google Shape;4056;p23">
              <a:extLst>
                <a:ext uri="{FF2B5EF4-FFF2-40B4-BE49-F238E27FC236}">
                  <a16:creationId xmlns:a16="http://schemas.microsoft.com/office/drawing/2014/main" id="{FCA96292-FBDA-7D0F-ABCE-EEA99ECC047C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" name="Google Shape;4057;p23">
              <a:extLst>
                <a:ext uri="{FF2B5EF4-FFF2-40B4-BE49-F238E27FC236}">
                  <a16:creationId xmlns:a16="http://schemas.microsoft.com/office/drawing/2014/main" id="{7F7A5BA5-0A32-D054-BBA5-B6489974C272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8" name="Google Shape;4058;p23">
              <a:extLst>
                <a:ext uri="{FF2B5EF4-FFF2-40B4-BE49-F238E27FC236}">
                  <a16:creationId xmlns:a16="http://schemas.microsoft.com/office/drawing/2014/main" id="{4B0748B4-6F9A-EC9D-1765-7492B3916E82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" name="Google Shape;4059;p23">
              <a:extLst>
                <a:ext uri="{FF2B5EF4-FFF2-40B4-BE49-F238E27FC236}">
                  <a16:creationId xmlns:a16="http://schemas.microsoft.com/office/drawing/2014/main" id="{BE60578D-051B-51EC-6B7F-1648E2594339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" name="Google Shape;4060;p23">
              <a:extLst>
                <a:ext uri="{FF2B5EF4-FFF2-40B4-BE49-F238E27FC236}">
                  <a16:creationId xmlns:a16="http://schemas.microsoft.com/office/drawing/2014/main" id="{C52EC9A0-232C-132A-9F19-3D266DC74B67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" name="Google Shape;4061;p23">
              <a:extLst>
                <a:ext uri="{FF2B5EF4-FFF2-40B4-BE49-F238E27FC236}">
                  <a16:creationId xmlns:a16="http://schemas.microsoft.com/office/drawing/2014/main" id="{29C9078F-1EA4-7802-008D-8FE94CCAA28B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2" name="Google Shape;4062;p23">
              <a:extLst>
                <a:ext uri="{FF2B5EF4-FFF2-40B4-BE49-F238E27FC236}">
                  <a16:creationId xmlns:a16="http://schemas.microsoft.com/office/drawing/2014/main" id="{4E176265-12B6-724A-EEC2-8235AC976A33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3" name="Google Shape;4063;p23">
              <a:extLst>
                <a:ext uri="{FF2B5EF4-FFF2-40B4-BE49-F238E27FC236}">
                  <a16:creationId xmlns:a16="http://schemas.microsoft.com/office/drawing/2014/main" id="{510E594D-31C1-509D-CBE6-CAAC19A6A504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4" name="Google Shape;4064;p23">
              <a:extLst>
                <a:ext uri="{FF2B5EF4-FFF2-40B4-BE49-F238E27FC236}">
                  <a16:creationId xmlns:a16="http://schemas.microsoft.com/office/drawing/2014/main" id="{ED943833-582E-396C-1819-AA1589C77106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5" name="Google Shape;4065;p23">
              <a:extLst>
                <a:ext uri="{FF2B5EF4-FFF2-40B4-BE49-F238E27FC236}">
                  <a16:creationId xmlns:a16="http://schemas.microsoft.com/office/drawing/2014/main" id="{3FC3AB75-01C7-832A-BE18-2682965C016F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6" name="Google Shape;4066;p23">
              <a:extLst>
                <a:ext uri="{FF2B5EF4-FFF2-40B4-BE49-F238E27FC236}">
                  <a16:creationId xmlns:a16="http://schemas.microsoft.com/office/drawing/2014/main" id="{8FED6BA9-A44A-26DD-CB93-D1A6F45E0C6E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7" name="Google Shape;4067;p23">
              <a:extLst>
                <a:ext uri="{FF2B5EF4-FFF2-40B4-BE49-F238E27FC236}">
                  <a16:creationId xmlns:a16="http://schemas.microsoft.com/office/drawing/2014/main" id="{8B676F94-B067-46AC-DFE2-D97AAAC082F7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8" name="Google Shape;4068;p23">
              <a:extLst>
                <a:ext uri="{FF2B5EF4-FFF2-40B4-BE49-F238E27FC236}">
                  <a16:creationId xmlns:a16="http://schemas.microsoft.com/office/drawing/2014/main" id="{FAA159B7-7054-5B13-B245-58EDF6253188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9" name="Google Shape;4069;p23">
              <a:extLst>
                <a:ext uri="{FF2B5EF4-FFF2-40B4-BE49-F238E27FC236}">
                  <a16:creationId xmlns:a16="http://schemas.microsoft.com/office/drawing/2014/main" id="{BF713CF3-415A-4204-5C12-A77D211B1673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0" name="Google Shape;4070;p23">
              <a:extLst>
                <a:ext uri="{FF2B5EF4-FFF2-40B4-BE49-F238E27FC236}">
                  <a16:creationId xmlns:a16="http://schemas.microsoft.com/office/drawing/2014/main" id="{3EAA6F59-6CB1-59E5-0C99-2F34FBD1791B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1" name="Google Shape;4071;p23">
              <a:extLst>
                <a:ext uri="{FF2B5EF4-FFF2-40B4-BE49-F238E27FC236}">
                  <a16:creationId xmlns:a16="http://schemas.microsoft.com/office/drawing/2014/main" id="{1FFE77BF-1EFD-1593-89C6-60F3729D25F3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2" name="Google Shape;4072;p23">
              <a:extLst>
                <a:ext uri="{FF2B5EF4-FFF2-40B4-BE49-F238E27FC236}">
                  <a16:creationId xmlns:a16="http://schemas.microsoft.com/office/drawing/2014/main" id="{7910C4BC-AF13-6DC4-37EC-BB9169700A2F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3" name="Google Shape;4073;p23">
              <a:extLst>
                <a:ext uri="{FF2B5EF4-FFF2-40B4-BE49-F238E27FC236}">
                  <a16:creationId xmlns:a16="http://schemas.microsoft.com/office/drawing/2014/main" id="{5FFD8AD7-A64B-AB8A-7FFC-925BE0EF9C8D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4" name="Google Shape;4074;p23">
              <a:extLst>
                <a:ext uri="{FF2B5EF4-FFF2-40B4-BE49-F238E27FC236}">
                  <a16:creationId xmlns:a16="http://schemas.microsoft.com/office/drawing/2014/main" id="{63E03676-D0C1-7657-888E-7238E34F173C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" name="Google Shape;4075;p23">
              <a:extLst>
                <a:ext uri="{FF2B5EF4-FFF2-40B4-BE49-F238E27FC236}">
                  <a16:creationId xmlns:a16="http://schemas.microsoft.com/office/drawing/2014/main" id="{5DF3A044-368F-771A-76B3-2817028C944A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" name="Google Shape;4076;p23">
              <a:extLst>
                <a:ext uri="{FF2B5EF4-FFF2-40B4-BE49-F238E27FC236}">
                  <a16:creationId xmlns:a16="http://schemas.microsoft.com/office/drawing/2014/main" id="{7B66BF97-D69E-0DC3-CD25-2D2A7B54ABFA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" name="Google Shape;4077;p23">
              <a:extLst>
                <a:ext uri="{FF2B5EF4-FFF2-40B4-BE49-F238E27FC236}">
                  <a16:creationId xmlns:a16="http://schemas.microsoft.com/office/drawing/2014/main" id="{9E67355A-7A71-7875-2D82-B9FEB3EC713B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" name="Google Shape;4078;p23">
              <a:extLst>
                <a:ext uri="{FF2B5EF4-FFF2-40B4-BE49-F238E27FC236}">
                  <a16:creationId xmlns:a16="http://schemas.microsoft.com/office/drawing/2014/main" id="{9C569269-C036-505C-2E64-1F7C130F64E0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" name="Google Shape;4079;p23">
              <a:extLst>
                <a:ext uri="{FF2B5EF4-FFF2-40B4-BE49-F238E27FC236}">
                  <a16:creationId xmlns:a16="http://schemas.microsoft.com/office/drawing/2014/main" id="{A21736D2-3E1F-14B2-CB90-A2842934318E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" name="Google Shape;4080;p23">
              <a:extLst>
                <a:ext uri="{FF2B5EF4-FFF2-40B4-BE49-F238E27FC236}">
                  <a16:creationId xmlns:a16="http://schemas.microsoft.com/office/drawing/2014/main" id="{A49B9B24-BC98-480C-F4EF-916B6CF8274F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" name="Google Shape;4081;p23">
              <a:extLst>
                <a:ext uri="{FF2B5EF4-FFF2-40B4-BE49-F238E27FC236}">
                  <a16:creationId xmlns:a16="http://schemas.microsoft.com/office/drawing/2014/main" id="{59E0A1C8-CDD4-41D8-212C-C31AD2EC4C13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" name="Google Shape;4082;p23">
              <a:extLst>
                <a:ext uri="{FF2B5EF4-FFF2-40B4-BE49-F238E27FC236}">
                  <a16:creationId xmlns:a16="http://schemas.microsoft.com/office/drawing/2014/main" id="{76D2A2AE-CD34-C4A0-87DF-E2EB4F7FBA0E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" name="Google Shape;4083;p23">
              <a:extLst>
                <a:ext uri="{FF2B5EF4-FFF2-40B4-BE49-F238E27FC236}">
                  <a16:creationId xmlns:a16="http://schemas.microsoft.com/office/drawing/2014/main" id="{B8C4022E-EAA7-028D-808E-CB1443F7DBAC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" name="Google Shape;4084;p23">
              <a:extLst>
                <a:ext uri="{FF2B5EF4-FFF2-40B4-BE49-F238E27FC236}">
                  <a16:creationId xmlns:a16="http://schemas.microsoft.com/office/drawing/2014/main" id="{275624B5-25D7-0DCB-5B73-DA50F60F8581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5" name="Google Shape;4085;p23">
              <a:extLst>
                <a:ext uri="{FF2B5EF4-FFF2-40B4-BE49-F238E27FC236}">
                  <a16:creationId xmlns:a16="http://schemas.microsoft.com/office/drawing/2014/main" id="{9CBB5578-C13F-1ABC-799D-9AC112D69A67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6" name="Google Shape;4086;p23">
              <a:extLst>
                <a:ext uri="{FF2B5EF4-FFF2-40B4-BE49-F238E27FC236}">
                  <a16:creationId xmlns:a16="http://schemas.microsoft.com/office/drawing/2014/main" id="{8B6A4826-F0C3-7C53-3E8D-587B282CB64B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7" name="Google Shape;4087;p23">
              <a:extLst>
                <a:ext uri="{FF2B5EF4-FFF2-40B4-BE49-F238E27FC236}">
                  <a16:creationId xmlns:a16="http://schemas.microsoft.com/office/drawing/2014/main" id="{68AB20BA-0462-8244-8F26-A9D1F637F170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8" name="Google Shape;4088;p23">
              <a:extLst>
                <a:ext uri="{FF2B5EF4-FFF2-40B4-BE49-F238E27FC236}">
                  <a16:creationId xmlns:a16="http://schemas.microsoft.com/office/drawing/2014/main" id="{9A15C9CD-1F13-14D3-20DA-297B28A09B36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9" name="Google Shape;4089;p23">
              <a:extLst>
                <a:ext uri="{FF2B5EF4-FFF2-40B4-BE49-F238E27FC236}">
                  <a16:creationId xmlns:a16="http://schemas.microsoft.com/office/drawing/2014/main" id="{C73F81EC-9DB7-99A9-3CC8-19486FABD709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0" name="Google Shape;4090;p23">
              <a:extLst>
                <a:ext uri="{FF2B5EF4-FFF2-40B4-BE49-F238E27FC236}">
                  <a16:creationId xmlns:a16="http://schemas.microsoft.com/office/drawing/2014/main" id="{DCE1A77E-DEAE-1852-E9DB-49F3C4626288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1" name="Google Shape;4091;p23">
              <a:extLst>
                <a:ext uri="{FF2B5EF4-FFF2-40B4-BE49-F238E27FC236}">
                  <a16:creationId xmlns:a16="http://schemas.microsoft.com/office/drawing/2014/main" id="{EA6EBE44-A338-7F59-376E-CA79969EC932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2" name="Google Shape;4092;p23">
              <a:extLst>
                <a:ext uri="{FF2B5EF4-FFF2-40B4-BE49-F238E27FC236}">
                  <a16:creationId xmlns:a16="http://schemas.microsoft.com/office/drawing/2014/main" id="{066C8220-949B-3DC1-44FE-9C30C5EE9143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3" name="Google Shape;4093;p23">
              <a:extLst>
                <a:ext uri="{FF2B5EF4-FFF2-40B4-BE49-F238E27FC236}">
                  <a16:creationId xmlns:a16="http://schemas.microsoft.com/office/drawing/2014/main" id="{2D196C0D-9FF8-5FF2-AAC8-D13FEC611927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4" name="Google Shape;4094;p23">
              <a:extLst>
                <a:ext uri="{FF2B5EF4-FFF2-40B4-BE49-F238E27FC236}">
                  <a16:creationId xmlns:a16="http://schemas.microsoft.com/office/drawing/2014/main" id="{DB54D1F4-F1EE-A328-C478-42D8576B5203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5" name="Google Shape;4095;p23">
              <a:extLst>
                <a:ext uri="{FF2B5EF4-FFF2-40B4-BE49-F238E27FC236}">
                  <a16:creationId xmlns:a16="http://schemas.microsoft.com/office/drawing/2014/main" id="{99975688-598D-CD74-4860-23754CAB6779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id="{AD38AAC5-045A-36E3-C72B-44976A937537}"/>
              </a:ext>
            </a:extLst>
          </p:cNvPr>
          <p:cNvSpPr/>
          <p:nvPr/>
        </p:nvSpPr>
        <p:spPr>
          <a:xfrm>
            <a:off x="3926609" y="332509"/>
            <a:ext cx="9621982" cy="962198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11"/>
          <p:cNvSpPr/>
          <p:nvPr/>
        </p:nvSpPr>
        <p:spPr>
          <a:xfrm>
            <a:off x="36397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3" name="Google Shape;1723;p11"/>
          <p:cNvSpPr/>
          <p:nvPr/>
        </p:nvSpPr>
        <p:spPr>
          <a:xfrm>
            <a:off x="36397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4" name="Google Shape;1724;p11"/>
          <p:cNvSpPr/>
          <p:nvPr/>
        </p:nvSpPr>
        <p:spPr>
          <a:xfrm>
            <a:off x="36397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5" name="Google Shape;1725;p11"/>
          <p:cNvSpPr/>
          <p:nvPr/>
        </p:nvSpPr>
        <p:spPr>
          <a:xfrm>
            <a:off x="36397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6" name="Google Shape;1726;p11"/>
          <p:cNvSpPr/>
          <p:nvPr/>
        </p:nvSpPr>
        <p:spPr>
          <a:xfrm>
            <a:off x="1271029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7" name="Google Shape;1727;p11"/>
          <p:cNvSpPr/>
          <p:nvPr/>
        </p:nvSpPr>
        <p:spPr>
          <a:xfrm>
            <a:off x="1271029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8" name="Google Shape;1728;p11"/>
          <p:cNvSpPr/>
          <p:nvPr/>
        </p:nvSpPr>
        <p:spPr>
          <a:xfrm>
            <a:off x="1271029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9" name="Google Shape;1729;p11"/>
          <p:cNvSpPr/>
          <p:nvPr/>
        </p:nvSpPr>
        <p:spPr>
          <a:xfrm>
            <a:off x="1271029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0" name="Google Shape;1730;p11"/>
          <p:cNvSpPr/>
          <p:nvPr/>
        </p:nvSpPr>
        <p:spPr>
          <a:xfrm>
            <a:off x="2178087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1" name="Google Shape;1731;p11"/>
          <p:cNvSpPr/>
          <p:nvPr/>
        </p:nvSpPr>
        <p:spPr>
          <a:xfrm>
            <a:off x="2178087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2" name="Google Shape;1732;p11"/>
          <p:cNvSpPr/>
          <p:nvPr/>
        </p:nvSpPr>
        <p:spPr>
          <a:xfrm>
            <a:off x="2178087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3" name="Google Shape;1733;p11"/>
          <p:cNvSpPr/>
          <p:nvPr/>
        </p:nvSpPr>
        <p:spPr>
          <a:xfrm>
            <a:off x="2178087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4" name="Google Shape;1734;p11"/>
          <p:cNvSpPr/>
          <p:nvPr/>
        </p:nvSpPr>
        <p:spPr>
          <a:xfrm>
            <a:off x="3085146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5" name="Google Shape;1735;p11"/>
          <p:cNvSpPr/>
          <p:nvPr/>
        </p:nvSpPr>
        <p:spPr>
          <a:xfrm>
            <a:off x="3085146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6" name="Google Shape;1736;p11"/>
          <p:cNvSpPr/>
          <p:nvPr/>
        </p:nvSpPr>
        <p:spPr>
          <a:xfrm>
            <a:off x="3085146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7" name="Google Shape;1737;p11"/>
          <p:cNvSpPr/>
          <p:nvPr/>
        </p:nvSpPr>
        <p:spPr>
          <a:xfrm>
            <a:off x="3085146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8" name="Google Shape;1738;p11"/>
          <p:cNvSpPr/>
          <p:nvPr/>
        </p:nvSpPr>
        <p:spPr>
          <a:xfrm>
            <a:off x="399220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9" name="Google Shape;1739;p11"/>
          <p:cNvSpPr/>
          <p:nvPr/>
        </p:nvSpPr>
        <p:spPr>
          <a:xfrm>
            <a:off x="399220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0" name="Google Shape;1740;p11"/>
          <p:cNvSpPr/>
          <p:nvPr/>
        </p:nvSpPr>
        <p:spPr>
          <a:xfrm>
            <a:off x="399220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1" name="Google Shape;1741;p11"/>
          <p:cNvSpPr/>
          <p:nvPr/>
        </p:nvSpPr>
        <p:spPr>
          <a:xfrm>
            <a:off x="399220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2" name="Google Shape;1742;p11"/>
          <p:cNvSpPr/>
          <p:nvPr/>
        </p:nvSpPr>
        <p:spPr>
          <a:xfrm>
            <a:off x="4838828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3" name="Google Shape;1743;p11"/>
          <p:cNvSpPr/>
          <p:nvPr/>
        </p:nvSpPr>
        <p:spPr>
          <a:xfrm>
            <a:off x="4838828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4" name="Google Shape;1744;p11"/>
          <p:cNvSpPr/>
          <p:nvPr/>
        </p:nvSpPr>
        <p:spPr>
          <a:xfrm>
            <a:off x="4838828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5" name="Google Shape;1745;p11"/>
          <p:cNvSpPr/>
          <p:nvPr/>
        </p:nvSpPr>
        <p:spPr>
          <a:xfrm>
            <a:off x="4838828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6" name="Google Shape;1746;p11"/>
          <p:cNvSpPr/>
          <p:nvPr/>
        </p:nvSpPr>
        <p:spPr>
          <a:xfrm>
            <a:off x="5745887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7" name="Google Shape;1747;p11"/>
          <p:cNvSpPr/>
          <p:nvPr/>
        </p:nvSpPr>
        <p:spPr>
          <a:xfrm>
            <a:off x="5745887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8" name="Google Shape;1748;p11"/>
          <p:cNvSpPr/>
          <p:nvPr/>
        </p:nvSpPr>
        <p:spPr>
          <a:xfrm>
            <a:off x="5745887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9" name="Google Shape;1749;p11"/>
          <p:cNvSpPr/>
          <p:nvPr/>
        </p:nvSpPr>
        <p:spPr>
          <a:xfrm>
            <a:off x="5745887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0" name="Google Shape;1750;p11"/>
          <p:cNvSpPr/>
          <p:nvPr/>
        </p:nvSpPr>
        <p:spPr>
          <a:xfrm>
            <a:off x="6652945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1" name="Google Shape;1751;p11"/>
          <p:cNvSpPr/>
          <p:nvPr/>
        </p:nvSpPr>
        <p:spPr>
          <a:xfrm>
            <a:off x="6652945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2" name="Google Shape;1752;p11"/>
          <p:cNvSpPr/>
          <p:nvPr/>
        </p:nvSpPr>
        <p:spPr>
          <a:xfrm>
            <a:off x="6652945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3" name="Google Shape;1753;p11"/>
          <p:cNvSpPr/>
          <p:nvPr/>
        </p:nvSpPr>
        <p:spPr>
          <a:xfrm>
            <a:off x="6652945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4" name="Google Shape;1754;p11"/>
          <p:cNvSpPr/>
          <p:nvPr/>
        </p:nvSpPr>
        <p:spPr>
          <a:xfrm>
            <a:off x="7560004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5" name="Google Shape;1755;p11"/>
          <p:cNvSpPr/>
          <p:nvPr/>
        </p:nvSpPr>
        <p:spPr>
          <a:xfrm>
            <a:off x="7560004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6" name="Google Shape;1756;p11"/>
          <p:cNvSpPr/>
          <p:nvPr/>
        </p:nvSpPr>
        <p:spPr>
          <a:xfrm>
            <a:off x="7560004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7" name="Google Shape;1757;p11"/>
          <p:cNvSpPr/>
          <p:nvPr/>
        </p:nvSpPr>
        <p:spPr>
          <a:xfrm>
            <a:off x="7560004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8" name="Google Shape;1758;p11"/>
          <p:cNvSpPr/>
          <p:nvPr/>
        </p:nvSpPr>
        <p:spPr>
          <a:xfrm>
            <a:off x="846706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9" name="Google Shape;1759;p11"/>
          <p:cNvSpPr/>
          <p:nvPr/>
        </p:nvSpPr>
        <p:spPr>
          <a:xfrm>
            <a:off x="846706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0" name="Google Shape;1760;p11"/>
          <p:cNvSpPr/>
          <p:nvPr/>
        </p:nvSpPr>
        <p:spPr>
          <a:xfrm>
            <a:off x="846706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1" name="Google Shape;1761;p11"/>
          <p:cNvSpPr/>
          <p:nvPr/>
        </p:nvSpPr>
        <p:spPr>
          <a:xfrm>
            <a:off x="846706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2" name="Google Shape;1762;p11"/>
          <p:cNvSpPr/>
          <p:nvPr/>
        </p:nvSpPr>
        <p:spPr>
          <a:xfrm>
            <a:off x="9313686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3" name="Google Shape;1763;p11"/>
          <p:cNvSpPr/>
          <p:nvPr/>
        </p:nvSpPr>
        <p:spPr>
          <a:xfrm>
            <a:off x="9313686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4" name="Google Shape;1764;p11"/>
          <p:cNvSpPr/>
          <p:nvPr/>
        </p:nvSpPr>
        <p:spPr>
          <a:xfrm>
            <a:off x="9313686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5" name="Google Shape;1765;p11"/>
          <p:cNvSpPr/>
          <p:nvPr/>
        </p:nvSpPr>
        <p:spPr>
          <a:xfrm>
            <a:off x="9313686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6" name="Google Shape;1766;p11"/>
          <p:cNvSpPr/>
          <p:nvPr/>
        </p:nvSpPr>
        <p:spPr>
          <a:xfrm>
            <a:off x="10220744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7" name="Google Shape;1767;p11"/>
          <p:cNvSpPr/>
          <p:nvPr/>
        </p:nvSpPr>
        <p:spPr>
          <a:xfrm>
            <a:off x="10220744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8" name="Google Shape;1768;p11"/>
          <p:cNvSpPr/>
          <p:nvPr/>
        </p:nvSpPr>
        <p:spPr>
          <a:xfrm>
            <a:off x="10220744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69" name="Google Shape;1769;p11"/>
          <p:cNvSpPr/>
          <p:nvPr/>
        </p:nvSpPr>
        <p:spPr>
          <a:xfrm>
            <a:off x="10220744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0" name="Google Shape;1770;p11"/>
          <p:cNvSpPr/>
          <p:nvPr/>
        </p:nvSpPr>
        <p:spPr>
          <a:xfrm>
            <a:off x="1112780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1" name="Google Shape;1771;p11"/>
          <p:cNvSpPr/>
          <p:nvPr/>
        </p:nvSpPr>
        <p:spPr>
          <a:xfrm>
            <a:off x="1112780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2" name="Google Shape;1772;p11"/>
          <p:cNvSpPr/>
          <p:nvPr/>
        </p:nvSpPr>
        <p:spPr>
          <a:xfrm>
            <a:off x="1112780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3" name="Google Shape;1773;p11"/>
          <p:cNvSpPr/>
          <p:nvPr/>
        </p:nvSpPr>
        <p:spPr>
          <a:xfrm>
            <a:off x="1112780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4" name="Google Shape;1774;p11"/>
          <p:cNvSpPr/>
          <p:nvPr/>
        </p:nvSpPr>
        <p:spPr>
          <a:xfrm>
            <a:off x="1203486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5" name="Google Shape;1775;p11"/>
          <p:cNvSpPr/>
          <p:nvPr/>
        </p:nvSpPr>
        <p:spPr>
          <a:xfrm>
            <a:off x="1203486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6" name="Google Shape;1776;p11"/>
          <p:cNvSpPr/>
          <p:nvPr/>
        </p:nvSpPr>
        <p:spPr>
          <a:xfrm>
            <a:off x="1203486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7" name="Google Shape;1777;p11"/>
          <p:cNvSpPr/>
          <p:nvPr/>
        </p:nvSpPr>
        <p:spPr>
          <a:xfrm>
            <a:off x="1203486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8" name="Google Shape;1778;p11"/>
          <p:cNvSpPr/>
          <p:nvPr/>
        </p:nvSpPr>
        <p:spPr>
          <a:xfrm>
            <a:off x="1294192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79" name="Google Shape;1779;p11"/>
          <p:cNvSpPr/>
          <p:nvPr/>
        </p:nvSpPr>
        <p:spPr>
          <a:xfrm>
            <a:off x="1294192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0" name="Google Shape;1780;p11"/>
          <p:cNvSpPr/>
          <p:nvPr/>
        </p:nvSpPr>
        <p:spPr>
          <a:xfrm>
            <a:off x="1294192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1" name="Google Shape;1781;p11"/>
          <p:cNvSpPr/>
          <p:nvPr/>
        </p:nvSpPr>
        <p:spPr>
          <a:xfrm>
            <a:off x="1294192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2" name="Google Shape;1782;p11"/>
          <p:cNvSpPr/>
          <p:nvPr/>
        </p:nvSpPr>
        <p:spPr>
          <a:xfrm>
            <a:off x="13788543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3" name="Google Shape;1783;p11"/>
          <p:cNvSpPr/>
          <p:nvPr/>
        </p:nvSpPr>
        <p:spPr>
          <a:xfrm>
            <a:off x="13788543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4" name="Google Shape;1784;p11"/>
          <p:cNvSpPr/>
          <p:nvPr/>
        </p:nvSpPr>
        <p:spPr>
          <a:xfrm>
            <a:off x="13788543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5" name="Google Shape;1785;p11"/>
          <p:cNvSpPr/>
          <p:nvPr/>
        </p:nvSpPr>
        <p:spPr>
          <a:xfrm>
            <a:off x="13788543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6" name="Google Shape;1786;p11"/>
          <p:cNvSpPr/>
          <p:nvPr/>
        </p:nvSpPr>
        <p:spPr>
          <a:xfrm>
            <a:off x="14695602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7" name="Google Shape;1787;p11"/>
          <p:cNvSpPr/>
          <p:nvPr/>
        </p:nvSpPr>
        <p:spPr>
          <a:xfrm>
            <a:off x="14695602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8" name="Google Shape;1788;p11"/>
          <p:cNvSpPr/>
          <p:nvPr/>
        </p:nvSpPr>
        <p:spPr>
          <a:xfrm>
            <a:off x="14695602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89" name="Google Shape;1789;p11"/>
          <p:cNvSpPr/>
          <p:nvPr/>
        </p:nvSpPr>
        <p:spPr>
          <a:xfrm>
            <a:off x="14695602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0" name="Google Shape;1790;p11"/>
          <p:cNvSpPr/>
          <p:nvPr/>
        </p:nvSpPr>
        <p:spPr>
          <a:xfrm>
            <a:off x="15602661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1" name="Google Shape;1791;p11"/>
          <p:cNvSpPr/>
          <p:nvPr/>
        </p:nvSpPr>
        <p:spPr>
          <a:xfrm>
            <a:off x="15602661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2" name="Google Shape;1792;p11"/>
          <p:cNvSpPr/>
          <p:nvPr/>
        </p:nvSpPr>
        <p:spPr>
          <a:xfrm>
            <a:off x="15602661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3" name="Google Shape;1793;p11"/>
          <p:cNvSpPr/>
          <p:nvPr/>
        </p:nvSpPr>
        <p:spPr>
          <a:xfrm>
            <a:off x="15602661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4" name="Google Shape;1794;p11"/>
          <p:cNvSpPr/>
          <p:nvPr/>
        </p:nvSpPr>
        <p:spPr>
          <a:xfrm>
            <a:off x="16509720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5" name="Google Shape;1795;p11"/>
          <p:cNvSpPr/>
          <p:nvPr/>
        </p:nvSpPr>
        <p:spPr>
          <a:xfrm>
            <a:off x="16509720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6" name="Google Shape;1796;p11"/>
          <p:cNvSpPr/>
          <p:nvPr/>
        </p:nvSpPr>
        <p:spPr>
          <a:xfrm>
            <a:off x="16509720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7" name="Google Shape;1797;p11"/>
          <p:cNvSpPr/>
          <p:nvPr/>
        </p:nvSpPr>
        <p:spPr>
          <a:xfrm>
            <a:off x="16509720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5" y="0"/>
                </a:lnTo>
                <a:lnTo>
                  <a:pt x="676335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8" name="Google Shape;1798;p11"/>
          <p:cNvSpPr/>
          <p:nvPr/>
        </p:nvSpPr>
        <p:spPr>
          <a:xfrm>
            <a:off x="17416778" y="8353541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5"/>
                </a:lnTo>
                <a:lnTo>
                  <a:pt x="0" y="676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99" name="Google Shape;1799;p11"/>
          <p:cNvSpPr/>
          <p:nvPr/>
        </p:nvSpPr>
        <p:spPr>
          <a:xfrm>
            <a:off x="17416778" y="7694223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6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0" name="Google Shape;1800;p11"/>
          <p:cNvSpPr/>
          <p:nvPr/>
        </p:nvSpPr>
        <p:spPr>
          <a:xfrm>
            <a:off x="17416778" y="9012857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01" name="Google Shape;1801;p11"/>
          <p:cNvSpPr/>
          <p:nvPr/>
        </p:nvSpPr>
        <p:spPr>
          <a:xfrm>
            <a:off x="17416778" y="9672175"/>
            <a:ext cx="507252" cy="507252"/>
          </a:xfrm>
          <a:custGeom>
            <a:avLst/>
            <a:gdLst/>
            <a:ahLst/>
            <a:cxnLst/>
            <a:rect l="l" t="t" r="r" b="b"/>
            <a:pathLst>
              <a:path w="676336" h="676336" extrusionOk="0">
                <a:moveTo>
                  <a:pt x="0" y="0"/>
                </a:moveTo>
                <a:lnTo>
                  <a:pt x="676336" y="0"/>
                </a:lnTo>
                <a:lnTo>
                  <a:pt x="676336" y="676336"/>
                </a:lnTo>
                <a:lnTo>
                  <a:pt x="0" y="676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802" name="Google Shape;1802;p11"/>
          <p:cNvGrpSpPr/>
          <p:nvPr/>
        </p:nvGrpSpPr>
        <p:grpSpPr>
          <a:xfrm>
            <a:off x="7021706" y="3211706"/>
            <a:ext cx="4244588" cy="4244588"/>
            <a:chOff x="0" y="0"/>
            <a:chExt cx="812800" cy="812800"/>
          </a:xfrm>
        </p:grpSpPr>
        <p:sp>
          <p:nvSpPr>
            <p:cNvPr id="1803" name="Google Shape;180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>
              <a:gsLst>
                <a:gs pos="0">
                  <a:srgbClr val="72FFFD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5" name="Google Shape;1805;p11"/>
          <p:cNvGrpSpPr/>
          <p:nvPr/>
        </p:nvGrpSpPr>
        <p:grpSpPr>
          <a:xfrm>
            <a:off x="1489696" y="3211706"/>
            <a:ext cx="4244588" cy="4244588"/>
            <a:chOff x="0" y="0"/>
            <a:chExt cx="812800" cy="812800"/>
          </a:xfrm>
        </p:grpSpPr>
        <p:sp>
          <p:nvSpPr>
            <p:cNvPr id="1806" name="Google Shape;180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>
              <a:gsLst>
                <a:gs pos="0">
                  <a:srgbClr val="72FFFD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8" name="Google Shape;1808;p11"/>
          <p:cNvGrpSpPr/>
          <p:nvPr/>
        </p:nvGrpSpPr>
        <p:grpSpPr>
          <a:xfrm>
            <a:off x="12552169" y="3211706"/>
            <a:ext cx="4244588" cy="4244588"/>
            <a:chOff x="0" y="0"/>
            <a:chExt cx="812800" cy="812800"/>
          </a:xfrm>
        </p:grpSpPr>
        <p:sp>
          <p:nvSpPr>
            <p:cNvPr id="1809" name="Google Shape;180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gradFill>
              <a:gsLst>
                <a:gs pos="0">
                  <a:srgbClr val="72FFFD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1" name="Google Shape;1811;p11"/>
          <p:cNvSpPr txBox="1"/>
          <p:nvPr/>
        </p:nvSpPr>
        <p:spPr>
          <a:xfrm>
            <a:off x="363970" y="-2262745"/>
            <a:ext cx="17560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8997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"/>
          <p:cNvSpPr txBox="1"/>
          <p:nvPr/>
        </p:nvSpPr>
        <p:spPr>
          <a:xfrm>
            <a:off x="1862497" y="4517317"/>
            <a:ext cx="3498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61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Round 1</a:t>
            </a:r>
            <a:endParaRPr/>
          </a:p>
        </p:txBody>
      </p:sp>
      <p:sp>
        <p:nvSpPr>
          <p:cNvPr id="1813" name="Google Shape;1813;p11"/>
          <p:cNvSpPr txBox="1"/>
          <p:nvPr/>
        </p:nvSpPr>
        <p:spPr>
          <a:xfrm>
            <a:off x="1862497" y="5439580"/>
            <a:ext cx="3498986" cy="50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7" b="1" i="0" u="none" strike="noStrike" cap="non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3 questions</a:t>
            </a:r>
            <a:endParaRPr/>
          </a:p>
        </p:txBody>
      </p:sp>
      <p:sp>
        <p:nvSpPr>
          <p:cNvPr id="1814" name="Google Shape;1814;p11"/>
          <p:cNvSpPr txBox="1"/>
          <p:nvPr/>
        </p:nvSpPr>
        <p:spPr>
          <a:xfrm>
            <a:off x="7394507" y="4517317"/>
            <a:ext cx="3498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61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Round 2</a:t>
            </a:r>
            <a:endParaRPr/>
          </a:p>
        </p:txBody>
      </p:sp>
      <p:sp>
        <p:nvSpPr>
          <p:cNvPr id="1815" name="Google Shape;1815;p11"/>
          <p:cNvSpPr txBox="1"/>
          <p:nvPr/>
        </p:nvSpPr>
        <p:spPr>
          <a:xfrm>
            <a:off x="7394507" y="5439580"/>
            <a:ext cx="3498986" cy="62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7" b="1">
                <a:latin typeface="Blinker"/>
                <a:ea typeface="Blinker"/>
                <a:cs typeface="Blinker"/>
                <a:sym typeface="Blinker"/>
              </a:rPr>
              <a:t>3</a:t>
            </a:r>
            <a:r>
              <a:rPr lang="en-US" sz="2887" b="1" i="0" u="none" strike="noStrike" cap="non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 questions</a:t>
            </a:r>
            <a:endParaRPr/>
          </a:p>
        </p:txBody>
      </p:sp>
      <p:sp>
        <p:nvSpPr>
          <p:cNvPr id="1816" name="Google Shape;1816;p11"/>
          <p:cNvSpPr txBox="1"/>
          <p:nvPr/>
        </p:nvSpPr>
        <p:spPr>
          <a:xfrm>
            <a:off x="12924970" y="4517317"/>
            <a:ext cx="34989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61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Round 3</a:t>
            </a:r>
            <a:endParaRPr/>
          </a:p>
        </p:txBody>
      </p:sp>
      <p:sp>
        <p:nvSpPr>
          <p:cNvPr id="1817" name="Google Shape;1817;p11"/>
          <p:cNvSpPr txBox="1"/>
          <p:nvPr/>
        </p:nvSpPr>
        <p:spPr>
          <a:xfrm>
            <a:off x="12924970" y="5439580"/>
            <a:ext cx="3498986" cy="50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7" b="1" i="0" u="none" strike="noStrike" cap="none">
                <a:solidFill>
                  <a:srgbClr val="000000"/>
                </a:solidFill>
                <a:latin typeface="Blinker"/>
                <a:ea typeface="Blinker"/>
                <a:cs typeface="Blinker"/>
                <a:sym typeface="Blinker"/>
              </a:rPr>
              <a:t>3 questions</a:t>
            </a:r>
            <a:endParaRPr/>
          </a:p>
        </p:txBody>
      </p:sp>
      <p:sp>
        <p:nvSpPr>
          <p:cNvPr id="1818" name="Google Shape;1818;p11"/>
          <p:cNvSpPr txBox="1"/>
          <p:nvPr/>
        </p:nvSpPr>
        <p:spPr>
          <a:xfrm>
            <a:off x="865950" y="509000"/>
            <a:ext cx="16556100" cy="2174700"/>
          </a:xfrm>
          <a:prstGeom prst="rect">
            <a:avLst/>
          </a:prstGeom>
          <a:noFill/>
          <a:ln>
            <a:noFill/>
          </a:ln>
          <a:effectLst>
            <a:outerShdw blurRad="628650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8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28" b="1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GAMING ROUNDS</a:t>
            </a:r>
            <a:endParaRPr sz="14128" b="1">
              <a:solidFill>
                <a:srgbClr val="FFCB1F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/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/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/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/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/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/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/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/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/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/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/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/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/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/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/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/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/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/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/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/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/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/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/>
          <p:cNvSpPr txBox="1"/>
          <p:nvPr/>
        </p:nvSpPr>
        <p:spPr>
          <a:xfrm>
            <a:off x="4155750" y="4205102"/>
            <a:ext cx="9976500" cy="1876796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ROUND </a:t>
            </a:r>
            <a:r>
              <a:rPr lang="en-US" sz="15245" b="1">
                <a:solidFill>
                  <a:srgbClr val="FFFFFF"/>
                </a:solidFill>
                <a:latin typeface="Blinker"/>
                <a:sym typeface="Blinker"/>
              </a:rPr>
              <a:t>1</a:t>
            </a:r>
            <a:endParaRPr/>
          </a:p>
        </p:txBody>
      </p:sp>
      <p:pic>
        <p:nvPicPr>
          <p:cNvPr id="2" name="family-feud-win-sound-effect.wav">
            <a:hlinkClick r:id="" action="ppaction://media"/>
            <a:extLst>
              <a:ext uri="{FF2B5EF4-FFF2-40B4-BE49-F238E27FC236}">
                <a16:creationId xmlns:a16="http://schemas.microsoft.com/office/drawing/2014/main" id="{DC7293A2-2734-33CB-56A9-F4A74E51F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7600" y="4737100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84331E-7175-662F-73A1-5D06C9F7C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29548" y="5835650"/>
            <a:ext cx="7124700" cy="890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1.1974 0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4;p12">
            <a:extLst>
              <a:ext uri="{FF2B5EF4-FFF2-40B4-BE49-F238E27FC236}">
                <a16:creationId xmlns:a16="http://schemas.microsoft.com/office/drawing/2014/main" id="{48AF71A9-86D9-47D4-5FE7-877753E78BDA}"/>
              </a:ext>
            </a:extLst>
          </p:cNvPr>
          <p:cNvSpPr/>
          <p:nvPr/>
        </p:nvSpPr>
        <p:spPr>
          <a:xfrm>
            <a:off x="10229944" y="651681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4;p12">
            <a:extLst>
              <a:ext uri="{FF2B5EF4-FFF2-40B4-BE49-F238E27FC236}">
                <a16:creationId xmlns:a16="http://schemas.microsoft.com/office/drawing/2014/main" id="{22985BD2-E018-AF2F-1A75-BBF5CDA594DF}"/>
              </a:ext>
            </a:extLst>
          </p:cNvPr>
          <p:cNvSpPr/>
          <p:nvPr/>
        </p:nvSpPr>
        <p:spPr>
          <a:xfrm>
            <a:off x="4192056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24;p12">
            <a:extLst>
              <a:ext uri="{FF2B5EF4-FFF2-40B4-BE49-F238E27FC236}">
                <a16:creationId xmlns:a16="http://schemas.microsoft.com/office/drawing/2014/main" id="{A74B3D32-1043-5BBD-8AB0-0F9C5D0791EA}"/>
              </a:ext>
            </a:extLst>
          </p:cNvPr>
          <p:cNvSpPr/>
          <p:nvPr/>
        </p:nvSpPr>
        <p:spPr>
          <a:xfrm>
            <a:off x="10229944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4;p12">
            <a:extLst>
              <a:ext uri="{FF2B5EF4-FFF2-40B4-BE49-F238E27FC236}">
                <a16:creationId xmlns:a16="http://schemas.microsoft.com/office/drawing/2014/main" id="{D10229DA-9DE4-5F50-D366-4E70EFCCD54E}"/>
              </a:ext>
            </a:extLst>
          </p:cNvPr>
          <p:cNvSpPr/>
          <p:nvPr/>
        </p:nvSpPr>
        <p:spPr>
          <a:xfrm>
            <a:off x="10229944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4;p12">
            <a:extLst>
              <a:ext uri="{FF2B5EF4-FFF2-40B4-BE49-F238E27FC236}">
                <a16:creationId xmlns:a16="http://schemas.microsoft.com/office/drawing/2014/main" id="{D8DC0DC7-5B3E-B56C-63EB-DC352C13A53B}"/>
              </a:ext>
            </a:extLst>
          </p:cNvPr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4;p12">
            <a:extLst>
              <a:ext uri="{FF2B5EF4-FFF2-40B4-BE49-F238E27FC236}">
                <a16:creationId xmlns:a16="http://schemas.microsoft.com/office/drawing/2014/main" id="{81AFBC7E-DA25-131E-368F-7F3FFAB77D49}"/>
              </a:ext>
            </a:extLst>
          </p:cNvPr>
          <p:cNvSpPr/>
          <p:nvPr/>
        </p:nvSpPr>
        <p:spPr>
          <a:xfrm>
            <a:off x="4192056" y="6520248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12"/>
          <p:cNvCxnSpPr/>
          <p:nvPr/>
        </p:nvCxnSpPr>
        <p:spPr>
          <a:xfrm>
            <a:off x="3963442" y="3987732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2" name="Google Shape;1842;p12"/>
          <p:cNvCxnSpPr/>
          <p:nvPr/>
        </p:nvCxnSpPr>
        <p:spPr>
          <a:xfrm>
            <a:off x="3963442" y="3030970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3" name="Google Shape;1843;p12"/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1844" name="Google Shape;1844;p12"/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Google Shape;1845;p12"/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Google Shape;1846;p12"/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Google Shape;1847;p12"/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Google Shape;1848;p12"/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Google Shape;1849;p12"/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Google Shape;1850;p12"/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Google Shape;1851;p12"/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Google Shape;1852;p12"/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Google Shape;1853;p12"/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Google Shape;1854;p12"/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Google Shape;1855;p12"/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Google Shape;1856;p12"/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Google Shape;1857;p12"/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Google Shape;1858;p12"/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Google Shape;1859;p12"/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Google Shape;1860;p12"/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Google Shape;1861;p12"/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Google Shape;1862;p12"/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Google Shape;1863;p12"/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Google Shape;1864;p12"/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Google Shape;1865;p12"/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Google Shape;1866;p12"/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Google Shape;1867;p12"/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Google Shape;1868;p12"/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Google Shape;1869;p12"/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Google Shape;1870;p12"/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Google Shape;1871;p12"/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Google Shape;1872;p12"/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Google Shape;1873;p12"/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Google Shape;1874;p12"/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Google Shape;1875;p12"/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Google Shape;1876;p12"/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Google Shape;1877;p12"/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Google Shape;1878;p12"/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Google Shape;1879;p12"/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Google Shape;1880;p12"/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Google Shape;1881;p12"/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Google Shape;1882;p12"/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Google Shape;1883;p12"/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Google Shape;1884;p12"/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Google Shape;1885;p12"/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Google Shape;1886;p12"/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Google Shape;1887;p12"/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Google Shape;1888;p12"/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Google Shape;1889;p12"/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Google Shape;1890;p12"/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Google Shape;1891;p12"/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Google Shape;1892;p12"/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Google Shape;1893;p12"/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Google Shape;1894;p12"/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Google Shape;1895;p12"/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Google Shape;1896;p12"/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Google Shape;1897;p12"/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Google Shape;1898;p12"/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Google Shape;1899;p12"/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Google Shape;1900;p12"/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Google Shape;1901;p12"/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Google Shape;1902;p12"/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Google Shape;1903;p12"/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Google Shape;1904;p12"/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Google Shape;1905;p12"/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Google Shape;1906;p12"/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Google Shape;1907;p12"/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Google Shape;1908;p12"/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Google Shape;1909;p12"/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Google Shape;1910;p12"/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Google Shape;1911;p12"/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Google Shape;1912;p12"/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Google Shape;1913;p12"/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Google Shape;1914;p12"/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Google Shape;1915;p12"/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Google Shape;1916;p12"/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Google Shape;1917;p12"/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Google Shape;1918;p12"/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5" name="Google Shape;1995;p12"/>
          <p:cNvSpPr txBox="1"/>
          <p:nvPr/>
        </p:nvSpPr>
        <p:spPr>
          <a:xfrm>
            <a:off x="4316611" y="5031156"/>
            <a:ext cx="3616889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334AD"/>
                </a:solidFill>
                <a:latin typeface="Blinker"/>
                <a:sym typeface="Blinker"/>
              </a:rPr>
              <a:t>Coming and going</a:t>
            </a:r>
            <a:endParaRPr sz="3600"/>
          </a:p>
        </p:txBody>
      </p:sp>
      <p:grpSp>
        <p:nvGrpSpPr>
          <p:cNvPr id="1919" name="Google Shape;1919;p12"/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1920" name="Google Shape;1920;p12"/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Google Shape;1921;p12"/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Google Shape;1922;p12"/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Google Shape;1923;p12"/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Google Shape;1924;p12"/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Google Shape;1925;p12"/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Google Shape;1926;p12"/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Google Shape;1927;p12"/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Google Shape;1928;p12"/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Google Shape;1929;p12"/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Google Shape;1930;p12"/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Google Shape;1931;p12"/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Google Shape;1932;p12"/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Google Shape;1933;p12"/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Google Shape;1934;p12"/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Google Shape;1935;p12"/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Google Shape;1936;p12"/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Google Shape;1937;p12"/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Google Shape;1938;p12"/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Google Shape;1939;p12"/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Google Shape;1940;p12"/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Google Shape;1941;p12"/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Google Shape;1942;p12"/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Google Shape;1943;p12"/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Google Shape;1944;p12"/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Google Shape;1945;p12"/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Google Shape;1946;p12"/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Google Shape;1947;p12"/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Google Shape;1948;p12"/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Google Shape;1949;p12"/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Google Shape;1950;p12"/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Google Shape;1951;p12"/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Google Shape;1952;p12"/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Google Shape;1953;p12"/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Google Shape;1954;p12"/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Google Shape;1955;p12"/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Google Shape;1956;p12"/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Google Shape;1957;p12"/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Google Shape;1958;p12"/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Google Shape;1959;p12"/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Google Shape;1960;p12"/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Google Shape;1961;p12"/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Google Shape;1962;p12"/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Google Shape;1963;p12"/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Google Shape;1964;p12"/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Google Shape;1965;p12"/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Google Shape;1966;p12"/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Google Shape;1967;p12"/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Google Shape;1968;p12"/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Google Shape;1969;p12"/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Google Shape;1970;p12"/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Google Shape;1971;p12"/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Google Shape;1972;p12"/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Google Shape;1973;p12"/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Google Shape;1974;p12"/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Google Shape;1975;p12"/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Google Shape;1976;p12"/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Google Shape;1977;p12"/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Google Shape;1978;p12"/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Google Shape;1979;p12"/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Google Shape;1980;p12"/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Google Shape;1981;p12"/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Google Shape;1982;p12"/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Google Shape;1983;p12"/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Google Shape;1984;p12"/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Google Shape;1985;p12"/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Google Shape;1986;p12"/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Google Shape;1987;p12"/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Google Shape;1988;p12"/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Google Shape;1989;p12"/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Google Shape;1990;p12"/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Google Shape;1991;p12"/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Google Shape;1992;p12"/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Google Shape;1993;p12"/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Google Shape;1994;p12"/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" name="Google Shape;1997;p12"/>
          <p:cNvSpPr txBox="1"/>
          <p:nvPr/>
        </p:nvSpPr>
        <p:spPr>
          <a:xfrm>
            <a:off x="4671077" y="8208148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Drug free workplace</a:t>
            </a:r>
            <a:endParaRPr sz="3600" dirty="0"/>
          </a:p>
        </p:txBody>
      </p:sp>
      <p:sp>
        <p:nvSpPr>
          <p:cNvPr id="1998" name="Google Shape;1998;p12"/>
          <p:cNvSpPr txBox="1"/>
          <p:nvPr/>
        </p:nvSpPr>
        <p:spPr>
          <a:xfrm>
            <a:off x="10823791" y="4817159"/>
            <a:ext cx="267830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334AD"/>
                </a:solidFill>
                <a:latin typeface="Blinker"/>
                <a:sym typeface="Blinker"/>
              </a:rPr>
              <a:t>Preexisting condition</a:t>
            </a:r>
            <a:endParaRPr sz="3600"/>
          </a:p>
        </p:txBody>
      </p:sp>
      <p:sp>
        <p:nvSpPr>
          <p:cNvPr id="1999" name="Google Shape;1999;p12"/>
          <p:cNvSpPr txBox="1"/>
          <p:nvPr/>
        </p:nvSpPr>
        <p:spPr>
          <a:xfrm>
            <a:off x="10642288" y="6733179"/>
            <a:ext cx="285980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120 Day Rule</a:t>
            </a:r>
            <a:endParaRPr dirty="0"/>
          </a:p>
        </p:txBody>
      </p:sp>
      <p:sp>
        <p:nvSpPr>
          <p:cNvPr id="2000" name="Google Shape;2000;p12"/>
          <p:cNvSpPr txBox="1"/>
          <p:nvPr/>
        </p:nvSpPr>
        <p:spPr>
          <a:xfrm>
            <a:off x="10642288" y="8432505"/>
            <a:ext cx="3041308" cy="65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334AD"/>
                </a:solidFill>
                <a:latin typeface="Blinker"/>
                <a:sym typeface="Blinker"/>
              </a:rPr>
              <a:t>Reported Late</a:t>
            </a:r>
            <a:endParaRPr sz="3600"/>
          </a:p>
        </p:txBody>
      </p:sp>
      <p:sp>
        <p:nvSpPr>
          <p:cNvPr id="2001" name="Google Shape;2001;p12"/>
          <p:cNvSpPr txBox="1"/>
          <p:nvPr/>
        </p:nvSpPr>
        <p:spPr>
          <a:xfrm>
            <a:off x="3963442" y="3192549"/>
            <a:ext cx="10361100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14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Name a common reason a claim might be denied.</a:t>
            </a:r>
            <a:endParaRPr/>
          </a:p>
        </p:txBody>
      </p:sp>
      <p:sp>
        <p:nvSpPr>
          <p:cNvPr id="2002" name="Google Shape;2002;p12"/>
          <p:cNvSpPr txBox="1"/>
          <p:nvPr/>
        </p:nvSpPr>
        <p:spPr>
          <a:xfrm>
            <a:off x="3489627" y="517884"/>
            <a:ext cx="11308800" cy="2571473"/>
          </a:xfrm>
          <a:prstGeom prst="rect">
            <a:avLst/>
          </a:prstGeom>
          <a:noFill/>
          <a:ln>
            <a:noFill/>
          </a:ln>
          <a:effectLst>
            <a:outerShdw blurRad="14001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2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QUESTION 1</a:t>
            </a:r>
            <a:endParaRPr/>
          </a:p>
        </p:txBody>
      </p:sp>
      <p:sp>
        <p:nvSpPr>
          <p:cNvPr id="9" name="Google Shape;1995;p12">
            <a:extLst>
              <a:ext uri="{FF2B5EF4-FFF2-40B4-BE49-F238E27FC236}">
                <a16:creationId xmlns:a16="http://schemas.microsoft.com/office/drawing/2014/main" id="{708C4FA4-10AD-6B7B-76E3-63E06FB8AA5F}"/>
              </a:ext>
            </a:extLst>
          </p:cNvPr>
          <p:cNvSpPr txBox="1"/>
          <p:nvPr/>
        </p:nvSpPr>
        <p:spPr>
          <a:xfrm>
            <a:off x="4671077" y="6479814"/>
            <a:ext cx="27548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334AD"/>
                </a:solidFill>
                <a:latin typeface="Blinker"/>
                <a:sym typeface="Blinker"/>
              </a:rPr>
              <a:t>Employee Misconduct</a:t>
            </a:r>
            <a:endParaRPr sz="3600"/>
          </a:p>
        </p:txBody>
      </p:sp>
      <p:grpSp>
        <p:nvGrpSpPr>
          <p:cNvPr id="1826" name="Block 3"/>
          <p:cNvGrpSpPr/>
          <p:nvPr/>
        </p:nvGrpSpPr>
        <p:grpSpPr>
          <a:xfrm>
            <a:off x="4192057" y="6373917"/>
            <a:ext cx="3866001" cy="1171789"/>
            <a:chOff x="0" y="-38100"/>
            <a:chExt cx="1018206" cy="308619"/>
          </a:xfrm>
        </p:grpSpPr>
        <p:sp>
          <p:nvSpPr>
            <p:cNvPr id="1827" name="Google Shape;1827;p12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/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4" name="Block 1"/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Block 2"/>
          <p:cNvGrpSpPr/>
          <p:nvPr/>
        </p:nvGrpSpPr>
        <p:grpSpPr>
          <a:xfrm>
            <a:off x="10229942" y="4706849"/>
            <a:ext cx="3866001" cy="1171789"/>
            <a:chOff x="0" y="-38100"/>
            <a:chExt cx="1018206" cy="308619"/>
          </a:xfrm>
        </p:grpSpPr>
        <p:sp>
          <p:nvSpPr>
            <p:cNvPr id="1833" name="Google Shape;1833;p12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/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8" name="Block 6"/>
          <p:cNvGrpSpPr/>
          <p:nvPr/>
        </p:nvGrpSpPr>
        <p:grpSpPr>
          <a:xfrm>
            <a:off x="10229942" y="8117185"/>
            <a:ext cx="3866001" cy="1171789"/>
            <a:chOff x="0" y="-38100"/>
            <a:chExt cx="1018206" cy="308619"/>
          </a:xfrm>
        </p:grpSpPr>
        <p:sp>
          <p:nvSpPr>
            <p:cNvPr id="1839" name="Google Shape;1839;p12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/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Block 5"/>
          <p:cNvGrpSpPr/>
          <p:nvPr/>
        </p:nvGrpSpPr>
        <p:grpSpPr>
          <a:xfrm>
            <a:off x="4192057" y="8117185"/>
            <a:ext cx="3866001" cy="1171789"/>
            <a:chOff x="0" y="-38100"/>
            <a:chExt cx="1018206" cy="308619"/>
          </a:xfrm>
        </p:grpSpPr>
        <p:sp>
          <p:nvSpPr>
            <p:cNvPr id="1830" name="Google Shape;1830;p12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/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Block 4"/>
          <p:cNvGrpSpPr/>
          <p:nvPr/>
        </p:nvGrpSpPr>
        <p:grpSpPr>
          <a:xfrm>
            <a:off x="10229942" y="6373917"/>
            <a:ext cx="3866001" cy="1171789"/>
            <a:chOff x="0" y="-38100"/>
            <a:chExt cx="1018206" cy="308619"/>
          </a:xfrm>
        </p:grpSpPr>
        <p:sp>
          <p:nvSpPr>
            <p:cNvPr id="1836" name="Google Shape;1836;p12"/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/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8"/>
                  </p:tgtEl>
                </p:cond>
              </p:nextCondLst>
            </p:seq>
          </p:childTnLst>
        </p:cTn>
      </p:par>
    </p:tnLst>
    <p:bldLst>
      <p:bldP spid="18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2281AE39-0DDB-A4AB-AF5D-043DE1CDB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5FE9F821-D31D-1A2B-73EE-96265F396CF2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F559932F-7674-0EB8-1369-21B5243EC461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51EE68D7-4414-8575-BFAA-E0F314DD4CE7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0B3427A9-3775-FB20-EB08-041BC5155DB3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D2BF1779-926E-78F4-24F0-5198721F247A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AFBD867E-4D41-C7B7-709D-1C992D9FA3DB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EC6D5D5B-318B-63CD-80BF-7E070363E170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796AF08D-3008-495D-367A-F1AA94AE26D5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E58AA47A-F54C-8F2D-D3E0-D58E69056B59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69677D9C-33F2-49DF-1182-FC901129507A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765CCF9D-7B28-5287-ADA4-913B7F07875B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DCF6E772-EA97-5368-54E2-BACC1E13C0D4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505ED596-5807-15AC-D379-4DF1B310911B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D53571BB-EE4D-13F5-5486-B0F6F3BEABEB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B04D6807-9A01-2D74-541F-B5BAB9EBAA3E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115673D9-DF8E-F814-F2C3-33FEE128847C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4D88E65F-FAAB-3F3B-7543-57276C7BA172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308388C3-EC89-E7B5-5E79-F2CB22E89F47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BD8697D4-5E54-9E2C-04F9-FC55DC621D8B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9001D0CF-3C28-C5F7-02C1-78A527716EC9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EFB7C62E-DA4C-9334-11FB-049B70D85EB9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5A47168A-9DBC-C235-79A1-CB3A4AE0CA17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EEDD5382-5BB6-A248-AFAD-04D62AD8C10E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8C959ECF-90AE-CFA9-1330-031DC9EDFF3E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4DF58CAB-AB6F-E23C-3181-110FD001E187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901E401A-57C0-7CB3-EDF2-92CC56C14CDC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EDC07F83-E235-F6D8-00B0-7373B726E035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4C1CEA58-C8F6-69A6-F421-7D59C5E307DF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D8C66BB8-3DBE-0C74-2E5B-91BF8404CDF5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74200E73-313A-9CB5-0F22-771EBB099CED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3F28EC66-9DAB-5A65-4AC1-11B21876782A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76AD2619-2790-27BF-FC6F-60D194A28AAB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2D1CAAA9-94AC-4A84-1EC5-3FFA743BB252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C0CF25C1-13F2-BCAB-6D04-9E581E2971C7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26C94771-5B6C-DFC5-C89C-A47FAFFE7D74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FC39EC25-B1B9-3A03-FAA6-F7B90D8E83E4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BC8EB7C7-110E-BEFA-A707-0D5608D2A125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68CA5F9D-331F-E050-47EF-2C653E71EB06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0761800C-E293-0C88-4C88-31E1B1BF25D6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ABCE2FB8-BC6B-FEA4-A658-AA994F2ED305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A650E923-A067-46C7-E4E6-A76E66E71DD6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695E5D07-125E-2D23-AC16-1F6693ADE91A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1893565B-0631-9F7D-F20C-066285E7AB2C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95FF1058-087E-02C8-2FF6-1F8D1A918892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F512A639-8115-EF86-D171-AA29E5FD82C2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C2B39253-4258-2CDB-EE37-2112C57BC019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2D590D29-7DCC-2A50-B7B5-E02A857FA76D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A8F22BF0-6066-E196-BABC-A19C81BCFEF9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92D92DF8-6962-165F-4494-CE35836036B0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628A478E-2471-C62D-50AD-6C6E6ACF83F1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2E24B80A-745A-A497-6D0C-61B3149DF8C6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3088B345-4DAC-1F62-046F-8BAFB2E1E10D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B1C05CB4-46C5-9F6F-CC09-9489203FE34A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4B2DDEF6-85CE-6020-B55B-6C93188ABE96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0AA0E62B-071C-3F37-8DFE-33D507CB1C5E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21A75197-2393-EC37-D8B0-729D0223B5EB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741A3803-09A0-98D7-33AE-55CDFCAB2018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ECFD0FEB-53C1-5827-0B3A-832C58C57602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D24F43A9-49D3-51EE-0FB9-26A3BF487AB0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5162B5E0-A8B6-13A8-4F00-8E500AA308BC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9116FF75-A707-CD6D-26E7-13B3F08F1094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5C3B2B8E-37E0-5311-4328-8C6291D5DD68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7C532236-8A16-A306-409E-B45D2F3CEF5E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79786A4E-9652-915C-E68F-A7777916118A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2C2BD545-45E3-9C8C-FCA0-A75EDDE427A8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AF55D6DE-9AB4-3EA3-8F73-0CF73FA24B9A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982F0C7E-E2C1-2394-DE23-27BADAEC1C2D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B5742527-5AC6-2C3C-3C6E-2D7B4C329C85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B4FAE17F-145F-42D8-269A-980454F0C260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A3AADCD2-5DC7-F1A8-27AA-857A318D1B26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47427295-EDD8-0808-461A-B9916BB91689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D80C637F-8A4C-7EDA-2A64-12B77AE3FE93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56BF0942-9CF4-2ABC-1F3F-7A7A3E4920BA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C42AE800-0104-11E2-2FCB-83A4ADE73148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37697891-429C-E8A1-3B51-02D1F955EBFC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1A3803E1-D56F-4E20-F69A-EBC726E8AC25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29EA6A98-399A-6154-A548-1F84196186FB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14D65A4A-7FC5-15A3-FCEF-B4C6B9AD697E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63628171-D9E7-A3C7-41CC-58F1F56BC329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8834BE85-346B-BD86-3A39-AE331EA9DA21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967B1372-5DAE-90B3-132C-21C68668B728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2E067159-16FC-F7D0-2738-AC161430CC41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352AB403-F603-D3B2-7AAE-4267B8CC54F3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A9270A3E-C940-8C97-066D-AD4CB7AC45A5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9AD3A5B1-351B-22A4-2D5D-CF841FE2E99A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12ACD4A6-C62A-AC71-967D-4DCE1449B3DE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400907FD-E4AD-DFC5-366B-1D669C6CF1C4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1A739BA9-6B0E-919B-5EA2-FE9F25C7D170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C7BA0DA0-2DC6-76DC-1E59-63D99B37B222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8FF463C7-41EF-7901-C35E-7C6419A474B9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2491E14A-6386-AE19-6564-192B1A770302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B620A054-6001-BE54-C326-0A4C38BC4CD6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8D1E91C4-9D4E-FA99-35A3-1DAEB4495BD2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6BFFB393-CC7E-D817-C57B-5D2F3AAEA16C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6B661B12-7E79-C8AE-BEEF-EB6208A92080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E0DA790D-1177-0B4D-18B4-A8007B7C6844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8E37E72F-2E57-691C-6C7B-FAA8AE20EEC5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2932DC1C-6018-4F8F-9787-09C8CB15FF15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F5F33D62-B0A8-F14F-1DE6-D6E2E149EAA1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3107F34F-48DC-5EF6-6D0A-8974C29F0F1D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330E7BB5-C2E4-9C72-3EA0-BE54B0DD3A64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8BA1A871-F02C-3491-C466-023BD018C0D7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CE36B9AE-45F5-8297-FF14-898D0F04525B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7DF28325-5B31-7C4A-16F2-2B82901135E5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BDE63D6F-D0F5-E6DE-B720-0AF2D6DDDE80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BB3AE3AA-2DDE-8884-7138-57369F9F3847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E75F9BDA-C722-35AE-D3DC-F5B5C2E3BCB6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0E34078E-8439-2CD9-5A09-298CE9325F4C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77999BC8-5FDB-7266-7716-218FB89DCE89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170856B6-65D9-9EBB-3124-964F05813F7B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13C30F02-A2D7-417F-DD62-3833A1CA2666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23E51190-ACA4-C3FB-9CB4-D228716FC5B0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9B65EACF-FEE2-AC53-B41E-6A571BCE9FEE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A845C5AF-3894-3919-F83A-9AA3DD073E12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96C6A6B7-5AFC-F351-CA8D-C04DCA75621C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AC1A1BC8-7968-F901-2DE9-48EDC8D90631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65133D2B-238F-3DD8-14BD-7E9E0E77C60D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5255A38F-B9AC-A100-AD75-EC5C1EAA95E5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AF56A820-C785-19CF-15BD-108D20CF255E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6082F976-C60D-7F6F-8121-CBF9CE4E7690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2302CD28-1008-63E0-3948-4F8049B6F8B4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D20BDBBD-60D0-4A29-1DD3-CEB705F3379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1CFC57E9-D195-1475-9E91-A648265C7D9D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E2A3D352-E636-971C-EF33-FE119B85CA9B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B154D8C2-514D-C778-CF38-5F02C01DC67D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876C70BA-0906-BA3A-3375-1B441D97A9A4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C52189BB-9469-3242-74FF-D37BF87DB573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294A6307-20A7-EA02-1663-1336723743A3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FAC76AF7-BC3D-C607-4128-B0CACBF8470A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92769B94-8FA3-C353-9755-C92B3C6AEA30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19F42781-FADB-F629-5F16-BBAB287F20A4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F297BA19-621E-C816-7F3A-2995511BCBC3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3CDDAA38-3171-AAA0-C6BB-9B8204FE7A3F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B078D8B8-2AB0-7775-E6B9-1BEB53034F79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3FB16694-BE1B-2367-7898-97D49002072D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83D7D852-1C1F-D363-F6A9-957832A16611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3AE43DEC-9C59-EFAE-ED27-F1D39A767BF1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9873E74C-FA97-BB5C-954C-66C34A089FA0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67BC8399-82D2-48CB-F3B9-8F7BBC6BAF38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2D61C869-4546-453C-282B-A3F19057B822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6592F0D2-51DF-578D-D0EF-B2755D0D5C72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4EF98936-2BB8-DB62-6111-C9B4804716CC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5F943C41-9D8A-FB0F-5512-997D2A507C1B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D3CFC3F5-86E6-686E-757B-16489AE49F23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AE79E8E3-6B17-480A-F1B9-291F45A49DE4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6BECA53C-F044-294D-39BE-8A1AFD95851D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6BA1F54F-1576-8E63-CF1D-9CD9A73D7EDD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F6A750F4-39E2-AEBF-C7F5-AD26C0DCC4CA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24291C4C-3DC2-E1DA-436D-3F523A024AD7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A0D047AD-DB79-137C-1971-AC8AA05C1F99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837CE3B3-E8D5-FF5F-9E1E-3BA519478B6C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BCA3F875-25EB-091B-1D53-6000B844513D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3B8F7B17-460A-AB4C-D2B6-2156070D6F43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82C9661C-4DA4-FADA-188B-9205B6B02076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32B83271-8304-C161-9477-0C66BBD02C10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3B49CD4E-3922-7070-55AA-8C847E1EA9B5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748DBC81-BF49-95D2-E052-F0DF50FCFA66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3B8470D5-656A-3B20-D936-9BB6A3EC39FB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D8DCA4F7-30C7-A514-E4A0-75C04FA3E01D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87B02C81-D81A-F3FF-884A-FDD4BE5F428B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932016AB-531F-286E-7A43-00A670948362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45DD32BB-7895-0DBC-C595-332847D51802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DE7AB325-2A0E-909D-C566-46A1D917795C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B147822E-6B2C-2DD1-DFC0-1C23EBCBE9A9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A0CD6B28-9286-FB4B-E10B-AE929833D715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72F91F43-2064-8BFA-F863-4DA511481814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DF724B36-E42F-7107-2CC6-6C8BC156B483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C1FABCC8-B2D2-FC3A-371D-16269CE6E372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930082DA-E895-8F3E-C870-9154F973D348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CEEDDEBE-B92B-527E-38C2-814506C6C258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A5A65762-984A-A098-A2F7-E4052BB420D3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6EBF6D6B-3F4E-5AC6-2E76-083773F21AC0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D9A886FA-347C-08CD-3EEE-42517D79F221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8C27FB3F-E8A6-801E-3AB1-B4FEB8772BFD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F400EE1A-71B6-38A6-BAFA-E9EA6EFA0198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6410B556-B6F6-AFFA-9C4F-3D82441782FC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733C9E16-BA7C-15FD-029D-5E4113050D1B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51A56A00-5D7B-D31F-451D-665AC19688FC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A1545531-FF7C-81D7-CAE6-3BE3BC5DAF79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2F90227A-CEEF-AB7A-83F7-C3D1ED7ECFE6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0D8B17B8-D72C-41A9-6085-93AF755BB60A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F34A2AE3-DCF3-A5AD-17BB-36DFC0562754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83297717-607D-DA45-772F-949282FD4FB5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87E0F7E0-EDAF-5F56-22CD-326B40B09658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B9A486BC-1711-7998-E8A6-47440EE621F3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21B370CC-8B0F-8BDB-418B-3D02D5134C31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7852E0A2-E49F-08DA-31C9-1D65E9CF87ED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D202629A-F4E3-080E-B495-5A34F908F35F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AA1F1F79-D670-25D3-8587-7A5709F87206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258FEBEE-1075-5B94-563A-391BD1E0908A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6D1F25AB-2A83-7F3A-B5F4-DACF3AB83C9A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1BE6BB42-2E98-F4D1-491F-D3427AE9822E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8384B62B-1B07-C2E9-DA9D-3ABD12204534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2C684E64-C1B9-6EAF-56AB-25A6A9FDAF58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B0A0E1E3-5BE3-D277-D8D2-429FAA0C3AFB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8F063CDE-902A-B473-3772-B358F3DCF7EC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9D494D7F-A9AE-3966-D7B8-44226E83AD3F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782F073C-175B-6094-1B2C-6314BCF27ECE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6FCE9DAD-C2CE-FC9F-30C2-F3AF1C8372EE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13E804F8-6EFD-1DF6-BBE1-06B8488FC233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95908B80-CC95-C391-6676-4476EEA2C9E4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9349FE85-D0D5-5DB0-72AD-505CE2E049A6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5B321AAE-54FD-78FA-5D2E-4ABAC5DD97A9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EE797057-3265-E54C-30E1-9E7BF0207F0E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68B45F21-ECF3-A8DD-09A4-2A41681AC367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719735BD-E22E-4E5D-E9AC-DF4868FCAE49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1A5C6C0D-B1E4-4544-3B5B-09889D9FB8DA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EA00E6ED-7D9B-9770-1CF4-817B167BD42B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07EAA976-6F00-CC1E-43AE-93084E9A56FA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138A96B5-1115-62AB-1C37-D61F42A691DC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4F9025B7-A70D-21B5-A14F-B7DFB305B4DA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6867C1E1-7C32-07AF-BC45-F6817C159354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2B14979D-3D18-0AD1-4B1C-4328996FDA12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D8B4B6F8-1B3E-FB3E-23A6-6557D8F0AAC4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33F88516-E1F4-9CEF-A3DB-B62B3653A460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A7DED71F-256C-0819-46C5-8F9D1814F097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0508F725-250A-4C27-E3C6-F68E3E88010F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042C8EF1-4E44-BB3F-13FD-3E01EFD43A26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77F73197-687F-1B28-C2EF-5B708E76E7CD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89D152FA-F5BB-64C7-4A2F-1CDE71683EE6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7E8D1D6F-00F3-A16C-A0BC-C1EA78ACF2A2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784B7147-FA17-637B-DC58-7A6F6C756906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CA004241-6A54-0350-28F3-631A098BDB65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6A2D6318-CB20-D07F-3FFF-5B9CCB6A7D4E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0C72F8F2-FA76-4F3E-8F19-D4F05D41743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4748C43E-B080-4B53-529C-C13BCBB4A8E5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628C99A3-1075-997B-BAE6-337D399A9051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619B6598-1FD7-4AAA-B46E-31ACA9A03E23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8ABDFAF6-C22D-0E75-7057-6DD5F73CB416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C25A29E4-B918-D6D1-C56F-29B7724ED5DE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0449B58F-9833-FE06-3340-7B764153F670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EF26D95E-9F4C-48CF-F5EE-60ED913D699A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2B73C617-EF8D-CC4B-4E2D-D0B77C1ABE78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66BF11AC-ADC4-AF35-068C-EC887B1E5FF3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686129D4-AE26-7D74-FB39-0AA727C12E7B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2F38CF79-F382-B675-8B34-4044A4211FC4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72C5F503-9BAF-D99D-3797-7C052D1AF4CD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3F242D29-D0A9-6718-4614-37A8059673B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40C040E3-E5B3-9191-61CD-2B9FB3D8C5C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FB0E5383-0C68-3A3F-3F6D-D138720C9A0F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1E22F843-A715-D8C0-2EE3-6D827F8C5455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10ADCC12-E0EA-902B-A6B2-6A85DD11ECAA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A2DCB65A-DB08-3BD1-4664-7EFCECA4E92C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C7E3B29A-145B-0E93-DB44-5E4651A402FF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CFB40438-C8A9-836F-A7A4-F9CFEADEA7A2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12A7875E-0A12-CE9B-374C-2411DF5BF5DB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6CDFC37E-ADD6-7185-C223-93B7B2FA0FC9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84F9E9D8-C87B-B123-E9A2-D9811D085575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43FECB57-209F-4B48-9072-D45484CC5BDC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7F0E6E2F-E051-1D17-C6A1-DED5763F946F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7AF4BE89-2B0B-1BA4-965B-0BA90D5D9DF6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B2D69521-A26A-C20F-D15A-B5496539FB46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165D7A8D-BA6A-04E0-251A-BB37FCDAE46E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24F699D6-F14E-E401-1AC1-59F31AA175CF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16F17415-E22A-5318-9B88-4760581DFBBC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906DFF58-7E3A-36EC-BA61-F335E88FCAD7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02E8D55D-63B1-ABD2-B1B1-5F2B7BA3392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912F998B-B51B-96A8-6B96-E0A55FC94F2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73AFDCC1-AFD0-6C75-9DFA-6E3D57317B3B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B745FE59-A177-0D3F-CBD2-6753E711CBDF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ED75C7D3-DD35-504E-C5E2-FCF3CE3C9E34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7FE0E7D2-444B-1CA7-56EB-3191F04E856A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FCE208C7-B308-A2D9-5828-43CB42CD01F9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4902BD47-5648-7686-E83D-2D4E17C59B54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43757799-50BE-7B19-9E3B-0B9F2F1CDF9E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22FBB7B3-5BF9-6FD1-F444-DC8C559F3A56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34CE4592-5DC9-B831-B365-58A5093B0518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A0B407FA-83D9-6507-23A9-5653AD262761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A1A1C3D2-5AE5-B873-31DD-421FF5CB7DFD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8A615E2B-DA91-9FF0-EE7E-D0A1640C7375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47DA8AB1-18C3-B861-1BD2-ABAC7717A0C5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C8DCA05C-7F1A-F7C6-9A31-9B147993E838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49FA306E-4179-0E4C-E618-AA9B4CA56994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4F56F8D6-4C4D-1493-4778-BCF70EBE437F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1682E621-C91D-C002-EF36-E1F2EBD157D8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2F9F75E0-E7DE-5F37-4E08-4E628D4F2887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67FC00AC-C64C-E58E-582A-8963A5FE300B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E9F60BB6-FEDD-DBDB-294D-6D5768156A15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FC07F672-ED16-BEB4-46D5-3547147C5BAA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F80E298E-456D-D23B-15B8-23E10C50694F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625B013D-8B9F-7A71-5921-08035CBD4AA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D39740AC-DB06-E767-E96D-83B0E9E225F6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BD6324EC-53E9-E10F-6AA7-EC2798EB2C78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A2680926-FA0D-70F2-F2E5-26E210D1120C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31DF5EEA-3592-D992-DAE9-4A3E62242873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603CD7A1-EC86-AA84-75C9-B67C00C64EF2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1D200191-48E3-35CB-8252-D6E7CBF0BA16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27E4D224-9006-9121-5EE2-5863720AAC41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866D66F9-8110-C9E0-AEB3-06CF35F0F894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672BF99A-A2AA-50A7-8948-6043772E3FF0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04626B36-B366-E06D-17A4-2B3672F54830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9A43222D-B64D-B932-7658-46650621498D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8024D864-9B6F-BBEC-F2D2-7940FE3D697F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7A67C096-A075-1EDC-B2A8-0AADAE97A63B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41CFA9B6-6624-2A76-448A-8ECD4F1841D4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CFDFFBEC-C57A-06FE-8365-A141E0280380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FB8D84B2-4F65-EC1B-0FF2-1382435519C0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E7B5E6FB-D319-693F-2388-876099B52425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FA693B3B-CE07-4685-A295-4785FFC854AB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FA7B0B4E-D46C-2A8F-7328-952C381DF9B5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3BA4AB9E-329D-D808-C7A4-5A4C106E4803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C9D52D6E-86D6-81E9-D750-8663BD05C99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D2C06E2F-5C8F-3315-42A6-86B826499C19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A94406C2-2366-79F0-0D86-87D986417920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F7EA1841-3029-235A-6FB0-0387C8D842FA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662537C7-DFCC-33A4-6F00-BC8A5A9EFDB1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EAE2B262-7D27-FB9C-9D3D-F8E1CE6B2606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306F14CF-506D-E023-52A0-66387AB7973A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E3195227-4069-C071-F52F-674CE30A4BC1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91C296B1-17E6-B411-DB67-265B9037D280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6114B98A-4AB9-870C-933C-7B8FF7A330C1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5FD35461-518D-9CF0-E253-7773F692C06B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99BD4CD1-0AFC-703E-0458-575584D8E491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194359E5-59D9-C53E-88DE-C1631D695A93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BB1DA3A8-C449-8622-36C3-CA57A1093DB5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29060D46-8F16-9D84-EA32-7E7C63ACB075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46FFA3DC-3F01-DD05-A444-2274367BBCBC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6E293B88-852C-CF05-6384-F910C6AFF5AD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5484DF7B-BC16-6ABC-D9A8-E7595756A76F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2589761B-F994-45EF-82DF-D723B0A9677E}"/>
              </a:ext>
            </a:extLst>
          </p:cNvPr>
          <p:cNvSpPr txBox="1"/>
          <p:nvPr/>
        </p:nvSpPr>
        <p:spPr>
          <a:xfrm>
            <a:off x="4155759" y="3165166"/>
            <a:ext cx="9976500" cy="37545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NEXT QUESTION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235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2">
          <a:extLst>
            <a:ext uri="{FF2B5EF4-FFF2-40B4-BE49-F238E27FC236}">
              <a16:creationId xmlns:a16="http://schemas.microsoft.com/office/drawing/2014/main" id="{4CB8D21B-03CD-44DF-1198-8A39035CB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24;p12">
            <a:extLst>
              <a:ext uri="{FF2B5EF4-FFF2-40B4-BE49-F238E27FC236}">
                <a16:creationId xmlns:a16="http://schemas.microsoft.com/office/drawing/2014/main" id="{E61A655F-DFAD-0CCD-6EBF-54304055662E}"/>
              </a:ext>
            </a:extLst>
          </p:cNvPr>
          <p:cNvSpPr/>
          <p:nvPr/>
        </p:nvSpPr>
        <p:spPr>
          <a:xfrm>
            <a:off x="10229944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4;p12">
            <a:extLst>
              <a:ext uri="{FF2B5EF4-FFF2-40B4-BE49-F238E27FC236}">
                <a16:creationId xmlns:a16="http://schemas.microsoft.com/office/drawing/2014/main" id="{7FE34C05-92EC-7B3E-CACA-B096B80077A6}"/>
              </a:ext>
            </a:extLst>
          </p:cNvPr>
          <p:cNvSpPr/>
          <p:nvPr/>
        </p:nvSpPr>
        <p:spPr>
          <a:xfrm>
            <a:off x="4192056" y="824858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4;p12">
            <a:extLst>
              <a:ext uri="{FF2B5EF4-FFF2-40B4-BE49-F238E27FC236}">
                <a16:creationId xmlns:a16="http://schemas.microsoft.com/office/drawing/2014/main" id="{0F09FC76-2FE4-FF8E-3825-3FB2FA07EC21}"/>
              </a:ext>
            </a:extLst>
          </p:cNvPr>
          <p:cNvSpPr/>
          <p:nvPr/>
        </p:nvSpPr>
        <p:spPr>
          <a:xfrm>
            <a:off x="10229944" y="6516813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4;p12">
            <a:extLst>
              <a:ext uri="{FF2B5EF4-FFF2-40B4-BE49-F238E27FC236}">
                <a16:creationId xmlns:a16="http://schemas.microsoft.com/office/drawing/2014/main" id="{34C7B9FA-0004-BCEB-193F-054D3F51FB65}"/>
              </a:ext>
            </a:extLst>
          </p:cNvPr>
          <p:cNvSpPr/>
          <p:nvPr/>
        </p:nvSpPr>
        <p:spPr>
          <a:xfrm>
            <a:off x="10229944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12">
            <a:extLst>
              <a:ext uri="{FF2B5EF4-FFF2-40B4-BE49-F238E27FC236}">
                <a16:creationId xmlns:a16="http://schemas.microsoft.com/office/drawing/2014/main" id="{C43733F7-3BDA-84E3-67D5-5CA98475166A}"/>
              </a:ext>
            </a:extLst>
          </p:cNvPr>
          <p:cNvSpPr txBox="1"/>
          <p:nvPr/>
        </p:nvSpPr>
        <p:spPr>
          <a:xfrm>
            <a:off x="10229943" y="4918081"/>
            <a:ext cx="386599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334AD"/>
                </a:solidFill>
                <a:latin typeface="Blinker"/>
                <a:sym typeface="Blinker"/>
              </a:rPr>
              <a:t>Crowd control during class change</a:t>
            </a:r>
            <a:endParaRPr sz="2800" dirty="0"/>
          </a:p>
        </p:txBody>
      </p:sp>
      <p:sp>
        <p:nvSpPr>
          <p:cNvPr id="2" name="Google Shape;1824;p12">
            <a:extLst>
              <a:ext uri="{FF2B5EF4-FFF2-40B4-BE49-F238E27FC236}">
                <a16:creationId xmlns:a16="http://schemas.microsoft.com/office/drawing/2014/main" id="{56F5F8C8-7FFF-69A2-DDFA-CDF1B09A5A01}"/>
              </a:ext>
            </a:extLst>
          </p:cNvPr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12">
            <a:extLst>
              <a:ext uri="{FF2B5EF4-FFF2-40B4-BE49-F238E27FC236}">
                <a16:creationId xmlns:a16="http://schemas.microsoft.com/office/drawing/2014/main" id="{7358B5BA-2894-A75D-6BED-7DCCEBD5B49C}"/>
              </a:ext>
            </a:extLst>
          </p:cNvPr>
          <p:cNvSpPr txBox="1"/>
          <p:nvPr/>
        </p:nvSpPr>
        <p:spPr>
          <a:xfrm>
            <a:off x="4192055" y="4943945"/>
            <a:ext cx="38660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334AD"/>
                </a:solidFill>
                <a:latin typeface="Blinker"/>
                <a:sym typeface="Blinker"/>
              </a:rPr>
              <a:t>Library Media Center / Dusting Books</a:t>
            </a:r>
            <a:endParaRPr sz="2800" dirty="0"/>
          </a:p>
        </p:txBody>
      </p:sp>
      <p:sp>
        <p:nvSpPr>
          <p:cNvPr id="4" name="Google Shape;1824;p12">
            <a:extLst>
              <a:ext uri="{FF2B5EF4-FFF2-40B4-BE49-F238E27FC236}">
                <a16:creationId xmlns:a16="http://schemas.microsoft.com/office/drawing/2014/main" id="{07ED3743-75A8-48F5-8FEE-C81620E76C7F}"/>
              </a:ext>
            </a:extLst>
          </p:cNvPr>
          <p:cNvSpPr/>
          <p:nvPr/>
        </p:nvSpPr>
        <p:spPr>
          <a:xfrm>
            <a:off x="4192056" y="6520248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995;p12">
            <a:extLst>
              <a:ext uri="{FF2B5EF4-FFF2-40B4-BE49-F238E27FC236}">
                <a16:creationId xmlns:a16="http://schemas.microsoft.com/office/drawing/2014/main" id="{704DD845-0013-CA63-2ED0-826914EDC9E6}"/>
              </a:ext>
            </a:extLst>
          </p:cNvPr>
          <p:cNvSpPr txBox="1"/>
          <p:nvPr/>
        </p:nvSpPr>
        <p:spPr>
          <a:xfrm>
            <a:off x="4192055" y="6476379"/>
            <a:ext cx="386600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Gas pump at transportation</a:t>
            </a:r>
            <a:endParaRPr sz="3600" dirty="0"/>
          </a:p>
        </p:txBody>
      </p:sp>
      <p:grpSp>
        <p:nvGrpSpPr>
          <p:cNvPr id="1826" name="Block 3">
            <a:extLst>
              <a:ext uri="{FF2B5EF4-FFF2-40B4-BE49-F238E27FC236}">
                <a16:creationId xmlns:a16="http://schemas.microsoft.com/office/drawing/2014/main" id="{5F150560-0796-8366-A3D6-F301E807E884}"/>
              </a:ext>
            </a:extLst>
          </p:cNvPr>
          <p:cNvGrpSpPr/>
          <p:nvPr/>
        </p:nvGrpSpPr>
        <p:grpSpPr>
          <a:xfrm>
            <a:off x="4192057" y="6373917"/>
            <a:ext cx="3866001" cy="1171789"/>
            <a:chOff x="0" y="-38100"/>
            <a:chExt cx="1018206" cy="308619"/>
          </a:xfrm>
        </p:grpSpPr>
        <p:sp>
          <p:nvSpPr>
            <p:cNvPr id="1827" name="Google Shape;1827;p12">
              <a:extLst>
                <a:ext uri="{FF2B5EF4-FFF2-40B4-BE49-F238E27FC236}">
                  <a16:creationId xmlns:a16="http://schemas.microsoft.com/office/drawing/2014/main" id="{3CE730A9-F6C8-7336-3B19-BA716B1ECC18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>
              <a:extLst>
                <a:ext uri="{FF2B5EF4-FFF2-40B4-BE49-F238E27FC236}">
                  <a16:creationId xmlns:a16="http://schemas.microsoft.com/office/drawing/2014/main" id="{A8BCAB1F-58C6-25FD-1CC9-4DF232799055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2" name="Block 2">
            <a:extLst>
              <a:ext uri="{FF2B5EF4-FFF2-40B4-BE49-F238E27FC236}">
                <a16:creationId xmlns:a16="http://schemas.microsoft.com/office/drawing/2014/main" id="{6CEA2D9A-B98F-727A-97B6-7106DC2C938B}"/>
              </a:ext>
            </a:extLst>
          </p:cNvPr>
          <p:cNvGrpSpPr/>
          <p:nvPr/>
        </p:nvGrpSpPr>
        <p:grpSpPr>
          <a:xfrm>
            <a:off x="10229942" y="4706849"/>
            <a:ext cx="3866001" cy="1171789"/>
            <a:chOff x="0" y="-38100"/>
            <a:chExt cx="1018206" cy="308619"/>
          </a:xfrm>
        </p:grpSpPr>
        <p:sp>
          <p:nvSpPr>
            <p:cNvPr id="1833" name="Google Shape;1833;p12">
              <a:extLst>
                <a:ext uri="{FF2B5EF4-FFF2-40B4-BE49-F238E27FC236}">
                  <a16:creationId xmlns:a16="http://schemas.microsoft.com/office/drawing/2014/main" id="{C146A72A-11AD-44CB-E254-34EA71D8D85B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>
              <a:extLst>
                <a:ext uri="{FF2B5EF4-FFF2-40B4-BE49-F238E27FC236}">
                  <a16:creationId xmlns:a16="http://schemas.microsoft.com/office/drawing/2014/main" id="{D054C213-A7DF-8275-6B93-131103E4C71C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4" name="Block 1">
            <a:extLst>
              <a:ext uri="{FF2B5EF4-FFF2-40B4-BE49-F238E27FC236}">
                <a16:creationId xmlns:a16="http://schemas.microsoft.com/office/drawing/2014/main" id="{E5E9D932-A16D-7593-A000-98479893B085}"/>
              </a:ext>
            </a:extLst>
          </p:cNvPr>
          <p:cNvSpPr/>
          <p:nvPr/>
        </p:nvSpPr>
        <p:spPr>
          <a:xfrm>
            <a:off x="4192057" y="4851510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12">
            <a:extLst>
              <a:ext uri="{FF2B5EF4-FFF2-40B4-BE49-F238E27FC236}">
                <a16:creationId xmlns:a16="http://schemas.microsoft.com/office/drawing/2014/main" id="{56D3C457-D169-7598-928A-0D4A3CAAF26E}"/>
              </a:ext>
            </a:extLst>
          </p:cNvPr>
          <p:cNvCxnSpPr/>
          <p:nvPr/>
        </p:nvCxnSpPr>
        <p:spPr>
          <a:xfrm>
            <a:off x="3963442" y="3987732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2" name="Google Shape;1842;p12">
            <a:extLst>
              <a:ext uri="{FF2B5EF4-FFF2-40B4-BE49-F238E27FC236}">
                <a16:creationId xmlns:a16="http://schemas.microsoft.com/office/drawing/2014/main" id="{098B8A31-ACEA-8F31-0F48-44BE5E5E1EEB}"/>
              </a:ext>
            </a:extLst>
          </p:cNvPr>
          <p:cNvCxnSpPr/>
          <p:nvPr/>
        </p:nvCxnSpPr>
        <p:spPr>
          <a:xfrm>
            <a:off x="3963442" y="3030970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3" name="Google Shape;1843;p12">
            <a:extLst>
              <a:ext uri="{FF2B5EF4-FFF2-40B4-BE49-F238E27FC236}">
                <a16:creationId xmlns:a16="http://schemas.microsoft.com/office/drawing/2014/main" id="{7C7F5AD1-1753-BFE4-BAD1-6F5169CE1CE6}"/>
              </a:ext>
            </a:extLst>
          </p:cNvPr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1844" name="Google Shape;1844;p12">
              <a:extLst>
                <a:ext uri="{FF2B5EF4-FFF2-40B4-BE49-F238E27FC236}">
                  <a16:creationId xmlns:a16="http://schemas.microsoft.com/office/drawing/2014/main" id="{FEDBEF91-9ED6-B40B-2767-28FFEC9094C7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Google Shape;1845;p12">
              <a:extLst>
                <a:ext uri="{FF2B5EF4-FFF2-40B4-BE49-F238E27FC236}">
                  <a16:creationId xmlns:a16="http://schemas.microsoft.com/office/drawing/2014/main" id="{EEA22A3D-3E81-5EFA-2D4A-4E42F3279DF4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Google Shape;1846;p12">
              <a:extLst>
                <a:ext uri="{FF2B5EF4-FFF2-40B4-BE49-F238E27FC236}">
                  <a16:creationId xmlns:a16="http://schemas.microsoft.com/office/drawing/2014/main" id="{E6BBA313-986C-EFB3-505B-232147DD65E9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Google Shape;1847;p12">
              <a:extLst>
                <a:ext uri="{FF2B5EF4-FFF2-40B4-BE49-F238E27FC236}">
                  <a16:creationId xmlns:a16="http://schemas.microsoft.com/office/drawing/2014/main" id="{967BB138-F48B-41DC-EE85-6034FD952AF9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Google Shape;1848;p12">
              <a:extLst>
                <a:ext uri="{FF2B5EF4-FFF2-40B4-BE49-F238E27FC236}">
                  <a16:creationId xmlns:a16="http://schemas.microsoft.com/office/drawing/2014/main" id="{CF8383F1-7330-5BD2-6393-ADCAF50C2369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Google Shape;1849;p12">
              <a:extLst>
                <a:ext uri="{FF2B5EF4-FFF2-40B4-BE49-F238E27FC236}">
                  <a16:creationId xmlns:a16="http://schemas.microsoft.com/office/drawing/2014/main" id="{B64737D7-26F0-BCE8-A523-5E27130F9A91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Google Shape;1850;p12">
              <a:extLst>
                <a:ext uri="{FF2B5EF4-FFF2-40B4-BE49-F238E27FC236}">
                  <a16:creationId xmlns:a16="http://schemas.microsoft.com/office/drawing/2014/main" id="{5F228A0B-497A-ED61-5795-5C996E72A60A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Google Shape;1851;p12">
              <a:extLst>
                <a:ext uri="{FF2B5EF4-FFF2-40B4-BE49-F238E27FC236}">
                  <a16:creationId xmlns:a16="http://schemas.microsoft.com/office/drawing/2014/main" id="{8C997FBC-5B60-0D71-D51C-EBBCA2E137B0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Google Shape;1852;p12">
              <a:extLst>
                <a:ext uri="{FF2B5EF4-FFF2-40B4-BE49-F238E27FC236}">
                  <a16:creationId xmlns:a16="http://schemas.microsoft.com/office/drawing/2014/main" id="{AF143D6E-BA63-18D7-FCD9-1876AA2A53D7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Google Shape;1853;p12">
              <a:extLst>
                <a:ext uri="{FF2B5EF4-FFF2-40B4-BE49-F238E27FC236}">
                  <a16:creationId xmlns:a16="http://schemas.microsoft.com/office/drawing/2014/main" id="{96362B50-E7D6-DABB-C2EC-A22194617473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Google Shape;1854;p12">
              <a:extLst>
                <a:ext uri="{FF2B5EF4-FFF2-40B4-BE49-F238E27FC236}">
                  <a16:creationId xmlns:a16="http://schemas.microsoft.com/office/drawing/2014/main" id="{57CD1AD6-DED2-1D67-C38A-6B290DB81F57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Google Shape;1855;p12">
              <a:extLst>
                <a:ext uri="{FF2B5EF4-FFF2-40B4-BE49-F238E27FC236}">
                  <a16:creationId xmlns:a16="http://schemas.microsoft.com/office/drawing/2014/main" id="{F3615663-1A39-451A-021A-45F75E193DB0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Google Shape;1856;p12">
              <a:extLst>
                <a:ext uri="{FF2B5EF4-FFF2-40B4-BE49-F238E27FC236}">
                  <a16:creationId xmlns:a16="http://schemas.microsoft.com/office/drawing/2014/main" id="{4028124F-9E21-FA58-9839-126BD1D5179A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Google Shape;1857;p12">
              <a:extLst>
                <a:ext uri="{FF2B5EF4-FFF2-40B4-BE49-F238E27FC236}">
                  <a16:creationId xmlns:a16="http://schemas.microsoft.com/office/drawing/2014/main" id="{859E10FB-D6C7-602C-7707-AFBA34313B8C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Google Shape;1858;p12">
              <a:extLst>
                <a:ext uri="{FF2B5EF4-FFF2-40B4-BE49-F238E27FC236}">
                  <a16:creationId xmlns:a16="http://schemas.microsoft.com/office/drawing/2014/main" id="{48A75315-F56F-BD35-3E90-D1C0644C9C87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Google Shape;1859;p12">
              <a:extLst>
                <a:ext uri="{FF2B5EF4-FFF2-40B4-BE49-F238E27FC236}">
                  <a16:creationId xmlns:a16="http://schemas.microsoft.com/office/drawing/2014/main" id="{B6C8E42A-05F5-66C9-4226-4FF87289E980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Google Shape;1860;p12">
              <a:extLst>
                <a:ext uri="{FF2B5EF4-FFF2-40B4-BE49-F238E27FC236}">
                  <a16:creationId xmlns:a16="http://schemas.microsoft.com/office/drawing/2014/main" id="{719415EE-F723-5F34-0DB9-E46D31E241FA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Google Shape;1861;p12">
              <a:extLst>
                <a:ext uri="{FF2B5EF4-FFF2-40B4-BE49-F238E27FC236}">
                  <a16:creationId xmlns:a16="http://schemas.microsoft.com/office/drawing/2014/main" id="{8F96BEB8-77E3-AA97-C273-E86342A513C7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Google Shape;1862;p12">
              <a:extLst>
                <a:ext uri="{FF2B5EF4-FFF2-40B4-BE49-F238E27FC236}">
                  <a16:creationId xmlns:a16="http://schemas.microsoft.com/office/drawing/2014/main" id="{EDDF1A1C-4EA1-E480-6C01-3473A263151B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Google Shape;1863;p12">
              <a:extLst>
                <a:ext uri="{FF2B5EF4-FFF2-40B4-BE49-F238E27FC236}">
                  <a16:creationId xmlns:a16="http://schemas.microsoft.com/office/drawing/2014/main" id="{E2F44E25-DDFA-66D2-2AB7-3A07CA3D42C9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Google Shape;1864;p12">
              <a:extLst>
                <a:ext uri="{FF2B5EF4-FFF2-40B4-BE49-F238E27FC236}">
                  <a16:creationId xmlns:a16="http://schemas.microsoft.com/office/drawing/2014/main" id="{8314C6B7-DC1E-AEDE-FD00-2560715A0BDC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Google Shape;1865;p12">
              <a:extLst>
                <a:ext uri="{FF2B5EF4-FFF2-40B4-BE49-F238E27FC236}">
                  <a16:creationId xmlns:a16="http://schemas.microsoft.com/office/drawing/2014/main" id="{2BCA805E-30E9-B6A4-045C-826617892246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Google Shape;1866;p12">
              <a:extLst>
                <a:ext uri="{FF2B5EF4-FFF2-40B4-BE49-F238E27FC236}">
                  <a16:creationId xmlns:a16="http://schemas.microsoft.com/office/drawing/2014/main" id="{0E78A762-D29A-60E8-695D-D96E75B51279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Google Shape;1867;p12">
              <a:extLst>
                <a:ext uri="{FF2B5EF4-FFF2-40B4-BE49-F238E27FC236}">
                  <a16:creationId xmlns:a16="http://schemas.microsoft.com/office/drawing/2014/main" id="{565F3F14-9D5D-FDA9-A1D6-20E6EA19AA16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Google Shape;1868;p12">
              <a:extLst>
                <a:ext uri="{FF2B5EF4-FFF2-40B4-BE49-F238E27FC236}">
                  <a16:creationId xmlns:a16="http://schemas.microsoft.com/office/drawing/2014/main" id="{4A03ED00-5FA1-C4EE-04A1-7CE7992D9CBD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Google Shape;1869;p12">
              <a:extLst>
                <a:ext uri="{FF2B5EF4-FFF2-40B4-BE49-F238E27FC236}">
                  <a16:creationId xmlns:a16="http://schemas.microsoft.com/office/drawing/2014/main" id="{68755DFD-BE0B-8780-8F2E-5A272EBF12C0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Google Shape;1870;p12">
              <a:extLst>
                <a:ext uri="{FF2B5EF4-FFF2-40B4-BE49-F238E27FC236}">
                  <a16:creationId xmlns:a16="http://schemas.microsoft.com/office/drawing/2014/main" id="{C67EBD9A-197B-F25A-BE40-64619201C089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Google Shape;1871;p12">
              <a:extLst>
                <a:ext uri="{FF2B5EF4-FFF2-40B4-BE49-F238E27FC236}">
                  <a16:creationId xmlns:a16="http://schemas.microsoft.com/office/drawing/2014/main" id="{7969B210-756C-D8A9-5E49-A890A4C74E7D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Google Shape;1872;p12">
              <a:extLst>
                <a:ext uri="{FF2B5EF4-FFF2-40B4-BE49-F238E27FC236}">
                  <a16:creationId xmlns:a16="http://schemas.microsoft.com/office/drawing/2014/main" id="{E3680DC1-3256-83AB-6E11-6A2E4F614B17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Google Shape;1873;p12">
              <a:extLst>
                <a:ext uri="{FF2B5EF4-FFF2-40B4-BE49-F238E27FC236}">
                  <a16:creationId xmlns:a16="http://schemas.microsoft.com/office/drawing/2014/main" id="{0EA619EE-5E0E-748C-3549-4C5B7148E387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Google Shape;1874;p12">
              <a:extLst>
                <a:ext uri="{FF2B5EF4-FFF2-40B4-BE49-F238E27FC236}">
                  <a16:creationId xmlns:a16="http://schemas.microsoft.com/office/drawing/2014/main" id="{CC2090C9-06A8-CB7B-D1D8-24FE988C6B9C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Google Shape;1875;p12">
              <a:extLst>
                <a:ext uri="{FF2B5EF4-FFF2-40B4-BE49-F238E27FC236}">
                  <a16:creationId xmlns:a16="http://schemas.microsoft.com/office/drawing/2014/main" id="{5652B9B7-D0F4-CFC6-C147-885833100314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Google Shape;1876;p12">
              <a:extLst>
                <a:ext uri="{FF2B5EF4-FFF2-40B4-BE49-F238E27FC236}">
                  <a16:creationId xmlns:a16="http://schemas.microsoft.com/office/drawing/2014/main" id="{0C749F90-6889-6B92-70C7-4715F164B63D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Google Shape;1877;p12">
              <a:extLst>
                <a:ext uri="{FF2B5EF4-FFF2-40B4-BE49-F238E27FC236}">
                  <a16:creationId xmlns:a16="http://schemas.microsoft.com/office/drawing/2014/main" id="{BB2E22C6-FF59-42AD-4B75-F06248563A8A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Google Shape;1878;p12">
              <a:extLst>
                <a:ext uri="{FF2B5EF4-FFF2-40B4-BE49-F238E27FC236}">
                  <a16:creationId xmlns:a16="http://schemas.microsoft.com/office/drawing/2014/main" id="{7A5AEF8F-CB19-C5E0-6198-8CFBAD41BC5A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Google Shape;1879;p12">
              <a:extLst>
                <a:ext uri="{FF2B5EF4-FFF2-40B4-BE49-F238E27FC236}">
                  <a16:creationId xmlns:a16="http://schemas.microsoft.com/office/drawing/2014/main" id="{C9A194A8-B0E1-0ED1-3F93-8504C9D29E85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Google Shape;1880;p12">
              <a:extLst>
                <a:ext uri="{FF2B5EF4-FFF2-40B4-BE49-F238E27FC236}">
                  <a16:creationId xmlns:a16="http://schemas.microsoft.com/office/drawing/2014/main" id="{2C4CC9AA-C950-C7AF-BD3D-061A4BBC7875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Google Shape;1881;p12">
              <a:extLst>
                <a:ext uri="{FF2B5EF4-FFF2-40B4-BE49-F238E27FC236}">
                  <a16:creationId xmlns:a16="http://schemas.microsoft.com/office/drawing/2014/main" id="{D4E36226-255A-4269-BDEA-98FF637F5752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Google Shape;1882;p12">
              <a:extLst>
                <a:ext uri="{FF2B5EF4-FFF2-40B4-BE49-F238E27FC236}">
                  <a16:creationId xmlns:a16="http://schemas.microsoft.com/office/drawing/2014/main" id="{BF5D6484-D1FC-112A-3EF6-838A0E3FD33C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Google Shape;1883;p12">
              <a:extLst>
                <a:ext uri="{FF2B5EF4-FFF2-40B4-BE49-F238E27FC236}">
                  <a16:creationId xmlns:a16="http://schemas.microsoft.com/office/drawing/2014/main" id="{E8E11B83-4690-8069-B577-0EEF9BBAAB18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Google Shape;1884;p12">
              <a:extLst>
                <a:ext uri="{FF2B5EF4-FFF2-40B4-BE49-F238E27FC236}">
                  <a16:creationId xmlns:a16="http://schemas.microsoft.com/office/drawing/2014/main" id="{A11C6B0B-D364-AAEB-8AF7-539BD6AF38F6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Google Shape;1885;p12">
              <a:extLst>
                <a:ext uri="{FF2B5EF4-FFF2-40B4-BE49-F238E27FC236}">
                  <a16:creationId xmlns:a16="http://schemas.microsoft.com/office/drawing/2014/main" id="{0C09EBB9-4CF7-1BF2-A332-ED08696CD68A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Google Shape;1886;p12">
              <a:extLst>
                <a:ext uri="{FF2B5EF4-FFF2-40B4-BE49-F238E27FC236}">
                  <a16:creationId xmlns:a16="http://schemas.microsoft.com/office/drawing/2014/main" id="{31220788-6FE0-0247-3952-66C0038EA3F3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Google Shape;1887;p12">
              <a:extLst>
                <a:ext uri="{FF2B5EF4-FFF2-40B4-BE49-F238E27FC236}">
                  <a16:creationId xmlns:a16="http://schemas.microsoft.com/office/drawing/2014/main" id="{BEB1F743-E7B8-3D72-2E1A-D3A859462651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Google Shape;1888;p12">
              <a:extLst>
                <a:ext uri="{FF2B5EF4-FFF2-40B4-BE49-F238E27FC236}">
                  <a16:creationId xmlns:a16="http://schemas.microsoft.com/office/drawing/2014/main" id="{E04CE692-46F3-7FED-4183-B2B943AFEA28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Google Shape;1889;p12">
              <a:extLst>
                <a:ext uri="{FF2B5EF4-FFF2-40B4-BE49-F238E27FC236}">
                  <a16:creationId xmlns:a16="http://schemas.microsoft.com/office/drawing/2014/main" id="{F0725AF8-88E1-2697-7375-30F9E5874D75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Google Shape;1890;p12">
              <a:extLst>
                <a:ext uri="{FF2B5EF4-FFF2-40B4-BE49-F238E27FC236}">
                  <a16:creationId xmlns:a16="http://schemas.microsoft.com/office/drawing/2014/main" id="{796DC4F0-9054-4849-FDA0-37DDC4CC65B1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Google Shape;1891;p12">
              <a:extLst>
                <a:ext uri="{FF2B5EF4-FFF2-40B4-BE49-F238E27FC236}">
                  <a16:creationId xmlns:a16="http://schemas.microsoft.com/office/drawing/2014/main" id="{DC7BD495-01C3-CD5D-BB31-7FAFA507C9A2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Google Shape;1892;p12">
              <a:extLst>
                <a:ext uri="{FF2B5EF4-FFF2-40B4-BE49-F238E27FC236}">
                  <a16:creationId xmlns:a16="http://schemas.microsoft.com/office/drawing/2014/main" id="{11657A44-D575-B68D-90B1-EE9B7178CE15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Google Shape;1893;p12">
              <a:extLst>
                <a:ext uri="{FF2B5EF4-FFF2-40B4-BE49-F238E27FC236}">
                  <a16:creationId xmlns:a16="http://schemas.microsoft.com/office/drawing/2014/main" id="{9435C0C0-6199-4E32-DB9B-E64746C65674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Google Shape;1894;p12">
              <a:extLst>
                <a:ext uri="{FF2B5EF4-FFF2-40B4-BE49-F238E27FC236}">
                  <a16:creationId xmlns:a16="http://schemas.microsoft.com/office/drawing/2014/main" id="{1E46A084-E616-9BB1-B5A4-A57FAFD1139A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Google Shape;1895;p12">
              <a:extLst>
                <a:ext uri="{FF2B5EF4-FFF2-40B4-BE49-F238E27FC236}">
                  <a16:creationId xmlns:a16="http://schemas.microsoft.com/office/drawing/2014/main" id="{A3450AE8-C556-797D-BCB5-FB44480FE2BF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Google Shape;1896;p12">
              <a:extLst>
                <a:ext uri="{FF2B5EF4-FFF2-40B4-BE49-F238E27FC236}">
                  <a16:creationId xmlns:a16="http://schemas.microsoft.com/office/drawing/2014/main" id="{2469E0D5-6A8B-7611-5585-D22E7B5CC314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Google Shape;1897;p12">
              <a:extLst>
                <a:ext uri="{FF2B5EF4-FFF2-40B4-BE49-F238E27FC236}">
                  <a16:creationId xmlns:a16="http://schemas.microsoft.com/office/drawing/2014/main" id="{94A16F95-E75E-A54F-B35D-564D9AD955E9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Google Shape;1898;p12">
              <a:extLst>
                <a:ext uri="{FF2B5EF4-FFF2-40B4-BE49-F238E27FC236}">
                  <a16:creationId xmlns:a16="http://schemas.microsoft.com/office/drawing/2014/main" id="{CCEA6B5C-85AB-1BFE-A4A4-477037106F10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Google Shape;1899;p12">
              <a:extLst>
                <a:ext uri="{FF2B5EF4-FFF2-40B4-BE49-F238E27FC236}">
                  <a16:creationId xmlns:a16="http://schemas.microsoft.com/office/drawing/2014/main" id="{FF0B4BC9-C2DD-64F3-C74A-95396E25BD90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Google Shape;1900;p12">
              <a:extLst>
                <a:ext uri="{FF2B5EF4-FFF2-40B4-BE49-F238E27FC236}">
                  <a16:creationId xmlns:a16="http://schemas.microsoft.com/office/drawing/2014/main" id="{83F3256E-50B3-70FD-1B96-353E66DE562E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Google Shape;1901;p12">
              <a:extLst>
                <a:ext uri="{FF2B5EF4-FFF2-40B4-BE49-F238E27FC236}">
                  <a16:creationId xmlns:a16="http://schemas.microsoft.com/office/drawing/2014/main" id="{7185D87C-5CDE-CF79-FA92-75CC932140B3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Google Shape;1902;p12">
              <a:extLst>
                <a:ext uri="{FF2B5EF4-FFF2-40B4-BE49-F238E27FC236}">
                  <a16:creationId xmlns:a16="http://schemas.microsoft.com/office/drawing/2014/main" id="{FF429D80-3E7B-33DC-6DE3-23B9992C97C3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Google Shape;1903;p12">
              <a:extLst>
                <a:ext uri="{FF2B5EF4-FFF2-40B4-BE49-F238E27FC236}">
                  <a16:creationId xmlns:a16="http://schemas.microsoft.com/office/drawing/2014/main" id="{54BF50AD-32A0-C4B4-2DC3-7B735DD4A550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Google Shape;1904;p12">
              <a:extLst>
                <a:ext uri="{FF2B5EF4-FFF2-40B4-BE49-F238E27FC236}">
                  <a16:creationId xmlns:a16="http://schemas.microsoft.com/office/drawing/2014/main" id="{98AFD497-143A-41E2-5AF0-60BEBEA00290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Google Shape;1905;p12">
              <a:extLst>
                <a:ext uri="{FF2B5EF4-FFF2-40B4-BE49-F238E27FC236}">
                  <a16:creationId xmlns:a16="http://schemas.microsoft.com/office/drawing/2014/main" id="{43742946-4B29-7281-0161-F168C9778021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Google Shape;1906;p12">
              <a:extLst>
                <a:ext uri="{FF2B5EF4-FFF2-40B4-BE49-F238E27FC236}">
                  <a16:creationId xmlns:a16="http://schemas.microsoft.com/office/drawing/2014/main" id="{906BD3F4-08AA-9A06-5945-A1BCF045217F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Google Shape;1907;p12">
              <a:extLst>
                <a:ext uri="{FF2B5EF4-FFF2-40B4-BE49-F238E27FC236}">
                  <a16:creationId xmlns:a16="http://schemas.microsoft.com/office/drawing/2014/main" id="{924EB594-33B2-B1AF-58D3-A39105F0EA5B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Google Shape;1908;p12">
              <a:extLst>
                <a:ext uri="{FF2B5EF4-FFF2-40B4-BE49-F238E27FC236}">
                  <a16:creationId xmlns:a16="http://schemas.microsoft.com/office/drawing/2014/main" id="{1FFD49B9-0FA8-5EC7-F59C-35DD04DAC4DB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Google Shape;1909;p12">
              <a:extLst>
                <a:ext uri="{FF2B5EF4-FFF2-40B4-BE49-F238E27FC236}">
                  <a16:creationId xmlns:a16="http://schemas.microsoft.com/office/drawing/2014/main" id="{A8F36889-4F6D-BA3C-CCCC-27F1E3D24801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Google Shape;1910;p12">
              <a:extLst>
                <a:ext uri="{FF2B5EF4-FFF2-40B4-BE49-F238E27FC236}">
                  <a16:creationId xmlns:a16="http://schemas.microsoft.com/office/drawing/2014/main" id="{670290EB-E955-B086-055D-DB862A377186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Google Shape;1911;p12">
              <a:extLst>
                <a:ext uri="{FF2B5EF4-FFF2-40B4-BE49-F238E27FC236}">
                  <a16:creationId xmlns:a16="http://schemas.microsoft.com/office/drawing/2014/main" id="{70D7C63E-839B-97A6-8400-B003FDFC963D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Google Shape;1912;p12">
              <a:extLst>
                <a:ext uri="{FF2B5EF4-FFF2-40B4-BE49-F238E27FC236}">
                  <a16:creationId xmlns:a16="http://schemas.microsoft.com/office/drawing/2014/main" id="{4F7E90E6-149D-84EF-292F-0FF55D076F71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Google Shape;1913;p12">
              <a:extLst>
                <a:ext uri="{FF2B5EF4-FFF2-40B4-BE49-F238E27FC236}">
                  <a16:creationId xmlns:a16="http://schemas.microsoft.com/office/drawing/2014/main" id="{6CAE0C73-23EE-B9D5-282B-8EAB7DA18204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Google Shape;1914;p12">
              <a:extLst>
                <a:ext uri="{FF2B5EF4-FFF2-40B4-BE49-F238E27FC236}">
                  <a16:creationId xmlns:a16="http://schemas.microsoft.com/office/drawing/2014/main" id="{6511FBE1-ED5F-EB51-C7EB-E6485E4467FC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Google Shape;1915;p12">
              <a:extLst>
                <a:ext uri="{FF2B5EF4-FFF2-40B4-BE49-F238E27FC236}">
                  <a16:creationId xmlns:a16="http://schemas.microsoft.com/office/drawing/2014/main" id="{50726DEC-CDDB-E5FB-1769-DAF59920FA87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Google Shape;1916;p12">
              <a:extLst>
                <a:ext uri="{FF2B5EF4-FFF2-40B4-BE49-F238E27FC236}">
                  <a16:creationId xmlns:a16="http://schemas.microsoft.com/office/drawing/2014/main" id="{9273FFDC-F3BE-18DA-5A2C-BA54D6DF3731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Google Shape;1917;p12">
              <a:extLst>
                <a:ext uri="{FF2B5EF4-FFF2-40B4-BE49-F238E27FC236}">
                  <a16:creationId xmlns:a16="http://schemas.microsoft.com/office/drawing/2014/main" id="{4FAD0369-A6E8-50D3-EC41-39EDDC049C04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Google Shape;1918;p12">
              <a:extLst>
                <a:ext uri="{FF2B5EF4-FFF2-40B4-BE49-F238E27FC236}">
                  <a16:creationId xmlns:a16="http://schemas.microsoft.com/office/drawing/2014/main" id="{4C1F0937-B6F7-4C35-1C2D-9E8432B1337E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9" name="Google Shape;1919;p12">
            <a:extLst>
              <a:ext uri="{FF2B5EF4-FFF2-40B4-BE49-F238E27FC236}">
                <a16:creationId xmlns:a16="http://schemas.microsoft.com/office/drawing/2014/main" id="{0C5DE82F-8922-BFE3-B682-E42010B8C765}"/>
              </a:ext>
            </a:extLst>
          </p:cNvPr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1920" name="Google Shape;1920;p12">
              <a:extLst>
                <a:ext uri="{FF2B5EF4-FFF2-40B4-BE49-F238E27FC236}">
                  <a16:creationId xmlns:a16="http://schemas.microsoft.com/office/drawing/2014/main" id="{57748DB2-35B0-D5FE-2424-B97170E55E23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Google Shape;1921;p12">
              <a:extLst>
                <a:ext uri="{FF2B5EF4-FFF2-40B4-BE49-F238E27FC236}">
                  <a16:creationId xmlns:a16="http://schemas.microsoft.com/office/drawing/2014/main" id="{AA6D250C-E7C1-AC6A-19C8-D59DD50289F2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Google Shape;1922;p12">
              <a:extLst>
                <a:ext uri="{FF2B5EF4-FFF2-40B4-BE49-F238E27FC236}">
                  <a16:creationId xmlns:a16="http://schemas.microsoft.com/office/drawing/2014/main" id="{9B4B3997-B28F-F128-EE21-F3B849BDEDE9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Google Shape;1923;p12">
              <a:extLst>
                <a:ext uri="{FF2B5EF4-FFF2-40B4-BE49-F238E27FC236}">
                  <a16:creationId xmlns:a16="http://schemas.microsoft.com/office/drawing/2014/main" id="{1F9D6637-6C32-2925-F1AB-346F9D142453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Google Shape;1924;p12">
              <a:extLst>
                <a:ext uri="{FF2B5EF4-FFF2-40B4-BE49-F238E27FC236}">
                  <a16:creationId xmlns:a16="http://schemas.microsoft.com/office/drawing/2014/main" id="{A559C7DB-4971-11F6-8BD9-C34417703D50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Google Shape;1925;p12">
              <a:extLst>
                <a:ext uri="{FF2B5EF4-FFF2-40B4-BE49-F238E27FC236}">
                  <a16:creationId xmlns:a16="http://schemas.microsoft.com/office/drawing/2014/main" id="{9033C1EF-361A-1679-710B-37C820A38FAA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Google Shape;1926;p12">
              <a:extLst>
                <a:ext uri="{FF2B5EF4-FFF2-40B4-BE49-F238E27FC236}">
                  <a16:creationId xmlns:a16="http://schemas.microsoft.com/office/drawing/2014/main" id="{9E91DA8D-DA92-5CA4-5AA8-BAAC2CAEA5ED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Google Shape;1927;p12">
              <a:extLst>
                <a:ext uri="{FF2B5EF4-FFF2-40B4-BE49-F238E27FC236}">
                  <a16:creationId xmlns:a16="http://schemas.microsoft.com/office/drawing/2014/main" id="{D95FB456-74C1-0EA8-B4CB-18ECDB721A3F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Google Shape;1928;p12">
              <a:extLst>
                <a:ext uri="{FF2B5EF4-FFF2-40B4-BE49-F238E27FC236}">
                  <a16:creationId xmlns:a16="http://schemas.microsoft.com/office/drawing/2014/main" id="{AD4ADF4D-7838-9AFD-D2E2-9C40F70DA17E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Google Shape;1929;p12">
              <a:extLst>
                <a:ext uri="{FF2B5EF4-FFF2-40B4-BE49-F238E27FC236}">
                  <a16:creationId xmlns:a16="http://schemas.microsoft.com/office/drawing/2014/main" id="{23A87739-7977-D23F-23AE-2427A002E6C6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Google Shape;1930;p12">
              <a:extLst>
                <a:ext uri="{FF2B5EF4-FFF2-40B4-BE49-F238E27FC236}">
                  <a16:creationId xmlns:a16="http://schemas.microsoft.com/office/drawing/2014/main" id="{6A1A4C7F-E03D-113C-7511-750ED0D20B89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Google Shape;1931;p12">
              <a:extLst>
                <a:ext uri="{FF2B5EF4-FFF2-40B4-BE49-F238E27FC236}">
                  <a16:creationId xmlns:a16="http://schemas.microsoft.com/office/drawing/2014/main" id="{36E23C63-7D34-6E66-1B60-5694610FE4C0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Google Shape;1932;p12">
              <a:extLst>
                <a:ext uri="{FF2B5EF4-FFF2-40B4-BE49-F238E27FC236}">
                  <a16:creationId xmlns:a16="http://schemas.microsoft.com/office/drawing/2014/main" id="{D8F3A1E6-6C38-EA1F-F76F-615F92D3194A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Google Shape;1933;p12">
              <a:extLst>
                <a:ext uri="{FF2B5EF4-FFF2-40B4-BE49-F238E27FC236}">
                  <a16:creationId xmlns:a16="http://schemas.microsoft.com/office/drawing/2014/main" id="{88BE1E6E-ED85-B4A3-B9B3-DC379DCCFFEA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Google Shape;1934;p12">
              <a:extLst>
                <a:ext uri="{FF2B5EF4-FFF2-40B4-BE49-F238E27FC236}">
                  <a16:creationId xmlns:a16="http://schemas.microsoft.com/office/drawing/2014/main" id="{C7513CE8-9128-368D-993E-45E20CEBA1EE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Google Shape;1935;p12">
              <a:extLst>
                <a:ext uri="{FF2B5EF4-FFF2-40B4-BE49-F238E27FC236}">
                  <a16:creationId xmlns:a16="http://schemas.microsoft.com/office/drawing/2014/main" id="{E62C5B18-5EE8-B2AC-F80E-C7E39A81CBB0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Google Shape;1936;p12">
              <a:extLst>
                <a:ext uri="{FF2B5EF4-FFF2-40B4-BE49-F238E27FC236}">
                  <a16:creationId xmlns:a16="http://schemas.microsoft.com/office/drawing/2014/main" id="{AA52119F-FAD1-084A-960B-1C0D2EAB30C4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Google Shape;1937;p12">
              <a:extLst>
                <a:ext uri="{FF2B5EF4-FFF2-40B4-BE49-F238E27FC236}">
                  <a16:creationId xmlns:a16="http://schemas.microsoft.com/office/drawing/2014/main" id="{1E5F8880-5B0E-B14B-0707-4ECD727482EA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Google Shape;1938;p12">
              <a:extLst>
                <a:ext uri="{FF2B5EF4-FFF2-40B4-BE49-F238E27FC236}">
                  <a16:creationId xmlns:a16="http://schemas.microsoft.com/office/drawing/2014/main" id="{47C39639-5D12-CAEA-CE66-9C76DBF1569E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Google Shape;1939;p12">
              <a:extLst>
                <a:ext uri="{FF2B5EF4-FFF2-40B4-BE49-F238E27FC236}">
                  <a16:creationId xmlns:a16="http://schemas.microsoft.com/office/drawing/2014/main" id="{CAE1916D-5D4B-1751-7C61-BDF6DE6666B2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Google Shape;1940;p12">
              <a:extLst>
                <a:ext uri="{FF2B5EF4-FFF2-40B4-BE49-F238E27FC236}">
                  <a16:creationId xmlns:a16="http://schemas.microsoft.com/office/drawing/2014/main" id="{0DD56D1D-A43F-DE20-4B25-C1E6AE6547F7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Google Shape;1941;p12">
              <a:extLst>
                <a:ext uri="{FF2B5EF4-FFF2-40B4-BE49-F238E27FC236}">
                  <a16:creationId xmlns:a16="http://schemas.microsoft.com/office/drawing/2014/main" id="{27F725CD-2A9F-5DA7-13DB-5A32B21A9F9E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Google Shape;1942;p12">
              <a:extLst>
                <a:ext uri="{FF2B5EF4-FFF2-40B4-BE49-F238E27FC236}">
                  <a16:creationId xmlns:a16="http://schemas.microsoft.com/office/drawing/2014/main" id="{7F8BE61C-A94F-9CEE-696E-B4DD9390F5F9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Google Shape;1943;p12">
              <a:extLst>
                <a:ext uri="{FF2B5EF4-FFF2-40B4-BE49-F238E27FC236}">
                  <a16:creationId xmlns:a16="http://schemas.microsoft.com/office/drawing/2014/main" id="{8724F382-8E96-1BA8-C11E-92973B615F85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Google Shape;1944;p12">
              <a:extLst>
                <a:ext uri="{FF2B5EF4-FFF2-40B4-BE49-F238E27FC236}">
                  <a16:creationId xmlns:a16="http://schemas.microsoft.com/office/drawing/2014/main" id="{29698CD5-7192-7A3C-C152-48B166636D49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Google Shape;1945;p12">
              <a:extLst>
                <a:ext uri="{FF2B5EF4-FFF2-40B4-BE49-F238E27FC236}">
                  <a16:creationId xmlns:a16="http://schemas.microsoft.com/office/drawing/2014/main" id="{57ED9E69-B02A-7179-D134-82BD35DDC844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Google Shape;1946;p12">
              <a:extLst>
                <a:ext uri="{FF2B5EF4-FFF2-40B4-BE49-F238E27FC236}">
                  <a16:creationId xmlns:a16="http://schemas.microsoft.com/office/drawing/2014/main" id="{04952F6C-A60A-48BD-E00B-6990D8408916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Google Shape;1947;p12">
              <a:extLst>
                <a:ext uri="{FF2B5EF4-FFF2-40B4-BE49-F238E27FC236}">
                  <a16:creationId xmlns:a16="http://schemas.microsoft.com/office/drawing/2014/main" id="{055E9F96-0685-FFAD-98F0-BB376FB26EF2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Google Shape;1948;p12">
              <a:extLst>
                <a:ext uri="{FF2B5EF4-FFF2-40B4-BE49-F238E27FC236}">
                  <a16:creationId xmlns:a16="http://schemas.microsoft.com/office/drawing/2014/main" id="{D298E1FF-4498-B682-B8A2-30C7CBB84DB3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Google Shape;1949;p12">
              <a:extLst>
                <a:ext uri="{FF2B5EF4-FFF2-40B4-BE49-F238E27FC236}">
                  <a16:creationId xmlns:a16="http://schemas.microsoft.com/office/drawing/2014/main" id="{FC2EC259-B27C-44C6-9819-F2E73D4A1951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Google Shape;1950;p12">
              <a:extLst>
                <a:ext uri="{FF2B5EF4-FFF2-40B4-BE49-F238E27FC236}">
                  <a16:creationId xmlns:a16="http://schemas.microsoft.com/office/drawing/2014/main" id="{0E95B636-51C3-79A7-06AD-1BBCFC620F6B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Google Shape;1951;p12">
              <a:extLst>
                <a:ext uri="{FF2B5EF4-FFF2-40B4-BE49-F238E27FC236}">
                  <a16:creationId xmlns:a16="http://schemas.microsoft.com/office/drawing/2014/main" id="{EDFEBB44-F87C-594D-337B-8EB8B178AC69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Google Shape;1952;p12">
              <a:extLst>
                <a:ext uri="{FF2B5EF4-FFF2-40B4-BE49-F238E27FC236}">
                  <a16:creationId xmlns:a16="http://schemas.microsoft.com/office/drawing/2014/main" id="{13BF1F0D-180A-FEF6-65EB-1E9E0600DF5D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Google Shape;1953;p12">
              <a:extLst>
                <a:ext uri="{FF2B5EF4-FFF2-40B4-BE49-F238E27FC236}">
                  <a16:creationId xmlns:a16="http://schemas.microsoft.com/office/drawing/2014/main" id="{54330AE8-A148-A42B-5678-C707DF3928ED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Google Shape;1954;p12">
              <a:extLst>
                <a:ext uri="{FF2B5EF4-FFF2-40B4-BE49-F238E27FC236}">
                  <a16:creationId xmlns:a16="http://schemas.microsoft.com/office/drawing/2014/main" id="{D792E4E2-AC76-A696-DAD4-B5466F3CC0D0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Google Shape;1955;p12">
              <a:extLst>
                <a:ext uri="{FF2B5EF4-FFF2-40B4-BE49-F238E27FC236}">
                  <a16:creationId xmlns:a16="http://schemas.microsoft.com/office/drawing/2014/main" id="{DC823286-8215-FC01-85A1-4092A226C2BE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Google Shape;1956;p12">
              <a:extLst>
                <a:ext uri="{FF2B5EF4-FFF2-40B4-BE49-F238E27FC236}">
                  <a16:creationId xmlns:a16="http://schemas.microsoft.com/office/drawing/2014/main" id="{BA1A9B31-ED6D-1EBC-5E46-87B381B397B4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Google Shape;1957;p12">
              <a:extLst>
                <a:ext uri="{FF2B5EF4-FFF2-40B4-BE49-F238E27FC236}">
                  <a16:creationId xmlns:a16="http://schemas.microsoft.com/office/drawing/2014/main" id="{6D6DE535-FB23-A93D-AA80-BB0C00555EA2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Google Shape;1958;p12">
              <a:extLst>
                <a:ext uri="{FF2B5EF4-FFF2-40B4-BE49-F238E27FC236}">
                  <a16:creationId xmlns:a16="http://schemas.microsoft.com/office/drawing/2014/main" id="{A0D80C23-844E-7A59-56B0-6527CF2B380D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Google Shape;1959;p12">
              <a:extLst>
                <a:ext uri="{FF2B5EF4-FFF2-40B4-BE49-F238E27FC236}">
                  <a16:creationId xmlns:a16="http://schemas.microsoft.com/office/drawing/2014/main" id="{B7915360-B90F-B576-8486-B5D58DC62EF9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Google Shape;1960;p12">
              <a:extLst>
                <a:ext uri="{FF2B5EF4-FFF2-40B4-BE49-F238E27FC236}">
                  <a16:creationId xmlns:a16="http://schemas.microsoft.com/office/drawing/2014/main" id="{91E66F34-7301-F723-12FF-449DDEFED227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Google Shape;1961;p12">
              <a:extLst>
                <a:ext uri="{FF2B5EF4-FFF2-40B4-BE49-F238E27FC236}">
                  <a16:creationId xmlns:a16="http://schemas.microsoft.com/office/drawing/2014/main" id="{BF2609DE-984C-925C-A1A4-816738B96DA6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Google Shape;1962;p12">
              <a:extLst>
                <a:ext uri="{FF2B5EF4-FFF2-40B4-BE49-F238E27FC236}">
                  <a16:creationId xmlns:a16="http://schemas.microsoft.com/office/drawing/2014/main" id="{1375DE89-4A5F-94CB-CADD-0C1EEC5F8E10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Google Shape;1963;p12">
              <a:extLst>
                <a:ext uri="{FF2B5EF4-FFF2-40B4-BE49-F238E27FC236}">
                  <a16:creationId xmlns:a16="http://schemas.microsoft.com/office/drawing/2014/main" id="{BC538B35-B99C-9B37-1885-A2E5BA7A80F9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Google Shape;1964;p12">
              <a:extLst>
                <a:ext uri="{FF2B5EF4-FFF2-40B4-BE49-F238E27FC236}">
                  <a16:creationId xmlns:a16="http://schemas.microsoft.com/office/drawing/2014/main" id="{AA50EF68-3A6F-DF2C-138F-8D369B66AC2D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Google Shape;1965;p12">
              <a:extLst>
                <a:ext uri="{FF2B5EF4-FFF2-40B4-BE49-F238E27FC236}">
                  <a16:creationId xmlns:a16="http://schemas.microsoft.com/office/drawing/2014/main" id="{711318B5-404C-A065-1634-4586CFB2B452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Google Shape;1966;p12">
              <a:extLst>
                <a:ext uri="{FF2B5EF4-FFF2-40B4-BE49-F238E27FC236}">
                  <a16:creationId xmlns:a16="http://schemas.microsoft.com/office/drawing/2014/main" id="{2BDF0C85-1F50-5832-B336-1438BA92B83E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Google Shape;1967;p12">
              <a:extLst>
                <a:ext uri="{FF2B5EF4-FFF2-40B4-BE49-F238E27FC236}">
                  <a16:creationId xmlns:a16="http://schemas.microsoft.com/office/drawing/2014/main" id="{B9EDDE6F-A28D-3EAF-EED8-3A6311EFB64D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Google Shape;1968;p12">
              <a:extLst>
                <a:ext uri="{FF2B5EF4-FFF2-40B4-BE49-F238E27FC236}">
                  <a16:creationId xmlns:a16="http://schemas.microsoft.com/office/drawing/2014/main" id="{B4F901B5-3AAF-88C8-6C8D-57896C893E0D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Google Shape;1969;p12">
              <a:extLst>
                <a:ext uri="{FF2B5EF4-FFF2-40B4-BE49-F238E27FC236}">
                  <a16:creationId xmlns:a16="http://schemas.microsoft.com/office/drawing/2014/main" id="{1A362E1C-05E7-0B05-0F9D-E0C5D26A34B0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Google Shape;1970;p12">
              <a:extLst>
                <a:ext uri="{FF2B5EF4-FFF2-40B4-BE49-F238E27FC236}">
                  <a16:creationId xmlns:a16="http://schemas.microsoft.com/office/drawing/2014/main" id="{DC91A7C1-364B-AE45-1AA2-0707269E8B0A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Google Shape;1971;p12">
              <a:extLst>
                <a:ext uri="{FF2B5EF4-FFF2-40B4-BE49-F238E27FC236}">
                  <a16:creationId xmlns:a16="http://schemas.microsoft.com/office/drawing/2014/main" id="{D7C2343C-7DAC-353D-F41A-2EB7A31BBD4B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Google Shape;1972;p12">
              <a:extLst>
                <a:ext uri="{FF2B5EF4-FFF2-40B4-BE49-F238E27FC236}">
                  <a16:creationId xmlns:a16="http://schemas.microsoft.com/office/drawing/2014/main" id="{499755A5-7DD6-0E77-7BC2-082C4BB92841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Google Shape;1973;p12">
              <a:extLst>
                <a:ext uri="{FF2B5EF4-FFF2-40B4-BE49-F238E27FC236}">
                  <a16:creationId xmlns:a16="http://schemas.microsoft.com/office/drawing/2014/main" id="{BBC5C978-F4BC-EC3F-8950-D040FF048887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Google Shape;1974;p12">
              <a:extLst>
                <a:ext uri="{FF2B5EF4-FFF2-40B4-BE49-F238E27FC236}">
                  <a16:creationId xmlns:a16="http://schemas.microsoft.com/office/drawing/2014/main" id="{4B3D5CDE-091E-F0A8-42C1-FA4A942A36AB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Google Shape;1975;p12">
              <a:extLst>
                <a:ext uri="{FF2B5EF4-FFF2-40B4-BE49-F238E27FC236}">
                  <a16:creationId xmlns:a16="http://schemas.microsoft.com/office/drawing/2014/main" id="{C7D16E4A-85C2-9335-0CB0-928F9721E93C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Google Shape;1976;p12">
              <a:extLst>
                <a:ext uri="{FF2B5EF4-FFF2-40B4-BE49-F238E27FC236}">
                  <a16:creationId xmlns:a16="http://schemas.microsoft.com/office/drawing/2014/main" id="{EFFD7CC7-E4CF-AD9A-E76F-35885DAB58D3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Google Shape;1977;p12">
              <a:extLst>
                <a:ext uri="{FF2B5EF4-FFF2-40B4-BE49-F238E27FC236}">
                  <a16:creationId xmlns:a16="http://schemas.microsoft.com/office/drawing/2014/main" id="{69F245FC-8903-5014-5F48-7DDB98D06AE9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Google Shape;1978;p12">
              <a:extLst>
                <a:ext uri="{FF2B5EF4-FFF2-40B4-BE49-F238E27FC236}">
                  <a16:creationId xmlns:a16="http://schemas.microsoft.com/office/drawing/2014/main" id="{BCD8D6C1-2AAF-6288-EE8D-A8CA9108F96D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Google Shape;1979;p12">
              <a:extLst>
                <a:ext uri="{FF2B5EF4-FFF2-40B4-BE49-F238E27FC236}">
                  <a16:creationId xmlns:a16="http://schemas.microsoft.com/office/drawing/2014/main" id="{5AF98F4E-DAB1-F545-0177-E00F983ADD57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Google Shape;1980;p12">
              <a:extLst>
                <a:ext uri="{FF2B5EF4-FFF2-40B4-BE49-F238E27FC236}">
                  <a16:creationId xmlns:a16="http://schemas.microsoft.com/office/drawing/2014/main" id="{5A11ACAE-1784-965E-03AB-F717344BC1AF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Google Shape;1981;p12">
              <a:extLst>
                <a:ext uri="{FF2B5EF4-FFF2-40B4-BE49-F238E27FC236}">
                  <a16:creationId xmlns:a16="http://schemas.microsoft.com/office/drawing/2014/main" id="{57E55784-8C29-5244-C9FD-BC269D9A9939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Google Shape;1982;p12">
              <a:extLst>
                <a:ext uri="{FF2B5EF4-FFF2-40B4-BE49-F238E27FC236}">
                  <a16:creationId xmlns:a16="http://schemas.microsoft.com/office/drawing/2014/main" id="{A43D7285-B0CD-1250-F633-85A1AC942244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Google Shape;1983;p12">
              <a:extLst>
                <a:ext uri="{FF2B5EF4-FFF2-40B4-BE49-F238E27FC236}">
                  <a16:creationId xmlns:a16="http://schemas.microsoft.com/office/drawing/2014/main" id="{28ECFE33-0A36-9943-EBF2-384D125C2272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Google Shape;1984;p12">
              <a:extLst>
                <a:ext uri="{FF2B5EF4-FFF2-40B4-BE49-F238E27FC236}">
                  <a16:creationId xmlns:a16="http://schemas.microsoft.com/office/drawing/2014/main" id="{E6D889E5-7FE8-9C45-F005-DB2F85FD37A3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Google Shape;1985;p12">
              <a:extLst>
                <a:ext uri="{FF2B5EF4-FFF2-40B4-BE49-F238E27FC236}">
                  <a16:creationId xmlns:a16="http://schemas.microsoft.com/office/drawing/2014/main" id="{0F0AA4FC-840A-CB28-DFC1-982E527BA04C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Google Shape;1986;p12">
              <a:extLst>
                <a:ext uri="{FF2B5EF4-FFF2-40B4-BE49-F238E27FC236}">
                  <a16:creationId xmlns:a16="http://schemas.microsoft.com/office/drawing/2014/main" id="{8B0B1BB7-C9AA-0C2C-4523-C6990EFA9804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Google Shape;1987;p12">
              <a:extLst>
                <a:ext uri="{FF2B5EF4-FFF2-40B4-BE49-F238E27FC236}">
                  <a16:creationId xmlns:a16="http://schemas.microsoft.com/office/drawing/2014/main" id="{EA4503D2-340F-1323-5946-458847BC08CE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Google Shape;1988;p12">
              <a:extLst>
                <a:ext uri="{FF2B5EF4-FFF2-40B4-BE49-F238E27FC236}">
                  <a16:creationId xmlns:a16="http://schemas.microsoft.com/office/drawing/2014/main" id="{B848A017-D43A-B0E8-9273-8EF9BAC590B7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Google Shape;1989;p12">
              <a:extLst>
                <a:ext uri="{FF2B5EF4-FFF2-40B4-BE49-F238E27FC236}">
                  <a16:creationId xmlns:a16="http://schemas.microsoft.com/office/drawing/2014/main" id="{C0CF9081-B6A8-2CCF-4073-0D5E08D8EE41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Google Shape;1990;p12">
              <a:extLst>
                <a:ext uri="{FF2B5EF4-FFF2-40B4-BE49-F238E27FC236}">
                  <a16:creationId xmlns:a16="http://schemas.microsoft.com/office/drawing/2014/main" id="{30718E39-7830-F3DA-8A38-C6902F43EC54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Google Shape;1991;p12">
              <a:extLst>
                <a:ext uri="{FF2B5EF4-FFF2-40B4-BE49-F238E27FC236}">
                  <a16:creationId xmlns:a16="http://schemas.microsoft.com/office/drawing/2014/main" id="{008C5CC5-70FC-0E82-D1DD-DD3AA76565F2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Google Shape;1992;p12">
              <a:extLst>
                <a:ext uri="{FF2B5EF4-FFF2-40B4-BE49-F238E27FC236}">
                  <a16:creationId xmlns:a16="http://schemas.microsoft.com/office/drawing/2014/main" id="{916400B1-3AC2-FF9F-5D3C-F6A7054A2B4E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Google Shape;1993;p12">
              <a:extLst>
                <a:ext uri="{FF2B5EF4-FFF2-40B4-BE49-F238E27FC236}">
                  <a16:creationId xmlns:a16="http://schemas.microsoft.com/office/drawing/2014/main" id="{7A356E38-69BC-FB53-2CBB-60295FCE746E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Google Shape;1994;p12">
              <a:extLst>
                <a:ext uri="{FF2B5EF4-FFF2-40B4-BE49-F238E27FC236}">
                  <a16:creationId xmlns:a16="http://schemas.microsoft.com/office/drawing/2014/main" id="{E923C9F7-902D-4618-217E-487126B6FA44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" name="Google Shape;1997;p12">
            <a:extLst>
              <a:ext uri="{FF2B5EF4-FFF2-40B4-BE49-F238E27FC236}">
                <a16:creationId xmlns:a16="http://schemas.microsoft.com/office/drawing/2014/main" id="{5880B654-069F-015C-A9AA-06CC6819C5A1}"/>
              </a:ext>
            </a:extLst>
          </p:cNvPr>
          <p:cNvSpPr txBox="1"/>
          <p:nvPr/>
        </p:nvSpPr>
        <p:spPr>
          <a:xfrm>
            <a:off x="4747628" y="8469758"/>
            <a:ext cx="275485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Shredding</a:t>
            </a:r>
            <a:endParaRPr sz="3600" dirty="0"/>
          </a:p>
        </p:txBody>
      </p:sp>
      <p:sp>
        <p:nvSpPr>
          <p:cNvPr id="1999" name="Google Shape;1999;p12">
            <a:extLst>
              <a:ext uri="{FF2B5EF4-FFF2-40B4-BE49-F238E27FC236}">
                <a16:creationId xmlns:a16="http://schemas.microsoft.com/office/drawing/2014/main" id="{B3D3C141-ACA4-4561-089E-7EC1235AB7EE}"/>
              </a:ext>
            </a:extLst>
          </p:cNvPr>
          <p:cNvSpPr txBox="1"/>
          <p:nvPr/>
        </p:nvSpPr>
        <p:spPr>
          <a:xfrm>
            <a:off x="10444976" y="6542845"/>
            <a:ext cx="3435929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Inventory control / count widgets</a:t>
            </a:r>
            <a:endParaRPr sz="3200" dirty="0"/>
          </a:p>
        </p:txBody>
      </p:sp>
      <p:sp>
        <p:nvSpPr>
          <p:cNvPr id="2000" name="Google Shape;2000;p12">
            <a:extLst>
              <a:ext uri="{FF2B5EF4-FFF2-40B4-BE49-F238E27FC236}">
                <a16:creationId xmlns:a16="http://schemas.microsoft.com/office/drawing/2014/main" id="{963527D6-6B25-CBFF-2CD4-076AB9626380}"/>
              </a:ext>
            </a:extLst>
          </p:cNvPr>
          <p:cNvSpPr txBox="1"/>
          <p:nvPr/>
        </p:nvSpPr>
        <p:spPr>
          <a:xfrm>
            <a:off x="10444976" y="8469758"/>
            <a:ext cx="345365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Audience Choice</a:t>
            </a:r>
            <a:endParaRPr sz="3600" dirty="0"/>
          </a:p>
        </p:txBody>
      </p:sp>
      <p:sp>
        <p:nvSpPr>
          <p:cNvPr id="2001" name="Google Shape;2001;p12">
            <a:extLst>
              <a:ext uri="{FF2B5EF4-FFF2-40B4-BE49-F238E27FC236}">
                <a16:creationId xmlns:a16="http://schemas.microsoft.com/office/drawing/2014/main" id="{D4D413F5-8A97-61AA-7042-4B60FFD2A8E4}"/>
              </a:ext>
            </a:extLst>
          </p:cNvPr>
          <p:cNvSpPr txBox="1"/>
          <p:nvPr/>
        </p:nvSpPr>
        <p:spPr>
          <a:xfrm>
            <a:off x="3963442" y="2900787"/>
            <a:ext cx="10361100" cy="117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14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Name common options for temporary job placement for work restrictions after an injury.</a:t>
            </a:r>
            <a:endParaRPr/>
          </a:p>
        </p:txBody>
      </p:sp>
      <p:sp>
        <p:nvSpPr>
          <p:cNvPr id="2002" name="Google Shape;2002;p12">
            <a:extLst>
              <a:ext uri="{FF2B5EF4-FFF2-40B4-BE49-F238E27FC236}">
                <a16:creationId xmlns:a16="http://schemas.microsoft.com/office/drawing/2014/main" id="{0D107DB0-C8A7-6B4E-BC84-107398D96008}"/>
              </a:ext>
            </a:extLst>
          </p:cNvPr>
          <p:cNvSpPr txBox="1"/>
          <p:nvPr/>
        </p:nvSpPr>
        <p:spPr>
          <a:xfrm>
            <a:off x="3489627" y="517884"/>
            <a:ext cx="11308800" cy="2571473"/>
          </a:xfrm>
          <a:prstGeom prst="rect">
            <a:avLst/>
          </a:prstGeom>
          <a:noFill/>
          <a:ln>
            <a:noFill/>
          </a:ln>
          <a:effectLst>
            <a:outerShdw blurRad="14001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2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QUESTION 2</a:t>
            </a:r>
            <a:endParaRPr/>
          </a:p>
        </p:txBody>
      </p:sp>
      <p:grpSp>
        <p:nvGrpSpPr>
          <p:cNvPr id="1835" name="Block 4">
            <a:extLst>
              <a:ext uri="{FF2B5EF4-FFF2-40B4-BE49-F238E27FC236}">
                <a16:creationId xmlns:a16="http://schemas.microsoft.com/office/drawing/2014/main" id="{9698567D-1FC1-64E3-5811-4CDDC6D15B10}"/>
              </a:ext>
            </a:extLst>
          </p:cNvPr>
          <p:cNvGrpSpPr/>
          <p:nvPr/>
        </p:nvGrpSpPr>
        <p:grpSpPr>
          <a:xfrm>
            <a:off x="10229942" y="6373917"/>
            <a:ext cx="3866001" cy="1171789"/>
            <a:chOff x="0" y="-38100"/>
            <a:chExt cx="1018206" cy="308619"/>
          </a:xfrm>
        </p:grpSpPr>
        <p:sp>
          <p:nvSpPr>
            <p:cNvPr id="1836" name="Google Shape;1836;p12">
              <a:extLst>
                <a:ext uri="{FF2B5EF4-FFF2-40B4-BE49-F238E27FC236}">
                  <a16:creationId xmlns:a16="http://schemas.microsoft.com/office/drawing/2014/main" id="{20A77F4C-8718-A52B-4DA4-66D23AAE34AA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>
              <a:extLst>
                <a:ext uri="{FF2B5EF4-FFF2-40B4-BE49-F238E27FC236}">
                  <a16:creationId xmlns:a16="http://schemas.microsoft.com/office/drawing/2014/main" id="{95CE34ED-018D-841A-1ECB-F2D727D41162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Block 5">
            <a:extLst>
              <a:ext uri="{FF2B5EF4-FFF2-40B4-BE49-F238E27FC236}">
                <a16:creationId xmlns:a16="http://schemas.microsoft.com/office/drawing/2014/main" id="{8C8B2D9C-CEF1-F475-4EFF-1C72865621F7}"/>
              </a:ext>
            </a:extLst>
          </p:cNvPr>
          <p:cNvGrpSpPr/>
          <p:nvPr/>
        </p:nvGrpSpPr>
        <p:grpSpPr>
          <a:xfrm>
            <a:off x="4192057" y="8117185"/>
            <a:ext cx="3866001" cy="1171789"/>
            <a:chOff x="0" y="-38100"/>
            <a:chExt cx="1018206" cy="308619"/>
          </a:xfrm>
        </p:grpSpPr>
        <p:sp>
          <p:nvSpPr>
            <p:cNvPr id="1830" name="Google Shape;1830;p12">
              <a:extLst>
                <a:ext uri="{FF2B5EF4-FFF2-40B4-BE49-F238E27FC236}">
                  <a16:creationId xmlns:a16="http://schemas.microsoft.com/office/drawing/2014/main" id="{DB0A5115-B2BF-32DF-91BA-5DEBAC4E3455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>
              <a:extLst>
                <a:ext uri="{FF2B5EF4-FFF2-40B4-BE49-F238E27FC236}">
                  <a16:creationId xmlns:a16="http://schemas.microsoft.com/office/drawing/2014/main" id="{B00F4514-601A-9262-4BDB-92BF1504EF44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8" name="Block 6">
            <a:extLst>
              <a:ext uri="{FF2B5EF4-FFF2-40B4-BE49-F238E27FC236}">
                <a16:creationId xmlns:a16="http://schemas.microsoft.com/office/drawing/2014/main" id="{8AA8460C-C505-3EEE-4EAF-76143B321141}"/>
              </a:ext>
            </a:extLst>
          </p:cNvPr>
          <p:cNvGrpSpPr/>
          <p:nvPr/>
        </p:nvGrpSpPr>
        <p:grpSpPr>
          <a:xfrm>
            <a:off x="10229942" y="8117185"/>
            <a:ext cx="3866001" cy="1171789"/>
            <a:chOff x="0" y="-38100"/>
            <a:chExt cx="1018206" cy="308619"/>
          </a:xfrm>
        </p:grpSpPr>
        <p:sp>
          <p:nvSpPr>
            <p:cNvPr id="1839" name="Google Shape;1839;p12">
              <a:extLst>
                <a:ext uri="{FF2B5EF4-FFF2-40B4-BE49-F238E27FC236}">
                  <a16:creationId xmlns:a16="http://schemas.microsoft.com/office/drawing/2014/main" id="{2010A587-E157-1C15-9B4C-B4A428F0D2D7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>
              <a:extLst>
                <a:ext uri="{FF2B5EF4-FFF2-40B4-BE49-F238E27FC236}">
                  <a16:creationId xmlns:a16="http://schemas.microsoft.com/office/drawing/2014/main" id="{7FC72C72-BA2E-A0B1-3331-1BDF4157284B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1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8"/>
                  </p:tgtEl>
                </p:cond>
              </p:nextCondLst>
            </p:seq>
          </p:childTnLst>
        </p:cTn>
      </p:par>
    </p:tnLst>
    <p:bldLst>
      <p:bldP spid="18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38">
          <a:extLst>
            <a:ext uri="{FF2B5EF4-FFF2-40B4-BE49-F238E27FC236}">
              <a16:creationId xmlns:a16="http://schemas.microsoft.com/office/drawing/2014/main" id="{2E718172-F363-673E-DEB6-0C0884756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9" name="Google Shape;3039;p19">
            <a:extLst>
              <a:ext uri="{FF2B5EF4-FFF2-40B4-BE49-F238E27FC236}">
                <a16:creationId xmlns:a16="http://schemas.microsoft.com/office/drawing/2014/main" id="{595AED71-BB20-1CA7-1BAC-FD7CA5B2E104}"/>
              </a:ext>
            </a:extLst>
          </p:cNvPr>
          <p:cNvGrpSpPr/>
          <p:nvPr/>
        </p:nvGrpSpPr>
        <p:grpSpPr>
          <a:xfrm>
            <a:off x="363970" y="6919665"/>
            <a:ext cx="17560060" cy="3144521"/>
            <a:chOff x="0" y="0"/>
            <a:chExt cx="23413413" cy="4192694"/>
          </a:xfrm>
        </p:grpSpPr>
        <p:sp>
          <p:nvSpPr>
            <p:cNvPr id="3040" name="Google Shape;3040;p19">
              <a:extLst>
                <a:ext uri="{FF2B5EF4-FFF2-40B4-BE49-F238E27FC236}">
                  <a16:creationId xmlns:a16="http://schemas.microsoft.com/office/drawing/2014/main" id="{390EE6BC-1078-D2F2-5597-726C59FC18FB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Google Shape;3041;p19">
              <a:extLst>
                <a:ext uri="{FF2B5EF4-FFF2-40B4-BE49-F238E27FC236}">
                  <a16:creationId xmlns:a16="http://schemas.microsoft.com/office/drawing/2014/main" id="{6918ECA1-9DD0-2F1C-7C7E-DB25E999821E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Google Shape;3042;p19">
              <a:extLst>
                <a:ext uri="{FF2B5EF4-FFF2-40B4-BE49-F238E27FC236}">
                  <a16:creationId xmlns:a16="http://schemas.microsoft.com/office/drawing/2014/main" id="{B3D9588F-1DF7-8A5F-28A0-EC3E330A819A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Google Shape;3043;p19">
              <a:extLst>
                <a:ext uri="{FF2B5EF4-FFF2-40B4-BE49-F238E27FC236}">
                  <a16:creationId xmlns:a16="http://schemas.microsoft.com/office/drawing/2014/main" id="{EDA88ADA-8E54-3759-B0E5-93592A91EF82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Google Shape;3044;p19">
              <a:extLst>
                <a:ext uri="{FF2B5EF4-FFF2-40B4-BE49-F238E27FC236}">
                  <a16:creationId xmlns:a16="http://schemas.microsoft.com/office/drawing/2014/main" id="{39B471DB-B839-0B2F-C9C6-7445B316B89A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Google Shape;3045;p19">
              <a:extLst>
                <a:ext uri="{FF2B5EF4-FFF2-40B4-BE49-F238E27FC236}">
                  <a16:creationId xmlns:a16="http://schemas.microsoft.com/office/drawing/2014/main" id="{BE433630-E845-6916-AAAA-279DA46E0920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Google Shape;3046;p19">
              <a:extLst>
                <a:ext uri="{FF2B5EF4-FFF2-40B4-BE49-F238E27FC236}">
                  <a16:creationId xmlns:a16="http://schemas.microsoft.com/office/drawing/2014/main" id="{4367BA79-8F75-AA7C-9C1E-C477D7571BED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Google Shape;3047;p19">
              <a:extLst>
                <a:ext uri="{FF2B5EF4-FFF2-40B4-BE49-F238E27FC236}">
                  <a16:creationId xmlns:a16="http://schemas.microsoft.com/office/drawing/2014/main" id="{9EC852C6-14D9-19A6-DE35-59351CBF71CB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Google Shape;3048;p19">
              <a:extLst>
                <a:ext uri="{FF2B5EF4-FFF2-40B4-BE49-F238E27FC236}">
                  <a16:creationId xmlns:a16="http://schemas.microsoft.com/office/drawing/2014/main" id="{4DC66288-7BF6-0B80-1AF1-6871CABC724F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Google Shape;3049;p19">
              <a:extLst>
                <a:ext uri="{FF2B5EF4-FFF2-40B4-BE49-F238E27FC236}">
                  <a16:creationId xmlns:a16="http://schemas.microsoft.com/office/drawing/2014/main" id="{D2668198-B093-9FC7-F5A3-0449A1DD89AE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Google Shape;3050;p19">
              <a:extLst>
                <a:ext uri="{FF2B5EF4-FFF2-40B4-BE49-F238E27FC236}">
                  <a16:creationId xmlns:a16="http://schemas.microsoft.com/office/drawing/2014/main" id="{16540AFA-DE39-2C28-C497-DEAF3149A3C0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Google Shape;3051;p19">
              <a:extLst>
                <a:ext uri="{FF2B5EF4-FFF2-40B4-BE49-F238E27FC236}">
                  <a16:creationId xmlns:a16="http://schemas.microsoft.com/office/drawing/2014/main" id="{3E3B6320-2310-F61A-3D89-B25BD986DEE4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Google Shape;3052;p19">
              <a:extLst>
                <a:ext uri="{FF2B5EF4-FFF2-40B4-BE49-F238E27FC236}">
                  <a16:creationId xmlns:a16="http://schemas.microsoft.com/office/drawing/2014/main" id="{86D516D3-76B8-A75A-C8EF-A012DB425AAB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Google Shape;3053;p19">
              <a:extLst>
                <a:ext uri="{FF2B5EF4-FFF2-40B4-BE49-F238E27FC236}">
                  <a16:creationId xmlns:a16="http://schemas.microsoft.com/office/drawing/2014/main" id="{3AB53F38-FD19-CBF0-8F14-9E8CC9DBD18B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Google Shape;3054;p19">
              <a:extLst>
                <a:ext uri="{FF2B5EF4-FFF2-40B4-BE49-F238E27FC236}">
                  <a16:creationId xmlns:a16="http://schemas.microsoft.com/office/drawing/2014/main" id="{80DC6A2F-0613-7191-6CD0-9D9D7ACB6F0E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Google Shape;3055;p19">
              <a:extLst>
                <a:ext uri="{FF2B5EF4-FFF2-40B4-BE49-F238E27FC236}">
                  <a16:creationId xmlns:a16="http://schemas.microsoft.com/office/drawing/2014/main" id="{75294C8A-9168-B798-2F3A-F4D1B0965AAD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Google Shape;3056;p19">
              <a:extLst>
                <a:ext uri="{FF2B5EF4-FFF2-40B4-BE49-F238E27FC236}">
                  <a16:creationId xmlns:a16="http://schemas.microsoft.com/office/drawing/2014/main" id="{7DDBA0EF-46E9-BEBA-7043-C87D8CC5B52C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Google Shape;3057;p19">
              <a:extLst>
                <a:ext uri="{FF2B5EF4-FFF2-40B4-BE49-F238E27FC236}">
                  <a16:creationId xmlns:a16="http://schemas.microsoft.com/office/drawing/2014/main" id="{708CCC6E-8CF8-96DF-1C60-2D224E43ACBC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Google Shape;3058;p19">
              <a:extLst>
                <a:ext uri="{FF2B5EF4-FFF2-40B4-BE49-F238E27FC236}">
                  <a16:creationId xmlns:a16="http://schemas.microsoft.com/office/drawing/2014/main" id="{220AF085-C674-A5BF-352E-F655BCD0F28D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Google Shape;3059;p19">
              <a:extLst>
                <a:ext uri="{FF2B5EF4-FFF2-40B4-BE49-F238E27FC236}">
                  <a16:creationId xmlns:a16="http://schemas.microsoft.com/office/drawing/2014/main" id="{0E3DCF18-DD97-4B77-F444-B3736F819445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Google Shape;3060;p19">
              <a:extLst>
                <a:ext uri="{FF2B5EF4-FFF2-40B4-BE49-F238E27FC236}">
                  <a16:creationId xmlns:a16="http://schemas.microsoft.com/office/drawing/2014/main" id="{57B552FC-FAD7-7E70-A5B6-0F86807B0CB2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Google Shape;3061;p19">
              <a:extLst>
                <a:ext uri="{FF2B5EF4-FFF2-40B4-BE49-F238E27FC236}">
                  <a16:creationId xmlns:a16="http://schemas.microsoft.com/office/drawing/2014/main" id="{0B7EADD5-7A55-B995-273C-10648B1C8925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Google Shape;3062;p19">
              <a:extLst>
                <a:ext uri="{FF2B5EF4-FFF2-40B4-BE49-F238E27FC236}">
                  <a16:creationId xmlns:a16="http://schemas.microsoft.com/office/drawing/2014/main" id="{2A3C95AE-8EFB-0543-7513-890AE6BA72FB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Google Shape;3063;p19">
              <a:extLst>
                <a:ext uri="{FF2B5EF4-FFF2-40B4-BE49-F238E27FC236}">
                  <a16:creationId xmlns:a16="http://schemas.microsoft.com/office/drawing/2014/main" id="{119BE0D9-F368-7FE1-7695-ECEFBA89A347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Google Shape;3064;p19">
              <a:extLst>
                <a:ext uri="{FF2B5EF4-FFF2-40B4-BE49-F238E27FC236}">
                  <a16:creationId xmlns:a16="http://schemas.microsoft.com/office/drawing/2014/main" id="{921882CC-C3E6-CC97-AF39-F3FF18599239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Google Shape;3065;p19">
              <a:extLst>
                <a:ext uri="{FF2B5EF4-FFF2-40B4-BE49-F238E27FC236}">
                  <a16:creationId xmlns:a16="http://schemas.microsoft.com/office/drawing/2014/main" id="{AC68AC93-61EB-7B9D-F2BD-7B09D18979CF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Google Shape;3066;p19">
              <a:extLst>
                <a:ext uri="{FF2B5EF4-FFF2-40B4-BE49-F238E27FC236}">
                  <a16:creationId xmlns:a16="http://schemas.microsoft.com/office/drawing/2014/main" id="{1E203D72-D200-267C-FA43-E379E280DD09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Google Shape;3067;p19">
              <a:extLst>
                <a:ext uri="{FF2B5EF4-FFF2-40B4-BE49-F238E27FC236}">
                  <a16:creationId xmlns:a16="http://schemas.microsoft.com/office/drawing/2014/main" id="{58C53777-0C4E-08D4-9927-5AC8547BA2B5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Google Shape;3068;p19">
              <a:extLst>
                <a:ext uri="{FF2B5EF4-FFF2-40B4-BE49-F238E27FC236}">
                  <a16:creationId xmlns:a16="http://schemas.microsoft.com/office/drawing/2014/main" id="{069277B9-1BEE-CAFE-94EB-2D61CCF44C28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Google Shape;3069;p19">
              <a:extLst>
                <a:ext uri="{FF2B5EF4-FFF2-40B4-BE49-F238E27FC236}">
                  <a16:creationId xmlns:a16="http://schemas.microsoft.com/office/drawing/2014/main" id="{007B1431-4540-C9C4-827F-3C8EBBCB8B8E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Google Shape;3070;p19">
              <a:extLst>
                <a:ext uri="{FF2B5EF4-FFF2-40B4-BE49-F238E27FC236}">
                  <a16:creationId xmlns:a16="http://schemas.microsoft.com/office/drawing/2014/main" id="{5C147A65-EE6C-0383-A99E-A3F957B3C213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Google Shape;3071;p19">
              <a:extLst>
                <a:ext uri="{FF2B5EF4-FFF2-40B4-BE49-F238E27FC236}">
                  <a16:creationId xmlns:a16="http://schemas.microsoft.com/office/drawing/2014/main" id="{9CCA0F84-70BE-CCAE-8BB0-64EC76819BBC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Google Shape;3072;p19">
              <a:extLst>
                <a:ext uri="{FF2B5EF4-FFF2-40B4-BE49-F238E27FC236}">
                  <a16:creationId xmlns:a16="http://schemas.microsoft.com/office/drawing/2014/main" id="{AF893D07-CCF5-6CB8-F930-3CF7E5D1BAED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Google Shape;3073;p19">
              <a:extLst>
                <a:ext uri="{FF2B5EF4-FFF2-40B4-BE49-F238E27FC236}">
                  <a16:creationId xmlns:a16="http://schemas.microsoft.com/office/drawing/2014/main" id="{0E93B4B6-9D76-2CD0-63B4-04F6ACA92A83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Google Shape;3074;p19">
              <a:extLst>
                <a:ext uri="{FF2B5EF4-FFF2-40B4-BE49-F238E27FC236}">
                  <a16:creationId xmlns:a16="http://schemas.microsoft.com/office/drawing/2014/main" id="{24FA1F4B-C9CC-CDC0-6EDB-70FCCFC0D97D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Google Shape;3075;p19">
              <a:extLst>
                <a:ext uri="{FF2B5EF4-FFF2-40B4-BE49-F238E27FC236}">
                  <a16:creationId xmlns:a16="http://schemas.microsoft.com/office/drawing/2014/main" id="{AAD55F37-D1FD-36B1-7462-CB7509152F8E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Google Shape;3076;p19">
              <a:extLst>
                <a:ext uri="{FF2B5EF4-FFF2-40B4-BE49-F238E27FC236}">
                  <a16:creationId xmlns:a16="http://schemas.microsoft.com/office/drawing/2014/main" id="{4A3FD029-CFFF-6356-2CB1-9194031CC751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Google Shape;3077;p19">
              <a:extLst>
                <a:ext uri="{FF2B5EF4-FFF2-40B4-BE49-F238E27FC236}">
                  <a16:creationId xmlns:a16="http://schemas.microsoft.com/office/drawing/2014/main" id="{2BBFC2A9-F810-C9DE-D388-6B83E4F366F4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Google Shape;3078;p19">
              <a:extLst>
                <a:ext uri="{FF2B5EF4-FFF2-40B4-BE49-F238E27FC236}">
                  <a16:creationId xmlns:a16="http://schemas.microsoft.com/office/drawing/2014/main" id="{65F0D8C0-45EF-2DFE-FCED-541FDEF7E193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Google Shape;3079;p19">
              <a:extLst>
                <a:ext uri="{FF2B5EF4-FFF2-40B4-BE49-F238E27FC236}">
                  <a16:creationId xmlns:a16="http://schemas.microsoft.com/office/drawing/2014/main" id="{6452D9AF-C0E8-1FF4-D77F-1A87E5757BBC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Google Shape;3080;p19">
              <a:extLst>
                <a:ext uri="{FF2B5EF4-FFF2-40B4-BE49-F238E27FC236}">
                  <a16:creationId xmlns:a16="http://schemas.microsoft.com/office/drawing/2014/main" id="{0D6AFEE8-D7BC-1A88-7381-35772A946007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Google Shape;3081;p19">
              <a:extLst>
                <a:ext uri="{FF2B5EF4-FFF2-40B4-BE49-F238E27FC236}">
                  <a16:creationId xmlns:a16="http://schemas.microsoft.com/office/drawing/2014/main" id="{C128CF5A-5320-DDDA-B01A-2F67C7D01A7A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Google Shape;3082;p19">
              <a:extLst>
                <a:ext uri="{FF2B5EF4-FFF2-40B4-BE49-F238E27FC236}">
                  <a16:creationId xmlns:a16="http://schemas.microsoft.com/office/drawing/2014/main" id="{1AB2E18B-37A1-8FA4-3BFB-C396B3D0893A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Google Shape;3083;p19">
              <a:extLst>
                <a:ext uri="{FF2B5EF4-FFF2-40B4-BE49-F238E27FC236}">
                  <a16:creationId xmlns:a16="http://schemas.microsoft.com/office/drawing/2014/main" id="{1C5C14C7-71B5-7DB9-3B4F-C0B39E2C63F3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Google Shape;3084;p19">
              <a:extLst>
                <a:ext uri="{FF2B5EF4-FFF2-40B4-BE49-F238E27FC236}">
                  <a16:creationId xmlns:a16="http://schemas.microsoft.com/office/drawing/2014/main" id="{428A6CAD-66D5-DD22-6824-43AA648DFF79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Google Shape;3085;p19">
              <a:extLst>
                <a:ext uri="{FF2B5EF4-FFF2-40B4-BE49-F238E27FC236}">
                  <a16:creationId xmlns:a16="http://schemas.microsoft.com/office/drawing/2014/main" id="{E8F2AE47-8D8C-F55B-D08A-C05B73A4E8FE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Google Shape;3086;p19">
              <a:extLst>
                <a:ext uri="{FF2B5EF4-FFF2-40B4-BE49-F238E27FC236}">
                  <a16:creationId xmlns:a16="http://schemas.microsoft.com/office/drawing/2014/main" id="{00A5A84B-DEB9-8AF3-AE8E-A7C13FCBC03F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Google Shape;3087;p19">
              <a:extLst>
                <a:ext uri="{FF2B5EF4-FFF2-40B4-BE49-F238E27FC236}">
                  <a16:creationId xmlns:a16="http://schemas.microsoft.com/office/drawing/2014/main" id="{3237C7FC-047C-AAE2-D931-57AC16ABA836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Google Shape;3088;p19">
              <a:extLst>
                <a:ext uri="{FF2B5EF4-FFF2-40B4-BE49-F238E27FC236}">
                  <a16:creationId xmlns:a16="http://schemas.microsoft.com/office/drawing/2014/main" id="{CCC36ED1-CEE5-51E8-8999-4CE2EA7D67CA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Google Shape;3089;p19">
              <a:extLst>
                <a:ext uri="{FF2B5EF4-FFF2-40B4-BE49-F238E27FC236}">
                  <a16:creationId xmlns:a16="http://schemas.microsoft.com/office/drawing/2014/main" id="{3A86C806-9FFB-5562-4D6A-D95A956095A9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Google Shape;3090;p19">
              <a:extLst>
                <a:ext uri="{FF2B5EF4-FFF2-40B4-BE49-F238E27FC236}">
                  <a16:creationId xmlns:a16="http://schemas.microsoft.com/office/drawing/2014/main" id="{46475015-0A86-8C3D-2378-D4BE73C17467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Google Shape;3091;p19">
              <a:extLst>
                <a:ext uri="{FF2B5EF4-FFF2-40B4-BE49-F238E27FC236}">
                  <a16:creationId xmlns:a16="http://schemas.microsoft.com/office/drawing/2014/main" id="{B68A2DE8-BF10-DDD7-E62F-0CE98D5BD4DA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Google Shape;3092;p19">
              <a:extLst>
                <a:ext uri="{FF2B5EF4-FFF2-40B4-BE49-F238E27FC236}">
                  <a16:creationId xmlns:a16="http://schemas.microsoft.com/office/drawing/2014/main" id="{D1526A0B-BFCE-2FAF-6CB9-3283CFD35EE1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Google Shape;3093;p19">
              <a:extLst>
                <a:ext uri="{FF2B5EF4-FFF2-40B4-BE49-F238E27FC236}">
                  <a16:creationId xmlns:a16="http://schemas.microsoft.com/office/drawing/2014/main" id="{4736F663-4B76-1E5D-9724-DDE0F708E492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Google Shape;3094;p19">
              <a:extLst>
                <a:ext uri="{FF2B5EF4-FFF2-40B4-BE49-F238E27FC236}">
                  <a16:creationId xmlns:a16="http://schemas.microsoft.com/office/drawing/2014/main" id="{0B0FAA08-CEDA-DF99-84FA-216FF71D935A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Google Shape;3095;p19">
              <a:extLst>
                <a:ext uri="{FF2B5EF4-FFF2-40B4-BE49-F238E27FC236}">
                  <a16:creationId xmlns:a16="http://schemas.microsoft.com/office/drawing/2014/main" id="{DF5F51D2-7592-18D5-379A-6969B24D3A33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Google Shape;3096;p19">
              <a:extLst>
                <a:ext uri="{FF2B5EF4-FFF2-40B4-BE49-F238E27FC236}">
                  <a16:creationId xmlns:a16="http://schemas.microsoft.com/office/drawing/2014/main" id="{7C8394D7-FB4B-FA49-8AF5-4B5BC2A4F65E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Google Shape;3097;p19">
              <a:extLst>
                <a:ext uri="{FF2B5EF4-FFF2-40B4-BE49-F238E27FC236}">
                  <a16:creationId xmlns:a16="http://schemas.microsoft.com/office/drawing/2014/main" id="{0932CA72-9057-5C2C-0189-D26DE199F8EC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Google Shape;3098;p19">
              <a:extLst>
                <a:ext uri="{FF2B5EF4-FFF2-40B4-BE49-F238E27FC236}">
                  <a16:creationId xmlns:a16="http://schemas.microsoft.com/office/drawing/2014/main" id="{68C5BD05-78F5-88C7-0161-D29472A48E9F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Google Shape;3099;p19">
              <a:extLst>
                <a:ext uri="{FF2B5EF4-FFF2-40B4-BE49-F238E27FC236}">
                  <a16:creationId xmlns:a16="http://schemas.microsoft.com/office/drawing/2014/main" id="{7AC6142D-4AC7-1C22-7C5E-ADE7EC0EA5B4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Google Shape;3100;p19">
              <a:extLst>
                <a:ext uri="{FF2B5EF4-FFF2-40B4-BE49-F238E27FC236}">
                  <a16:creationId xmlns:a16="http://schemas.microsoft.com/office/drawing/2014/main" id="{A5967672-A932-9CD7-50CE-1D7C5F22632A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Google Shape;3101;p19">
              <a:extLst>
                <a:ext uri="{FF2B5EF4-FFF2-40B4-BE49-F238E27FC236}">
                  <a16:creationId xmlns:a16="http://schemas.microsoft.com/office/drawing/2014/main" id="{7ABD644D-3CFF-C4F3-74C9-992E48494E1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Google Shape;3102;p19">
              <a:extLst>
                <a:ext uri="{FF2B5EF4-FFF2-40B4-BE49-F238E27FC236}">
                  <a16:creationId xmlns:a16="http://schemas.microsoft.com/office/drawing/2014/main" id="{CE03A314-BC83-12FF-B7FD-BF6B9CC19CC6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Google Shape;3103;p19">
              <a:extLst>
                <a:ext uri="{FF2B5EF4-FFF2-40B4-BE49-F238E27FC236}">
                  <a16:creationId xmlns:a16="http://schemas.microsoft.com/office/drawing/2014/main" id="{F7B0B0B6-A5C7-03B0-18F0-6780A67ED272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Google Shape;3104;p19">
              <a:extLst>
                <a:ext uri="{FF2B5EF4-FFF2-40B4-BE49-F238E27FC236}">
                  <a16:creationId xmlns:a16="http://schemas.microsoft.com/office/drawing/2014/main" id="{2C5DEB0A-4282-D694-0CB2-4DB069F94527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Google Shape;3105;p19">
              <a:extLst>
                <a:ext uri="{FF2B5EF4-FFF2-40B4-BE49-F238E27FC236}">
                  <a16:creationId xmlns:a16="http://schemas.microsoft.com/office/drawing/2014/main" id="{B4845769-5415-7624-634F-4DEBBDD816FA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Google Shape;3106;p19">
              <a:extLst>
                <a:ext uri="{FF2B5EF4-FFF2-40B4-BE49-F238E27FC236}">
                  <a16:creationId xmlns:a16="http://schemas.microsoft.com/office/drawing/2014/main" id="{72C06D55-D431-7E77-C308-D13FC4719FC6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Google Shape;3107;p19">
              <a:extLst>
                <a:ext uri="{FF2B5EF4-FFF2-40B4-BE49-F238E27FC236}">
                  <a16:creationId xmlns:a16="http://schemas.microsoft.com/office/drawing/2014/main" id="{030F09D6-ADBA-007B-5D78-56C118B2A4B7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Google Shape;3108;p19">
              <a:extLst>
                <a:ext uri="{FF2B5EF4-FFF2-40B4-BE49-F238E27FC236}">
                  <a16:creationId xmlns:a16="http://schemas.microsoft.com/office/drawing/2014/main" id="{CEA8C049-28E1-8F50-CBE3-B26FA1FFE8D2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Google Shape;3109;p19">
              <a:extLst>
                <a:ext uri="{FF2B5EF4-FFF2-40B4-BE49-F238E27FC236}">
                  <a16:creationId xmlns:a16="http://schemas.microsoft.com/office/drawing/2014/main" id="{1F9BC700-8675-1C55-4281-9740AE7CF45A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Google Shape;3110;p19">
              <a:extLst>
                <a:ext uri="{FF2B5EF4-FFF2-40B4-BE49-F238E27FC236}">
                  <a16:creationId xmlns:a16="http://schemas.microsoft.com/office/drawing/2014/main" id="{BDBFDCED-6684-C5EE-8501-B17192D5D87A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Google Shape;3111;p19">
              <a:extLst>
                <a:ext uri="{FF2B5EF4-FFF2-40B4-BE49-F238E27FC236}">
                  <a16:creationId xmlns:a16="http://schemas.microsoft.com/office/drawing/2014/main" id="{C4D77711-5EA4-7A92-94D1-0F1A054E6DF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Google Shape;3112;p19">
              <a:extLst>
                <a:ext uri="{FF2B5EF4-FFF2-40B4-BE49-F238E27FC236}">
                  <a16:creationId xmlns:a16="http://schemas.microsoft.com/office/drawing/2014/main" id="{0AEBA963-A788-3A14-4B35-1B3C27F15AC9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Google Shape;3113;p19">
              <a:extLst>
                <a:ext uri="{FF2B5EF4-FFF2-40B4-BE49-F238E27FC236}">
                  <a16:creationId xmlns:a16="http://schemas.microsoft.com/office/drawing/2014/main" id="{4A11F210-7E4D-64D4-DF92-BEC6D3EA5227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Google Shape;3114;p19">
              <a:extLst>
                <a:ext uri="{FF2B5EF4-FFF2-40B4-BE49-F238E27FC236}">
                  <a16:creationId xmlns:a16="http://schemas.microsoft.com/office/drawing/2014/main" id="{4CAFCD2E-1113-1255-AA25-71D84B2D09D1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Google Shape;3115;p19">
              <a:extLst>
                <a:ext uri="{FF2B5EF4-FFF2-40B4-BE49-F238E27FC236}">
                  <a16:creationId xmlns:a16="http://schemas.microsoft.com/office/drawing/2014/main" id="{F01D89CE-1D03-55E0-F8DD-D91576F1F4E2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Google Shape;3116;p19">
              <a:extLst>
                <a:ext uri="{FF2B5EF4-FFF2-40B4-BE49-F238E27FC236}">
                  <a16:creationId xmlns:a16="http://schemas.microsoft.com/office/drawing/2014/main" id="{9C524DF0-410E-F4E9-6D85-9567BE14B713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Google Shape;3117;p19">
              <a:extLst>
                <a:ext uri="{FF2B5EF4-FFF2-40B4-BE49-F238E27FC236}">
                  <a16:creationId xmlns:a16="http://schemas.microsoft.com/office/drawing/2014/main" id="{9F8F16DC-D643-B23F-BE27-51C2945C5521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Google Shape;3118;p19">
              <a:extLst>
                <a:ext uri="{FF2B5EF4-FFF2-40B4-BE49-F238E27FC236}">
                  <a16:creationId xmlns:a16="http://schemas.microsoft.com/office/drawing/2014/main" id="{2E6B42AD-8F40-A4DD-74C2-65A71AC80C73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Google Shape;3119;p19">
              <a:extLst>
                <a:ext uri="{FF2B5EF4-FFF2-40B4-BE49-F238E27FC236}">
                  <a16:creationId xmlns:a16="http://schemas.microsoft.com/office/drawing/2014/main" id="{01BF6AB4-9064-8A48-84BE-6458108FD91A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Google Shape;3120;p19">
              <a:extLst>
                <a:ext uri="{FF2B5EF4-FFF2-40B4-BE49-F238E27FC236}">
                  <a16:creationId xmlns:a16="http://schemas.microsoft.com/office/drawing/2014/main" id="{06CFC33D-1166-7B54-3230-7A68A68F168B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Google Shape;3121;p19">
              <a:extLst>
                <a:ext uri="{FF2B5EF4-FFF2-40B4-BE49-F238E27FC236}">
                  <a16:creationId xmlns:a16="http://schemas.microsoft.com/office/drawing/2014/main" id="{423EBC5A-7F42-2443-1B16-D3610014CC58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Google Shape;3122;p19">
              <a:extLst>
                <a:ext uri="{FF2B5EF4-FFF2-40B4-BE49-F238E27FC236}">
                  <a16:creationId xmlns:a16="http://schemas.microsoft.com/office/drawing/2014/main" id="{32A780A0-7872-5DF8-69C5-47C859E19A8B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Google Shape;3123;p19">
              <a:extLst>
                <a:ext uri="{FF2B5EF4-FFF2-40B4-BE49-F238E27FC236}">
                  <a16:creationId xmlns:a16="http://schemas.microsoft.com/office/drawing/2014/main" id="{05D41E0A-90F2-2685-0810-E94C587E4398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Google Shape;3124;p19">
              <a:extLst>
                <a:ext uri="{FF2B5EF4-FFF2-40B4-BE49-F238E27FC236}">
                  <a16:creationId xmlns:a16="http://schemas.microsoft.com/office/drawing/2014/main" id="{0E5CF8A0-434D-D596-97D7-4E3A5E359FC8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Google Shape;3125;p19">
              <a:extLst>
                <a:ext uri="{FF2B5EF4-FFF2-40B4-BE49-F238E27FC236}">
                  <a16:creationId xmlns:a16="http://schemas.microsoft.com/office/drawing/2014/main" id="{C036AC2D-92E5-C10B-2782-D4A0348D2CCE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Google Shape;3126;p19">
              <a:extLst>
                <a:ext uri="{FF2B5EF4-FFF2-40B4-BE49-F238E27FC236}">
                  <a16:creationId xmlns:a16="http://schemas.microsoft.com/office/drawing/2014/main" id="{2976284E-3587-3E0E-E729-7CF213DA6F03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Google Shape;3127;p19">
              <a:extLst>
                <a:ext uri="{FF2B5EF4-FFF2-40B4-BE49-F238E27FC236}">
                  <a16:creationId xmlns:a16="http://schemas.microsoft.com/office/drawing/2014/main" id="{8358FE95-EA69-92D6-7EE2-1CEF7437D05B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Google Shape;3128;p19">
              <a:extLst>
                <a:ext uri="{FF2B5EF4-FFF2-40B4-BE49-F238E27FC236}">
                  <a16:creationId xmlns:a16="http://schemas.microsoft.com/office/drawing/2014/main" id="{A85AD392-E685-4908-D000-649F88BB1F45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Google Shape;3129;p19">
              <a:extLst>
                <a:ext uri="{FF2B5EF4-FFF2-40B4-BE49-F238E27FC236}">
                  <a16:creationId xmlns:a16="http://schemas.microsoft.com/office/drawing/2014/main" id="{6B0800E2-65B0-BF61-C0C2-9FF8975287C8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Google Shape;3130;p19">
              <a:extLst>
                <a:ext uri="{FF2B5EF4-FFF2-40B4-BE49-F238E27FC236}">
                  <a16:creationId xmlns:a16="http://schemas.microsoft.com/office/drawing/2014/main" id="{C21AB6CF-9372-616A-FEEA-5F364D8762C3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Google Shape;3131;p19">
              <a:extLst>
                <a:ext uri="{FF2B5EF4-FFF2-40B4-BE49-F238E27FC236}">
                  <a16:creationId xmlns:a16="http://schemas.microsoft.com/office/drawing/2014/main" id="{E0DC4A1B-6606-D1E2-7F28-D0BB06C11120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Google Shape;3132;p19">
              <a:extLst>
                <a:ext uri="{FF2B5EF4-FFF2-40B4-BE49-F238E27FC236}">
                  <a16:creationId xmlns:a16="http://schemas.microsoft.com/office/drawing/2014/main" id="{0DBE1A5D-2867-4DB9-7D9B-A1FAE09ABEAE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Google Shape;3133;p19">
              <a:extLst>
                <a:ext uri="{FF2B5EF4-FFF2-40B4-BE49-F238E27FC236}">
                  <a16:creationId xmlns:a16="http://schemas.microsoft.com/office/drawing/2014/main" id="{DB4AE63B-1531-9CC6-D5FE-DE15F1249153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Google Shape;3134;p19">
              <a:extLst>
                <a:ext uri="{FF2B5EF4-FFF2-40B4-BE49-F238E27FC236}">
                  <a16:creationId xmlns:a16="http://schemas.microsoft.com/office/drawing/2014/main" id="{CB0834D5-EFD3-D654-3422-7F402C0EC729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Google Shape;3135;p19">
              <a:extLst>
                <a:ext uri="{FF2B5EF4-FFF2-40B4-BE49-F238E27FC236}">
                  <a16:creationId xmlns:a16="http://schemas.microsoft.com/office/drawing/2014/main" id="{1D7CF693-C12A-6010-AC92-B25B49DC1F94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Google Shape;3136;p19">
              <a:extLst>
                <a:ext uri="{FF2B5EF4-FFF2-40B4-BE49-F238E27FC236}">
                  <a16:creationId xmlns:a16="http://schemas.microsoft.com/office/drawing/2014/main" id="{FAAE2550-149C-F7E5-FEB6-9C950246F38D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Google Shape;3137;p19">
              <a:extLst>
                <a:ext uri="{FF2B5EF4-FFF2-40B4-BE49-F238E27FC236}">
                  <a16:creationId xmlns:a16="http://schemas.microsoft.com/office/drawing/2014/main" id="{F48D8AD8-D315-73E7-A510-8E2EA04CAFAD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Google Shape;3138;p19">
              <a:extLst>
                <a:ext uri="{FF2B5EF4-FFF2-40B4-BE49-F238E27FC236}">
                  <a16:creationId xmlns:a16="http://schemas.microsoft.com/office/drawing/2014/main" id="{F8FC5592-6AFA-C280-F31B-00F8B2A76760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Google Shape;3139;p19">
              <a:extLst>
                <a:ext uri="{FF2B5EF4-FFF2-40B4-BE49-F238E27FC236}">
                  <a16:creationId xmlns:a16="http://schemas.microsoft.com/office/drawing/2014/main" id="{68DA7E36-75CB-BF97-E132-C0F80D97BDAE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0" name="Google Shape;3140;p19">
            <a:extLst>
              <a:ext uri="{FF2B5EF4-FFF2-40B4-BE49-F238E27FC236}">
                <a16:creationId xmlns:a16="http://schemas.microsoft.com/office/drawing/2014/main" id="{2B6154A2-60FF-BB0B-E69E-3346984A9854}"/>
              </a:ext>
            </a:extLst>
          </p:cNvPr>
          <p:cNvGrpSpPr/>
          <p:nvPr/>
        </p:nvGrpSpPr>
        <p:grpSpPr>
          <a:xfrm>
            <a:off x="363970" y="3571240"/>
            <a:ext cx="17560060" cy="3144521"/>
            <a:chOff x="0" y="0"/>
            <a:chExt cx="23413413" cy="4192694"/>
          </a:xfrm>
        </p:grpSpPr>
        <p:sp>
          <p:nvSpPr>
            <p:cNvPr id="3141" name="Google Shape;3141;p19">
              <a:extLst>
                <a:ext uri="{FF2B5EF4-FFF2-40B4-BE49-F238E27FC236}">
                  <a16:creationId xmlns:a16="http://schemas.microsoft.com/office/drawing/2014/main" id="{C9AB0CED-C162-796F-9335-E160865E046E}"/>
                </a:ext>
              </a:extLst>
            </p:cNvPr>
            <p:cNvSpPr/>
            <p:nvPr/>
          </p:nvSpPr>
          <p:spPr>
            <a:xfrm>
              <a:off x="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Google Shape;3142;p19">
              <a:extLst>
                <a:ext uri="{FF2B5EF4-FFF2-40B4-BE49-F238E27FC236}">
                  <a16:creationId xmlns:a16="http://schemas.microsoft.com/office/drawing/2014/main" id="{C826B8A4-5AEA-10DD-2E7E-421A3AD635B2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Google Shape;3143;p19">
              <a:extLst>
                <a:ext uri="{FF2B5EF4-FFF2-40B4-BE49-F238E27FC236}">
                  <a16:creationId xmlns:a16="http://schemas.microsoft.com/office/drawing/2014/main" id="{7E46E6F6-AC29-46F6-4E0A-9498D183B606}"/>
                </a:ext>
              </a:extLst>
            </p:cNvPr>
            <p:cNvSpPr/>
            <p:nvPr/>
          </p:nvSpPr>
          <p:spPr>
            <a:xfrm>
              <a:off x="12094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Google Shape;3144;p19">
              <a:extLst>
                <a:ext uri="{FF2B5EF4-FFF2-40B4-BE49-F238E27FC236}">
                  <a16:creationId xmlns:a16="http://schemas.microsoft.com/office/drawing/2014/main" id="{3A954BCE-7E6B-6222-3361-8D27DB46DCF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Google Shape;3145;p19">
              <a:extLst>
                <a:ext uri="{FF2B5EF4-FFF2-40B4-BE49-F238E27FC236}">
                  <a16:creationId xmlns:a16="http://schemas.microsoft.com/office/drawing/2014/main" id="{A03BC578-4ECE-34AE-C38F-EC1216E8FAEE}"/>
                </a:ext>
              </a:extLst>
            </p:cNvPr>
            <p:cNvSpPr/>
            <p:nvPr/>
          </p:nvSpPr>
          <p:spPr>
            <a:xfrm>
              <a:off x="2418823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Google Shape;3146;p19">
              <a:extLst>
                <a:ext uri="{FF2B5EF4-FFF2-40B4-BE49-F238E27FC236}">
                  <a16:creationId xmlns:a16="http://schemas.microsoft.com/office/drawing/2014/main" id="{60319816-995C-EE51-08FE-8329E1F89EFB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Google Shape;3147;p19">
              <a:extLst>
                <a:ext uri="{FF2B5EF4-FFF2-40B4-BE49-F238E27FC236}">
                  <a16:creationId xmlns:a16="http://schemas.microsoft.com/office/drawing/2014/main" id="{FDBA08EC-0475-118F-D94D-2C912B93984A}"/>
                </a:ext>
              </a:extLst>
            </p:cNvPr>
            <p:cNvSpPr/>
            <p:nvPr/>
          </p:nvSpPr>
          <p:spPr>
            <a:xfrm>
              <a:off x="362823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Google Shape;3148;p19">
              <a:extLst>
                <a:ext uri="{FF2B5EF4-FFF2-40B4-BE49-F238E27FC236}">
                  <a16:creationId xmlns:a16="http://schemas.microsoft.com/office/drawing/2014/main" id="{D47995FF-81F5-6518-6594-DBDD8D248706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Google Shape;3149;p19">
              <a:extLst>
                <a:ext uri="{FF2B5EF4-FFF2-40B4-BE49-F238E27FC236}">
                  <a16:creationId xmlns:a16="http://schemas.microsoft.com/office/drawing/2014/main" id="{4C8E4B24-0681-570B-7A34-597A3B8E5842}"/>
                </a:ext>
              </a:extLst>
            </p:cNvPr>
            <p:cNvSpPr/>
            <p:nvPr/>
          </p:nvSpPr>
          <p:spPr>
            <a:xfrm>
              <a:off x="483764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Google Shape;3150;p19">
              <a:extLst>
                <a:ext uri="{FF2B5EF4-FFF2-40B4-BE49-F238E27FC236}">
                  <a16:creationId xmlns:a16="http://schemas.microsoft.com/office/drawing/2014/main" id="{0F30FF9E-4217-C6BF-DD8F-D173EA4F9248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Google Shape;3151;p19">
              <a:extLst>
                <a:ext uri="{FF2B5EF4-FFF2-40B4-BE49-F238E27FC236}">
                  <a16:creationId xmlns:a16="http://schemas.microsoft.com/office/drawing/2014/main" id="{D3A18094-672A-B2C3-E365-657924150887}"/>
                </a:ext>
              </a:extLst>
            </p:cNvPr>
            <p:cNvSpPr/>
            <p:nvPr/>
          </p:nvSpPr>
          <p:spPr>
            <a:xfrm>
              <a:off x="59664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Google Shape;3152;p19">
              <a:extLst>
                <a:ext uri="{FF2B5EF4-FFF2-40B4-BE49-F238E27FC236}">
                  <a16:creationId xmlns:a16="http://schemas.microsoft.com/office/drawing/2014/main" id="{EF832125-2AC2-4DC0-BDDE-7EA5844746AE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Google Shape;3153;p19">
              <a:extLst>
                <a:ext uri="{FF2B5EF4-FFF2-40B4-BE49-F238E27FC236}">
                  <a16:creationId xmlns:a16="http://schemas.microsoft.com/office/drawing/2014/main" id="{A899996E-7D9A-F599-4051-3859EF997318}"/>
                </a:ext>
              </a:extLst>
            </p:cNvPr>
            <p:cNvSpPr/>
            <p:nvPr/>
          </p:nvSpPr>
          <p:spPr>
            <a:xfrm>
              <a:off x="71758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Google Shape;3154;p19">
              <a:extLst>
                <a:ext uri="{FF2B5EF4-FFF2-40B4-BE49-F238E27FC236}">
                  <a16:creationId xmlns:a16="http://schemas.microsoft.com/office/drawing/2014/main" id="{BC7FED43-8354-594E-0730-4FDFCAE6A4DF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Google Shape;3155;p19">
              <a:extLst>
                <a:ext uri="{FF2B5EF4-FFF2-40B4-BE49-F238E27FC236}">
                  <a16:creationId xmlns:a16="http://schemas.microsoft.com/office/drawing/2014/main" id="{6745D74A-1D9B-5D15-CB76-3301FF76A5F7}"/>
                </a:ext>
              </a:extLst>
            </p:cNvPr>
            <p:cNvSpPr/>
            <p:nvPr/>
          </p:nvSpPr>
          <p:spPr>
            <a:xfrm>
              <a:off x="83853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Google Shape;3156;p19">
              <a:extLst>
                <a:ext uri="{FF2B5EF4-FFF2-40B4-BE49-F238E27FC236}">
                  <a16:creationId xmlns:a16="http://schemas.microsoft.com/office/drawing/2014/main" id="{426E108D-5694-D1CE-7121-B9A769F422DC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Google Shape;3157;p19">
              <a:extLst>
                <a:ext uri="{FF2B5EF4-FFF2-40B4-BE49-F238E27FC236}">
                  <a16:creationId xmlns:a16="http://schemas.microsoft.com/office/drawing/2014/main" id="{F930C34F-D8A3-AC8C-D014-E25FACFD0CEF}"/>
                </a:ext>
              </a:extLst>
            </p:cNvPr>
            <p:cNvSpPr/>
            <p:nvPr/>
          </p:nvSpPr>
          <p:spPr>
            <a:xfrm>
              <a:off x="959471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Google Shape;3158;p19">
              <a:extLst>
                <a:ext uri="{FF2B5EF4-FFF2-40B4-BE49-F238E27FC236}">
                  <a16:creationId xmlns:a16="http://schemas.microsoft.com/office/drawing/2014/main" id="{CACEE8E8-11FC-B551-B9C9-D15A72462679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Google Shape;3159;p19">
              <a:extLst>
                <a:ext uri="{FF2B5EF4-FFF2-40B4-BE49-F238E27FC236}">
                  <a16:creationId xmlns:a16="http://schemas.microsoft.com/office/drawing/2014/main" id="{A2ED3A96-71AC-531A-E366-D8163426C08B}"/>
                </a:ext>
              </a:extLst>
            </p:cNvPr>
            <p:cNvSpPr/>
            <p:nvPr/>
          </p:nvSpPr>
          <p:spPr>
            <a:xfrm>
              <a:off x="1080412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Google Shape;3160;p19">
              <a:extLst>
                <a:ext uri="{FF2B5EF4-FFF2-40B4-BE49-F238E27FC236}">
                  <a16:creationId xmlns:a16="http://schemas.microsoft.com/office/drawing/2014/main" id="{13C258CB-82FB-AEB7-840C-3AADD42E9D9A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Google Shape;3161;p19">
              <a:extLst>
                <a:ext uri="{FF2B5EF4-FFF2-40B4-BE49-F238E27FC236}">
                  <a16:creationId xmlns:a16="http://schemas.microsoft.com/office/drawing/2014/main" id="{229BA80D-B924-E8E8-502D-1CA69CC8E527}"/>
                </a:ext>
              </a:extLst>
            </p:cNvPr>
            <p:cNvSpPr/>
            <p:nvPr/>
          </p:nvSpPr>
          <p:spPr>
            <a:xfrm>
              <a:off x="119329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Google Shape;3162;p19">
              <a:extLst>
                <a:ext uri="{FF2B5EF4-FFF2-40B4-BE49-F238E27FC236}">
                  <a16:creationId xmlns:a16="http://schemas.microsoft.com/office/drawing/2014/main" id="{77166375-DAEF-C001-2F90-3C20B53EC47A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Google Shape;3163;p19">
              <a:extLst>
                <a:ext uri="{FF2B5EF4-FFF2-40B4-BE49-F238E27FC236}">
                  <a16:creationId xmlns:a16="http://schemas.microsoft.com/office/drawing/2014/main" id="{EB32B46C-ACAB-3ACC-4DEA-BF5C6F730A7A}"/>
                </a:ext>
              </a:extLst>
            </p:cNvPr>
            <p:cNvSpPr/>
            <p:nvPr/>
          </p:nvSpPr>
          <p:spPr>
            <a:xfrm>
              <a:off x="13142365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Google Shape;3164;p19">
              <a:extLst>
                <a:ext uri="{FF2B5EF4-FFF2-40B4-BE49-F238E27FC236}">
                  <a16:creationId xmlns:a16="http://schemas.microsoft.com/office/drawing/2014/main" id="{9E6184F9-7E73-44B9-1480-C20F70361D3B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Google Shape;3165;p19">
              <a:extLst>
                <a:ext uri="{FF2B5EF4-FFF2-40B4-BE49-F238E27FC236}">
                  <a16:creationId xmlns:a16="http://schemas.microsoft.com/office/drawing/2014/main" id="{50327EB9-A53B-98D5-CF51-22CBD18C5F6F}"/>
                </a:ext>
              </a:extLst>
            </p:cNvPr>
            <p:cNvSpPr/>
            <p:nvPr/>
          </p:nvSpPr>
          <p:spPr>
            <a:xfrm>
              <a:off x="143517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Google Shape;3166;p19">
              <a:extLst>
                <a:ext uri="{FF2B5EF4-FFF2-40B4-BE49-F238E27FC236}">
                  <a16:creationId xmlns:a16="http://schemas.microsoft.com/office/drawing/2014/main" id="{2C5EA98E-2655-5F85-D47F-2134123E9CA5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Google Shape;3167;p19">
              <a:extLst>
                <a:ext uri="{FF2B5EF4-FFF2-40B4-BE49-F238E27FC236}">
                  <a16:creationId xmlns:a16="http://schemas.microsoft.com/office/drawing/2014/main" id="{A974F54D-32DC-1587-D78C-091E1D405DBA}"/>
                </a:ext>
              </a:extLst>
            </p:cNvPr>
            <p:cNvSpPr/>
            <p:nvPr/>
          </p:nvSpPr>
          <p:spPr>
            <a:xfrm>
              <a:off x="15561189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Google Shape;3168;p19">
              <a:extLst>
                <a:ext uri="{FF2B5EF4-FFF2-40B4-BE49-F238E27FC236}">
                  <a16:creationId xmlns:a16="http://schemas.microsoft.com/office/drawing/2014/main" id="{6C709B69-5991-59DB-BC99-19C6ECEDB056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Google Shape;3169;p19">
              <a:extLst>
                <a:ext uri="{FF2B5EF4-FFF2-40B4-BE49-F238E27FC236}">
                  <a16:creationId xmlns:a16="http://schemas.microsoft.com/office/drawing/2014/main" id="{DC984597-D512-7A2C-012B-4198166581EE}"/>
                </a:ext>
              </a:extLst>
            </p:cNvPr>
            <p:cNvSpPr/>
            <p:nvPr/>
          </p:nvSpPr>
          <p:spPr>
            <a:xfrm>
              <a:off x="1677060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Google Shape;3170;p19">
              <a:extLst>
                <a:ext uri="{FF2B5EF4-FFF2-40B4-BE49-F238E27FC236}">
                  <a16:creationId xmlns:a16="http://schemas.microsoft.com/office/drawing/2014/main" id="{62262AEA-85F3-1BDA-3DFF-A819DCB7C6C9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Google Shape;3171;p19">
              <a:extLst>
                <a:ext uri="{FF2B5EF4-FFF2-40B4-BE49-F238E27FC236}">
                  <a16:creationId xmlns:a16="http://schemas.microsoft.com/office/drawing/2014/main" id="{CEE5A759-BD4E-C6B3-5E6B-859D84B0BA9E}"/>
                </a:ext>
              </a:extLst>
            </p:cNvPr>
            <p:cNvSpPr/>
            <p:nvPr/>
          </p:nvSpPr>
          <p:spPr>
            <a:xfrm>
              <a:off x="17899430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Google Shape;3172;p19">
              <a:extLst>
                <a:ext uri="{FF2B5EF4-FFF2-40B4-BE49-F238E27FC236}">
                  <a16:creationId xmlns:a16="http://schemas.microsoft.com/office/drawing/2014/main" id="{A37B9C37-B712-B7DA-F42B-D9208D1E7455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Google Shape;3173;p19">
              <a:extLst>
                <a:ext uri="{FF2B5EF4-FFF2-40B4-BE49-F238E27FC236}">
                  <a16:creationId xmlns:a16="http://schemas.microsoft.com/office/drawing/2014/main" id="{7348E790-ED5F-6FA7-E687-68BB4E43D3E7}"/>
                </a:ext>
              </a:extLst>
            </p:cNvPr>
            <p:cNvSpPr/>
            <p:nvPr/>
          </p:nvSpPr>
          <p:spPr>
            <a:xfrm>
              <a:off x="19108842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Google Shape;3174;p19">
              <a:extLst>
                <a:ext uri="{FF2B5EF4-FFF2-40B4-BE49-F238E27FC236}">
                  <a16:creationId xmlns:a16="http://schemas.microsoft.com/office/drawing/2014/main" id="{D14393C5-E914-70AB-201C-9BA85F10DF90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Google Shape;3175;p19">
              <a:extLst>
                <a:ext uri="{FF2B5EF4-FFF2-40B4-BE49-F238E27FC236}">
                  <a16:creationId xmlns:a16="http://schemas.microsoft.com/office/drawing/2014/main" id="{7B697C55-3A40-BAC4-5B27-4FE81E3F69BC}"/>
                </a:ext>
              </a:extLst>
            </p:cNvPr>
            <p:cNvSpPr/>
            <p:nvPr/>
          </p:nvSpPr>
          <p:spPr>
            <a:xfrm>
              <a:off x="20318254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Google Shape;3176;p19">
              <a:extLst>
                <a:ext uri="{FF2B5EF4-FFF2-40B4-BE49-F238E27FC236}">
                  <a16:creationId xmlns:a16="http://schemas.microsoft.com/office/drawing/2014/main" id="{68081CC9-3B5E-7FF5-F66C-BEFD724714DD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Google Shape;3177;p19">
              <a:extLst>
                <a:ext uri="{FF2B5EF4-FFF2-40B4-BE49-F238E27FC236}">
                  <a16:creationId xmlns:a16="http://schemas.microsoft.com/office/drawing/2014/main" id="{C7CB41A5-B522-9DE6-F00F-5DE56AB0007B}"/>
                </a:ext>
              </a:extLst>
            </p:cNvPr>
            <p:cNvSpPr/>
            <p:nvPr/>
          </p:nvSpPr>
          <p:spPr>
            <a:xfrm>
              <a:off x="21527666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Google Shape;3178;p19">
              <a:extLst>
                <a:ext uri="{FF2B5EF4-FFF2-40B4-BE49-F238E27FC236}">
                  <a16:creationId xmlns:a16="http://schemas.microsoft.com/office/drawing/2014/main" id="{59906BA8-186A-0F0A-9EE5-EBE7CFF1A78A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Google Shape;3179;p19">
              <a:extLst>
                <a:ext uri="{FF2B5EF4-FFF2-40B4-BE49-F238E27FC236}">
                  <a16:creationId xmlns:a16="http://schemas.microsoft.com/office/drawing/2014/main" id="{D734A702-3EC9-40C3-4F61-176DEF2B757F}"/>
                </a:ext>
              </a:extLst>
            </p:cNvPr>
            <p:cNvSpPr/>
            <p:nvPr/>
          </p:nvSpPr>
          <p:spPr>
            <a:xfrm>
              <a:off x="22737077" y="87909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5"/>
                  </a:lnTo>
                  <a:lnTo>
                    <a:pt x="0" y="6763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Google Shape;3180;p19">
              <a:extLst>
                <a:ext uri="{FF2B5EF4-FFF2-40B4-BE49-F238E27FC236}">
                  <a16:creationId xmlns:a16="http://schemas.microsoft.com/office/drawing/2014/main" id="{7E8D6F71-B6A5-6A0F-21D1-BB17189B8D12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Google Shape;3181;p19">
              <a:extLst>
                <a:ext uri="{FF2B5EF4-FFF2-40B4-BE49-F238E27FC236}">
                  <a16:creationId xmlns:a16="http://schemas.microsoft.com/office/drawing/2014/main" id="{A0A79A05-9FC1-2F8F-7877-77D5DE8C7C46}"/>
                </a:ext>
              </a:extLst>
            </p:cNvPr>
            <p:cNvSpPr/>
            <p:nvPr/>
          </p:nvSpPr>
          <p:spPr>
            <a:xfrm>
              <a:off x="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Google Shape;3182;p19">
              <a:extLst>
                <a:ext uri="{FF2B5EF4-FFF2-40B4-BE49-F238E27FC236}">
                  <a16:creationId xmlns:a16="http://schemas.microsoft.com/office/drawing/2014/main" id="{2FFF1F7F-C72C-1CDA-AA25-76E4D8532146}"/>
                </a:ext>
              </a:extLst>
            </p:cNvPr>
            <p:cNvSpPr/>
            <p:nvPr/>
          </p:nvSpPr>
          <p:spPr>
            <a:xfrm>
              <a:off x="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Google Shape;3183;p19">
              <a:extLst>
                <a:ext uri="{FF2B5EF4-FFF2-40B4-BE49-F238E27FC236}">
                  <a16:creationId xmlns:a16="http://schemas.microsoft.com/office/drawing/2014/main" id="{2BE7B54C-A78F-3894-855F-FBCC7E53D845}"/>
                </a:ext>
              </a:extLst>
            </p:cNvPr>
            <p:cNvSpPr/>
            <p:nvPr/>
          </p:nvSpPr>
          <p:spPr>
            <a:xfrm>
              <a:off x="12094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Google Shape;3184;p19">
              <a:extLst>
                <a:ext uri="{FF2B5EF4-FFF2-40B4-BE49-F238E27FC236}">
                  <a16:creationId xmlns:a16="http://schemas.microsoft.com/office/drawing/2014/main" id="{1FA8D134-2E81-3701-19CC-ED969C9C4056}"/>
                </a:ext>
              </a:extLst>
            </p:cNvPr>
            <p:cNvSpPr/>
            <p:nvPr/>
          </p:nvSpPr>
          <p:spPr>
            <a:xfrm>
              <a:off x="12094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Google Shape;3185;p19">
              <a:extLst>
                <a:ext uri="{FF2B5EF4-FFF2-40B4-BE49-F238E27FC236}">
                  <a16:creationId xmlns:a16="http://schemas.microsoft.com/office/drawing/2014/main" id="{115CF976-6BF2-2446-53BD-F21284344913}"/>
                </a:ext>
              </a:extLst>
            </p:cNvPr>
            <p:cNvSpPr/>
            <p:nvPr/>
          </p:nvSpPr>
          <p:spPr>
            <a:xfrm>
              <a:off x="2418823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Google Shape;3186;p19">
              <a:extLst>
                <a:ext uri="{FF2B5EF4-FFF2-40B4-BE49-F238E27FC236}">
                  <a16:creationId xmlns:a16="http://schemas.microsoft.com/office/drawing/2014/main" id="{5EA5354E-6E83-8A5A-4372-EA79DE0D1F37}"/>
                </a:ext>
              </a:extLst>
            </p:cNvPr>
            <p:cNvSpPr/>
            <p:nvPr/>
          </p:nvSpPr>
          <p:spPr>
            <a:xfrm>
              <a:off x="2418823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Google Shape;3187;p19">
              <a:extLst>
                <a:ext uri="{FF2B5EF4-FFF2-40B4-BE49-F238E27FC236}">
                  <a16:creationId xmlns:a16="http://schemas.microsoft.com/office/drawing/2014/main" id="{7465D881-03C5-6AF5-7FAB-C7345714DE77}"/>
                </a:ext>
              </a:extLst>
            </p:cNvPr>
            <p:cNvSpPr/>
            <p:nvPr/>
          </p:nvSpPr>
          <p:spPr>
            <a:xfrm>
              <a:off x="362823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Google Shape;3188;p19">
              <a:extLst>
                <a:ext uri="{FF2B5EF4-FFF2-40B4-BE49-F238E27FC236}">
                  <a16:creationId xmlns:a16="http://schemas.microsoft.com/office/drawing/2014/main" id="{9E8035F9-8140-871A-C721-4151C392B582}"/>
                </a:ext>
              </a:extLst>
            </p:cNvPr>
            <p:cNvSpPr/>
            <p:nvPr/>
          </p:nvSpPr>
          <p:spPr>
            <a:xfrm>
              <a:off x="362823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Google Shape;3189;p19">
              <a:extLst>
                <a:ext uri="{FF2B5EF4-FFF2-40B4-BE49-F238E27FC236}">
                  <a16:creationId xmlns:a16="http://schemas.microsoft.com/office/drawing/2014/main" id="{9CB4B42B-34D1-C853-9E7A-A36E21AD6EE7}"/>
                </a:ext>
              </a:extLst>
            </p:cNvPr>
            <p:cNvSpPr/>
            <p:nvPr/>
          </p:nvSpPr>
          <p:spPr>
            <a:xfrm>
              <a:off x="483764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Google Shape;3190;p19">
              <a:extLst>
                <a:ext uri="{FF2B5EF4-FFF2-40B4-BE49-F238E27FC236}">
                  <a16:creationId xmlns:a16="http://schemas.microsoft.com/office/drawing/2014/main" id="{4C7BBB46-7E73-14BD-8805-7DB0ADBB054E}"/>
                </a:ext>
              </a:extLst>
            </p:cNvPr>
            <p:cNvSpPr/>
            <p:nvPr/>
          </p:nvSpPr>
          <p:spPr>
            <a:xfrm>
              <a:off x="483764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Google Shape;3191;p19">
              <a:extLst>
                <a:ext uri="{FF2B5EF4-FFF2-40B4-BE49-F238E27FC236}">
                  <a16:creationId xmlns:a16="http://schemas.microsoft.com/office/drawing/2014/main" id="{74112448-77DC-9AA7-EC1D-F1CF36508446}"/>
                </a:ext>
              </a:extLst>
            </p:cNvPr>
            <p:cNvSpPr/>
            <p:nvPr/>
          </p:nvSpPr>
          <p:spPr>
            <a:xfrm>
              <a:off x="59664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Google Shape;3192;p19">
              <a:extLst>
                <a:ext uri="{FF2B5EF4-FFF2-40B4-BE49-F238E27FC236}">
                  <a16:creationId xmlns:a16="http://schemas.microsoft.com/office/drawing/2014/main" id="{EFCC5438-BCEC-D3D8-2D42-DE76EFF7517E}"/>
                </a:ext>
              </a:extLst>
            </p:cNvPr>
            <p:cNvSpPr/>
            <p:nvPr/>
          </p:nvSpPr>
          <p:spPr>
            <a:xfrm>
              <a:off x="59664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Google Shape;3193;p19">
              <a:extLst>
                <a:ext uri="{FF2B5EF4-FFF2-40B4-BE49-F238E27FC236}">
                  <a16:creationId xmlns:a16="http://schemas.microsoft.com/office/drawing/2014/main" id="{973ABC24-CAED-20F3-C001-1DDA6A5DD1F6}"/>
                </a:ext>
              </a:extLst>
            </p:cNvPr>
            <p:cNvSpPr/>
            <p:nvPr/>
          </p:nvSpPr>
          <p:spPr>
            <a:xfrm>
              <a:off x="71758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Google Shape;3194;p19">
              <a:extLst>
                <a:ext uri="{FF2B5EF4-FFF2-40B4-BE49-F238E27FC236}">
                  <a16:creationId xmlns:a16="http://schemas.microsoft.com/office/drawing/2014/main" id="{9BB7E80F-2F69-AF36-E7DE-22A7820E4339}"/>
                </a:ext>
              </a:extLst>
            </p:cNvPr>
            <p:cNvSpPr/>
            <p:nvPr/>
          </p:nvSpPr>
          <p:spPr>
            <a:xfrm>
              <a:off x="71758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Google Shape;3195;p19">
              <a:extLst>
                <a:ext uri="{FF2B5EF4-FFF2-40B4-BE49-F238E27FC236}">
                  <a16:creationId xmlns:a16="http://schemas.microsoft.com/office/drawing/2014/main" id="{BE9528BF-C679-DAB1-28EB-6840A9A93FAD}"/>
                </a:ext>
              </a:extLst>
            </p:cNvPr>
            <p:cNvSpPr/>
            <p:nvPr/>
          </p:nvSpPr>
          <p:spPr>
            <a:xfrm>
              <a:off x="83853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Google Shape;3196;p19">
              <a:extLst>
                <a:ext uri="{FF2B5EF4-FFF2-40B4-BE49-F238E27FC236}">
                  <a16:creationId xmlns:a16="http://schemas.microsoft.com/office/drawing/2014/main" id="{B76B4FC3-6B28-4747-A1A6-7A5D59E71ACB}"/>
                </a:ext>
              </a:extLst>
            </p:cNvPr>
            <p:cNvSpPr/>
            <p:nvPr/>
          </p:nvSpPr>
          <p:spPr>
            <a:xfrm>
              <a:off x="83853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Google Shape;3197;p19">
              <a:extLst>
                <a:ext uri="{FF2B5EF4-FFF2-40B4-BE49-F238E27FC236}">
                  <a16:creationId xmlns:a16="http://schemas.microsoft.com/office/drawing/2014/main" id="{FB95ED00-081A-FD98-B1F2-28E8FF9ADB10}"/>
                </a:ext>
              </a:extLst>
            </p:cNvPr>
            <p:cNvSpPr/>
            <p:nvPr/>
          </p:nvSpPr>
          <p:spPr>
            <a:xfrm>
              <a:off x="959471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Google Shape;3198;p19">
              <a:extLst>
                <a:ext uri="{FF2B5EF4-FFF2-40B4-BE49-F238E27FC236}">
                  <a16:creationId xmlns:a16="http://schemas.microsoft.com/office/drawing/2014/main" id="{655D3559-912A-27AD-4F9E-463498B4ED85}"/>
                </a:ext>
              </a:extLst>
            </p:cNvPr>
            <p:cNvSpPr/>
            <p:nvPr/>
          </p:nvSpPr>
          <p:spPr>
            <a:xfrm>
              <a:off x="959471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Google Shape;3199;p19">
              <a:extLst>
                <a:ext uri="{FF2B5EF4-FFF2-40B4-BE49-F238E27FC236}">
                  <a16:creationId xmlns:a16="http://schemas.microsoft.com/office/drawing/2014/main" id="{03B4E370-68DF-FE8A-9684-EC12386D8FA4}"/>
                </a:ext>
              </a:extLst>
            </p:cNvPr>
            <p:cNvSpPr/>
            <p:nvPr/>
          </p:nvSpPr>
          <p:spPr>
            <a:xfrm>
              <a:off x="1080412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Google Shape;3200;p19">
              <a:extLst>
                <a:ext uri="{FF2B5EF4-FFF2-40B4-BE49-F238E27FC236}">
                  <a16:creationId xmlns:a16="http://schemas.microsoft.com/office/drawing/2014/main" id="{2959C282-2DF0-2A86-6700-A897E9FE1B60}"/>
                </a:ext>
              </a:extLst>
            </p:cNvPr>
            <p:cNvSpPr/>
            <p:nvPr/>
          </p:nvSpPr>
          <p:spPr>
            <a:xfrm>
              <a:off x="1080412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Google Shape;3201;p19">
              <a:extLst>
                <a:ext uri="{FF2B5EF4-FFF2-40B4-BE49-F238E27FC236}">
                  <a16:creationId xmlns:a16="http://schemas.microsoft.com/office/drawing/2014/main" id="{E355D707-3221-B0F3-8B98-461691A20949}"/>
                </a:ext>
              </a:extLst>
            </p:cNvPr>
            <p:cNvSpPr/>
            <p:nvPr/>
          </p:nvSpPr>
          <p:spPr>
            <a:xfrm>
              <a:off x="119329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Google Shape;3202;p19">
              <a:extLst>
                <a:ext uri="{FF2B5EF4-FFF2-40B4-BE49-F238E27FC236}">
                  <a16:creationId xmlns:a16="http://schemas.microsoft.com/office/drawing/2014/main" id="{4B69D492-C012-5CF2-3579-F225CACB2EE3}"/>
                </a:ext>
              </a:extLst>
            </p:cNvPr>
            <p:cNvSpPr/>
            <p:nvPr/>
          </p:nvSpPr>
          <p:spPr>
            <a:xfrm>
              <a:off x="119329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Google Shape;3203;p19">
              <a:extLst>
                <a:ext uri="{FF2B5EF4-FFF2-40B4-BE49-F238E27FC236}">
                  <a16:creationId xmlns:a16="http://schemas.microsoft.com/office/drawing/2014/main" id="{9B8E969F-C420-1554-9BC2-7E16FC69DBF1}"/>
                </a:ext>
              </a:extLst>
            </p:cNvPr>
            <p:cNvSpPr/>
            <p:nvPr/>
          </p:nvSpPr>
          <p:spPr>
            <a:xfrm>
              <a:off x="13142365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Google Shape;3204;p19">
              <a:extLst>
                <a:ext uri="{FF2B5EF4-FFF2-40B4-BE49-F238E27FC236}">
                  <a16:creationId xmlns:a16="http://schemas.microsoft.com/office/drawing/2014/main" id="{EF67F66E-396A-1A10-5285-2169F8815F94}"/>
                </a:ext>
              </a:extLst>
            </p:cNvPr>
            <p:cNvSpPr/>
            <p:nvPr/>
          </p:nvSpPr>
          <p:spPr>
            <a:xfrm>
              <a:off x="13142365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Google Shape;3205;p19">
              <a:extLst>
                <a:ext uri="{FF2B5EF4-FFF2-40B4-BE49-F238E27FC236}">
                  <a16:creationId xmlns:a16="http://schemas.microsoft.com/office/drawing/2014/main" id="{A23040B0-53A3-5632-AE1A-8D286F1DD0A2}"/>
                </a:ext>
              </a:extLst>
            </p:cNvPr>
            <p:cNvSpPr/>
            <p:nvPr/>
          </p:nvSpPr>
          <p:spPr>
            <a:xfrm>
              <a:off x="143517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Google Shape;3206;p19">
              <a:extLst>
                <a:ext uri="{FF2B5EF4-FFF2-40B4-BE49-F238E27FC236}">
                  <a16:creationId xmlns:a16="http://schemas.microsoft.com/office/drawing/2014/main" id="{E406B608-9069-BB45-2FF1-6036F6073A4B}"/>
                </a:ext>
              </a:extLst>
            </p:cNvPr>
            <p:cNvSpPr/>
            <p:nvPr/>
          </p:nvSpPr>
          <p:spPr>
            <a:xfrm>
              <a:off x="143517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Google Shape;3207;p19">
              <a:extLst>
                <a:ext uri="{FF2B5EF4-FFF2-40B4-BE49-F238E27FC236}">
                  <a16:creationId xmlns:a16="http://schemas.microsoft.com/office/drawing/2014/main" id="{5F805506-4103-D6DE-D8A4-E37701B6DCC7}"/>
                </a:ext>
              </a:extLst>
            </p:cNvPr>
            <p:cNvSpPr/>
            <p:nvPr/>
          </p:nvSpPr>
          <p:spPr>
            <a:xfrm>
              <a:off x="15561189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Google Shape;3208;p19">
              <a:extLst>
                <a:ext uri="{FF2B5EF4-FFF2-40B4-BE49-F238E27FC236}">
                  <a16:creationId xmlns:a16="http://schemas.microsoft.com/office/drawing/2014/main" id="{646BE947-9EF2-F691-9A2F-6A4E01F0456F}"/>
                </a:ext>
              </a:extLst>
            </p:cNvPr>
            <p:cNvSpPr/>
            <p:nvPr/>
          </p:nvSpPr>
          <p:spPr>
            <a:xfrm>
              <a:off x="15561189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Google Shape;3209;p19">
              <a:extLst>
                <a:ext uri="{FF2B5EF4-FFF2-40B4-BE49-F238E27FC236}">
                  <a16:creationId xmlns:a16="http://schemas.microsoft.com/office/drawing/2014/main" id="{51C928E9-2223-5FFA-60D0-791436FBB207}"/>
                </a:ext>
              </a:extLst>
            </p:cNvPr>
            <p:cNvSpPr/>
            <p:nvPr/>
          </p:nvSpPr>
          <p:spPr>
            <a:xfrm>
              <a:off x="1677060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Google Shape;3210;p19">
              <a:extLst>
                <a:ext uri="{FF2B5EF4-FFF2-40B4-BE49-F238E27FC236}">
                  <a16:creationId xmlns:a16="http://schemas.microsoft.com/office/drawing/2014/main" id="{9384312E-B355-8287-EB1B-DE71914226E7}"/>
                </a:ext>
              </a:extLst>
            </p:cNvPr>
            <p:cNvSpPr/>
            <p:nvPr/>
          </p:nvSpPr>
          <p:spPr>
            <a:xfrm>
              <a:off x="1677060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Google Shape;3211;p19">
              <a:extLst>
                <a:ext uri="{FF2B5EF4-FFF2-40B4-BE49-F238E27FC236}">
                  <a16:creationId xmlns:a16="http://schemas.microsoft.com/office/drawing/2014/main" id="{5F689ABF-203E-F69A-E2B4-C8B5C821844A}"/>
                </a:ext>
              </a:extLst>
            </p:cNvPr>
            <p:cNvSpPr/>
            <p:nvPr/>
          </p:nvSpPr>
          <p:spPr>
            <a:xfrm>
              <a:off x="17899430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Google Shape;3212;p19">
              <a:extLst>
                <a:ext uri="{FF2B5EF4-FFF2-40B4-BE49-F238E27FC236}">
                  <a16:creationId xmlns:a16="http://schemas.microsoft.com/office/drawing/2014/main" id="{5DD1C863-6994-0585-6202-96304D7AC6D4}"/>
                </a:ext>
              </a:extLst>
            </p:cNvPr>
            <p:cNvSpPr/>
            <p:nvPr/>
          </p:nvSpPr>
          <p:spPr>
            <a:xfrm>
              <a:off x="17899430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Google Shape;3213;p19">
              <a:extLst>
                <a:ext uri="{FF2B5EF4-FFF2-40B4-BE49-F238E27FC236}">
                  <a16:creationId xmlns:a16="http://schemas.microsoft.com/office/drawing/2014/main" id="{76B50128-A40E-0686-6503-8C6869B906A7}"/>
                </a:ext>
              </a:extLst>
            </p:cNvPr>
            <p:cNvSpPr/>
            <p:nvPr/>
          </p:nvSpPr>
          <p:spPr>
            <a:xfrm>
              <a:off x="19108842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Google Shape;3214;p19">
              <a:extLst>
                <a:ext uri="{FF2B5EF4-FFF2-40B4-BE49-F238E27FC236}">
                  <a16:creationId xmlns:a16="http://schemas.microsoft.com/office/drawing/2014/main" id="{70946F4E-EA72-FC38-AC46-31C1491F7C67}"/>
                </a:ext>
              </a:extLst>
            </p:cNvPr>
            <p:cNvSpPr/>
            <p:nvPr/>
          </p:nvSpPr>
          <p:spPr>
            <a:xfrm>
              <a:off x="19108842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Google Shape;3215;p19">
              <a:extLst>
                <a:ext uri="{FF2B5EF4-FFF2-40B4-BE49-F238E27FC236}">
                  <a16:creationId xmlns:a16="http://schemas.microsoft.com/office/drawing/2014/main" id="{67E3141E-D3FE-9507-3C5A-AFC4BDB0A918}"/>
                </a:ext>
              </a:extLst>
            </p:cNvPr>
            <p:cNvSpPr/>
            <p:nvPr/>
          </p:nvSpPr>
          <p:spPr>
            <a:xfrm>
              <a:off x="20318254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Google Shape;3216;p19">
              <a:extLst>
                <a:ext uri="{FF2B5EF4-FFF2-40B4-BE49-F238E27FC236}">
                  <a16:creationId xmlns:a16="http://schemas.microsoft.com/office/drawing/2014/main" id="{7EA02F93-91F5-4AB3-34D0-E1F984968F03}"/>
                </a:ext>
              </a:extLst>
            </p:cNvPr>
            <p:cNvSpPr/>
            <p:nvPr/>
          </p:nvSpPr>
          <p:spPr>
            <a:xfrm>
              <a:off x="20318254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Google Shape;3217;p19">
              <a:extLst>
                <a:ext uri="{FF2B5EF4-FFF2-40B4-BE49-F238E27FC236}">
                  <a16:creationId xmlns:a16="http://schemas.microsoft.com/office/drawing/2014/main" id="{C1D8780D-A290-8858-6466-EC574E6DD49E}"/>
                </a:ext>
              </a:extLst>
            </p:cNvPr>
            <p:cNvSpPr/>
            <p:nvPr/>
          </p:nvSpPr>
          <p:spPr>
            <a:xfrm>
              <a:off x="21527666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Google Shape;3218;p19">
              <a:extLst>
                <a:ext uri="{FF2B5EF4-FFF2-40B4-BE49-F238E27FC236}">
                  <a16:creationId xmlns:a16="http://schemas.microsoft.com/office/drawing/2014/main" id="{E9A1AEE2-E40D-9100-2AA2-13935C89A8B9}"/>
                </a:ext>
              </a:extLst>
            </p:cNvPr>
            <p:cNvSpPr/>
            <p:nvPr/>
          </p:nvSpPr>
          <p:spPr>
            <a:xfrm>
              <a:off x="21527666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Google Shape;3219;p19">
              <a:extLst>
                <a:ext uri="{FF2B5EF4-FFF2-40B4-BE49-F238E27FC236}">
                  <a16:creationId xmlns:a16="http://schemas.microsoft.com/office/drawing/2014/main" id="{E46E4081-0CA4-364D-7DD6-AD45B502B23C}"/>
                </a:ext>
              </a:extLst>
            </p:cNvPr>
            <p:cNvSpPr/>
            <p:nvPr/>
          </p:nvSpPr>
          <p:spPr>
            <a:xfrm>
              <a:off x="22737077" y="175817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Google Shape;3220;p19">
              <a:extLst>
                <a:ext uri="{FF2B5EF4-FFF2-40B4-BE49-F238E27FC236}">
                  <a16:creationId xmlns:a16="http://schemas.microsoft.com/office/drawing/2014/main" id="{5A54FA77-18CD-C9B2-5961-9B956C4538EE}"/>
                </a:ext>
              </a:extLst>
            </p:cNvPr>
            <p:cNvSpPr/>
            <p:nvPr/>
          </p:nvSpPr>
          <p:spPr>
            <a:xfrm>
              <a:off x="22737077" y="2637269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63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Google Shape;3221;p19">
              <a:extLst>
                <a:ext uri="{FF2B5EF4-FFF2-40B4-BE49-F238E27FC236}">
                  <a16:creationId xmlns:a16="http://schemas.microsoft.com/office/drawing/2014/main" id="{6CC470E2-F462-B26E-476E-8290F9F06423}"/>
                </a:ext>
              </a:extLst>
            </p:cNvPr>
            <p:cNvSpPr/>
            <p:nvPr/>
          </p:nvSpPr>
          <p:spPr>
            <a:xfrm>
              <a:off x="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Google Shape;3222;p19">
              <a:extLst>
                <a:ext uri="{FF2B5EF4-FFF2-40B4-BE49-F238E27FC236}">
                  <a16:creationId xmlns:a16="http://schemas.microsoft.com/office/drawing/2014/main" id="{2688731E-361D-AAC8-EA81-ABA0B8BF87A7}"/>
                </a:ext>
              </a:extLst>
            </p:cNvPr>
            <p:cNvSpPr/>
            <p:nvPr/>
          </p:nvSpPr>
          <p:spPr>
            <a:xfrm>
              <a:off x="12094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Google Shape;3223;p19">
              <a:extLst>
                <a:ext uri="{FF2B5EF4-FFF2-40B4-BE49-F238E27FC236}">
                  <a16:creationId xmlns:a16="http://schemas.microsoft.com/office/drawing/2014/main" id="{1FDDAFC6-8B06-3417-F634-7369DFFFEFAC}"/>
                </a:ext>
              </a:extLst>
            </p:cNvPr>
            <p:cNvSpPr/>
            <p:nvPr/>
          </p:nvSpPr>
          <p:spPr>
            <a:xfrm>
              <a:off x="2418823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Google Shape;3224;p19">
              <a:extLst>
                <a:ext uri="{FF2B5EF4-FFF2-40B4-BE49-F238E27FC236}">
                  <a16:creationId xmlns:a16="http://schemas.microsoft.com/office/drawing/2014/main" id="{A162A8B9-7008-3C4A-1F9B-9AA365C37346}"/>
                </a:ext>
              </a:extLst>
            </p:cNvPr>
            <p:cNvSpPr/>
            <p:nvPr/>
          </p:nvSpPr>
          <p:spPr>
            <a:xfrm>
              <a:off x="362823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Google Shape;3225;p19">
              <a:extLst>
                <a:ext uri="{FF2B5EF4-FFF2-40B4-BE49-F238E27FC236}">
                  <a16:creationId xmlns:a16="http://schemas.microsoft.com/office/drawing/2014/main" id="{0DD90A6D-DBCE-4E17-588D-10813EF1F673}"/>
                </a:ext>
              </a:extLst>
            </p:cNvPr>
            <p:cNvSpPr/>
            <p:nvPr/>
          </p:nvSpPr>
          <p:spPr>
            <a:xfrm>
              <a:off x="483764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Google Shape;3226;p19">
              <a:extLst>
                <a:ext uri="{FF2B5EF4-FFF2-40B4-BE49-F238E27FC236}">
                  <a16:creationId xmlns:a16="http://schemas.microsoft.com/office/drawing/2014/main" id="{A02B5F11-BBBE-3CBF-3C19-CE7F0B82D484}"/>
                </a:ext>
              </a:extLst>
            </p:cNvPr>
            <p:cNvSpPr/>
            <p:nvPr/>
          </p:nvSpPr>
          <p:spPr>
            <a:xfrm>
              <a:off x="59664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Google Shape;3227;p19">
              <a:extLst>
                <a:ext uri="{FF2B5EF4-FFF2-40B4-BE49-F238E27FC236}">
                  <a16:creationId xmlns:a16="http://schemas.microsoft.com/office/drawing/2014/main" id="{D756E8E1-D63A-E95D-9798-E97A7FB51517}"/>
                </a:ext>
              </a:extLst>
            </p:cNvPr>
            <p:cNvSpPr/>
            <p:nvPr/>
          </p:nvSpPr>
          <p:spPr>
            <a:xfrm>
              <a:off x="71758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Google Shape;3228;p19">
              <a:extLst>
                <a:ext uri="{FF2B5EF4-FFF2-40B4-BE49-F238E27FC236}">
                  <a16:creationId xmlns:a16="http://schemas.microsoft.com/office/drawing/2014/main" id="{67CCF020-B07F-34C7-6975-5168CDECC875}"/>
                </a:ext>
              </a:extLst>
            </p:cNvPr>
            <p:cNvSpPr/>
            <p:nvPr/>
          </p:nvSpPr>
          <p:spPr>
            <a:xfrm>
              <a:off x="83853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Google Shape;3229;p19">
              <a:extLst>
                <a:ext uri="{FF2B5EF4-FFF2-40B4-BE49-F238E27FC236}">
                  <a16:creationId xmlns:a16="http://schemas.microsoft.com/office/drawing/2014/main" id="{71DEEA8F-8365-B44B-1955-76EFBB1A8A80}"/>
                </a:ext>
              </a:extLst>
            </p:cNvPr>
            <p:cNvSpPr/>
            <p:nvPr/>
          </p:nvSpPr>
          <p:spPr>
            <a:xfrm>
              <a:off x="959471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Google Shape;3230;p19">
              <a:extLst>
                <a:ext uri="{FF2B5EF4-FFF2-40B4-BE49-F238E27FC236}">
                  <a16:creationId xmlns:a16="http://schemas.microsoft.com/office/drawing/2014/main" id="{9AEA3EBB-570C-B9F9-4A39-7E429D1655CF}"/>
                </a:ext>
              </a:extLst>
            </p:cNvPr>
            <p:cNvSpPr/>
            <p:nvPr/>
          </p:nvSpPr>
          <p:spPr>
            <a:xfrm>
              <a:off x="1080412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Google Shape;3231;p19">
              <a:extLst>
                <a:ext uri="{FF2B5EF4-FFF2-40B4-BE49-F238E27FC236}">
                  <a16:creationId xmlns:a16="http://schemas.microsoft.com/office/drawing/2014/main" id="{7932D451-B2BB-4A91-066D-A502E0C41ADC}"/>
                </a:ext>
              </a:extLst>
            </p:cNvPr>
            <p:cNvSpPr/>
            <p:nvPr/>
          </p:nvSpPr>
          <p:spPr>
            <a:xfrm>
              <a:off x="119329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Google Shape;3232;p19">
              <a:extLst>
                <a:ext uri="{FF2B5EF4-FFF2-40B4-BE49-F238E27FC236}">
                  <a16:creationId xmlns:a16="http://schemas.microsoft.com/office/drawing/2014/main" id="{3ACF33DF-CF30-FD04-9CC3-5135652C1DD0}"/>
                </a:ext>
              </a:extLst>
            </p:cNvPr>
            <p:cNvSpPr/>
            <p:nvPr/>
          </p:nvSpPr>
          <p:spPr>
            <a:xfrm>
              <a:off x="13142365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Google Shape;3233;p19">
              <a:extLst>
                <a:ext uri="{FF2B5EF4-FFF2-40B4-BE49-F238E27FC236}">
                  <a16:creationId xmlns:a16="http://schemas.microsoft.com/office/drawing/2014/main" id="{3440DBCE-81E1-BF25-7C5A-C1DB9ECEC552}"/>
                </a:ext>
              </a:extLst>
            </p:cNvPr>
            <p:cNvSpPr/>
            <p:nvPr/>
          </p:nvSpPr>
          <p:spPr>
            <a:xfrm>
              <a:off x="143517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Google Shape;3234;p19">
              <a:extLst>
                <a:ext uri="{FF2B5EF4-FFF2-40B4-BE49-F238E27FC236}">
                  <a16:creationId xmlns:a16="http://schemas.microsoft.com/office/drawing/2014/main" id="{A6F671F3-3D4F-1960-84CE-E6A41D012505}"/>
                </a:ext>
              </a:extLst>
            </p:cNvPr>
            <p:cNvSpPr/>
            <p:nvPr/>
          </p:nvSpPr>
          <p:spPr>
            <a:xfrm>
              <a:off x="15561189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Google Shape;3235;p19">
              <a:extLst>
                <a:ext uri="{FF2B5EF4-FFF2-40B4-BE49-F238E27FC236}">
                  <a16:creationId xmlns:a16="http://schemas.microsoft.com/office/drawing/2014/main" id="{4C30AF80-F450-FA1A-8376-96FCF624A2E2}"/>
                </a:ext>
              </a:extLst>
            </p:cNvPr>
            <p:cNvSpPr/>
            <p:nvPr/>
          </p:nvSpPr>
          <p:spPr>
            <a:xfrm>
              <a:off x="1677060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Google Shape;3236;p19">
              <a:extLst>
                <a:ext uri="{FF2B5EF4-FFF2-40B4-BE49-F238E27FC236}">
                  <a16:creationId xmlns:a16="http://schemas.microsoft.com/office/drawing/2014/main" id="{093DCD74-DD58-73B2-3F60-6523B9D04A66}"/>
                </a:ext>
              </a:extLst>
            </p:cNvPr>
            <p:cNvSpPr/>
            <p:nvPr/>
          </p:nvSpPr>
          <p:spPr>
            <a:xfrm>
              <a:off x="17899430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Google Shape;3237;p19">
              <a:extLst>
                <a:ext uri="{FF2B5EF4-FFF2-40B4-BE49-F238E27FC236}">
                  <a16:creationId xmlns:a16="http://schemas.microsoft.com/office/drawing/2014/main" id="{26382F7B-B9CD-166C-FDDB-0BE20A5E7D67}"/>
                </a:ext>
              </a:extLst>
            </p:cNvPr>
            <p:cNvSpPr/>
            <p:nvPr/>
          </p:nvSpPr>
          <p:spPr>
            <a:xfrm>
              <a:off x="19108842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Google Shape;3238;p19">
              <a:extLst>
                <a:ext uri="{FF2B5EF4-FFF2-40B4-BE49-F238E27FC236}">
                  <a16:creationId xmlns:a16="http://schemas.microsoft.com/office/drawing/2014/main" id="{250FD5D6-F3D9-4153-C93C-385447EA6F02}"/>
                </a:ext>
              </a:extLst>
            </p:cNvPr>
            <p:cNvSpPr/>
            <p:nvPr/>
          </p:nvSpPr>
          <p:spPr>
            <a:xfrm>
              <a:off x="20318254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Google Shape;3239;p19">
              <a:extLst>
                <a:ext uri="{FF2B5EF4-FFF2-40B4-BE49-F238E27FC236}">
                  <a16:creationId xmlns:a16="http://schemas.microsoft.com/office/drawing/2014/main" id="{58318DA4-ABDC-AB20-4395-D89A2F00B7D2}"/>
                </a:ext>
              </a:extLst>
            </p:cNvPr>
            <p:cNvSpPr/>
            <p:nvPr/>
          </p:nvSpPr>
          <p:spPr>
            <a:xfrm>
              <a:off x="21527666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Google Shape;3240;p19">
              <a:extLst>
                <a:ext uri="{FF2B5EF4-FFF2-40B4-BE49-F238E27FC236}">
                  <a16:creationId xmlns:a16="http://schemas.microsoft.com/office/drawing/2014/main" id="{E45964F4-0CC6-431C-DD51-48C8EE989201}"/>
                </a:ext>
              </a:extLst>
            </p:cNvPr>
            <p:cNvSpPr/>
            <p:nvPr/>
          </p:nvSpPr>
          <p:spPr>
            <a:xfrm>
              <a:off x="22737077" y="3516358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57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41" name="Google Shape;3241;p19">
            <a:extLst>
              <a:ext uri="{FF2B5EF4-FFF2-40B4-BE49-F238E27FC236}">
                <a16:creationId xmlns:a16="http://schemas.microsoft.com/office/drawing/2014/main" id="{2C137D14-F693-056D-3ABE-971A6E6D37ED}"/>
              </a:ext>
            </a:extLst>
          </p:cNvPr>
          <p:cNvGrpSpPr/>
          <p:nvPr/>
        </p:nvGrpSpPr>
        <p:grpSpPr>
          <a:xfrm>
            <a:off x="363970" y="2809523"/>
            <a:ext cx="17560060" cy="507252"/>
            <a:chOff x="0" y="0"/>
            <a:chExt cx="23413413" cy="676336"/>
          </a:xfrm>
        </p:grpSpPr>
        <p:sp>
          <p:nvSpPr>
            <p:cNvPr id="3242" name="Google Shape;3242;p19">
              <a:extLst>
                <a:ext uri="{FF2B5EF4-FFF2-40B4-BE49-F238E27FC236}">
                  <a16:creationId xmlns:a16="http://schemas.microsoft.com/office/drawing/2014/main" id="{6268CDEE-B4FE-BF75-7686-B8CA0FD9D7CF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Google Shape;3243;p19">
              <a:extLst>
                <a:ext uri="{FF2B5EF4-FFF2-40B4-BE49-F238E27FC236}">
                  <a16:creationId xmlns:a16="http://schemas.microsoft.com/office/drawing/2014/main" id="{04E1A410-FA6C-847D-9FF5-13F627532D49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Google Shape;3244;p19">
              <a:extLst>
                <a:ext uri="{FF2B5EF4-FFF2-40B4-BE49-F238E27FC236}">
                  <a16:creationId xmlns:a16="http://schemas.microsoft.com/office/drawing/2014/main" id="{B9EB7640-15D3-AEF9-7098-36C820BFE228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Google Shape;3245;p19">
              <a:extLst>
                <a:ext uri="{FF2B5EF4-FFF2-40B4-BE49-F238E27FC236}">
                  <a16:creationId xmlns:a16="http://schemas.microsoft.com/office/drawing/2014/main" id="{97DE6559-4CF0-2C1D-00EC-CC7A70BF2614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Google Shape;3246;p19">
              <a:extLst>
                <a:ext uri="{FF2B5EF4-FFF2-40B4-BE49-F238E27FC236}">
                  <a16:creationId xmlns:a16="http://schemas.microsoft.com/office/drawing/2014/main" id="{4120B88D-A4E6-7ED5-5227-19BDFDA0A78E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Google Shape;3247;p19">
              <a:extLst>
                <a:ext uri="{FF2B5EF4-FFF2-40B4-BE49-F238E27FC236}">
                  <a16:creationId xmlns:a16="http://schemas.microsoft.com/office/drawing/2014/main" id="{072254C7-040D-5CF4-6581-5ADBE0BBD58D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Google Shape;3248;p19">
              <a:extLst>
                <a:ext uri="{FF2B5EF4-FFF2-40B4-BE49-F238E27FC236}">
                  <a16:creationId xmlns:a16="http://schemas.microsoft.com/office/drawing/2014/main" id="{AD14C60B-1CA7-19F8-1784-5DC105A30C6F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Google Shape;3249;p19">
              <a:extLst>
                <a:ext uri="{FF2B5EF4-FFF2-40B4-BE49-F238E27FC236}">
                  <a16:creationId xmlns:a16="http://schemas.microsoft.com/office/drawing/2014/main" id="{5FCB37EC-CED5-7344-CDA6-34DC28696016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Google Shape;3250;p19">
              <a:extLst>
                <a:ext uri="{FF2B5EF4-FFF2-40B4-BE49-F238E27FC236}">
                  <a16:creationId xmlns:a16="http://schemas.microsoft.com/office/drawing/2014/main" id="{BC84CA1A-2EC8-3569-7435-8BF94FA3FA2A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Google Shape;3251;p19">
              <a:extLst>
                <a:ext uri="{FF2B5EF4-FFF2-40B4-BE49-F238E27FC236}">
                  <a16:creationId xmlns:a16="http://schemas.microsoft.com/office/drawing/2014/main" id="{73D8E334-826A-2B3C-EBBF-64B637572E04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Google Shape;3252;p19">
              <a:extLst>
                <a:ext uri="{FF2B5EF4-FFF2-40B4-BE49-F238E27FC236}">
                  <a16:creationId xmlns:a16="http://schemas.microsoft.com/office/drawing/2014/main" id="{BB2E79B9-2914-C6E4-49A0-A30D0B2A867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Google Shape;3253;p19">
              <a:extLst>
                <a:ext uri="{FF2B5EF4-FFF2-40B4-BE49-F238E27FC236}">
                  <a16:creationId xmlns:a16="http://schemas.microsoft.com/office/drawing/2014/main" id="{4DD4D1F1-4350-F639-BBD4-E01031851C71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Google Shape;3254;p19">
              <a:extLst>
                <a:ext uri="{FF2B5EF4-FFF2-40B4-BE49-F238E27FC236}">
                  <a16:creationId xmlns:a16="http://schemas.microsoft.com/office/drawing/2014/main" id="{3E706B61-7262-0F1F-6B0B-5084D42B40E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Google Shape;3255;p19">
              <a:extLst>
                <a:ext uri="{FF2B5EF4-FFF2-40B4-BE49-F238E27FC236}">
                  <a16:creationId xmlns:a16="http://schemas.microsoft.com/office/drawing/2014/main" id="{83577402-5DDC-6E8B-B7A5-E1559AB1631C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Google Shape;3256;p19">
              <a:extLst>
                <a:ext uri="{FF2B5EF4-FFF2-40B4-BE49-F238E27FC236}">
                  <a16:creationId xmlns:a16="http://schemas.microsoft.com/office/drawing/2014/main" id="{444949E2-5E2B-97C1-2AA1-FC188BB85864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Google Shape;3257;p19">
              <a:extLst>
                <a:ext uri="{FF2B5EF4-FFF2-40B4-BE49-F238E27FC236}">
                  <a16:creationId xmlns:a16="http://schemas.microsoft.com/office/drawing/2014/main" id="{7EF43DC2-9524-D953-4143-8C42894BDE32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Google Shape;3258;p19">
              <a:extLst>
                <a:ext uri="{FF2B5EF4-FFF2-40B4-BE49-F238E27FC236}">
                  <a16:creationId xmlns:a16="http://schemas.microsoft.com/office/drawing/2014/main" id="{BEE50945-227C-4216-913D-7409F8799CAC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Google Shape;3259;p19">
              <a:extLst>
                <a:ext uri="{FF2B5EF4-FFF2-40B4-BE49-F238E27FC236}">
                  <a16:creationId xmlns:a16="http://schemas.microsoft.com/office/drawing/2014/main" id="{6D2FCFEC-8051-D7D1-8293-E223796F1BE7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Google Shape;3260;p19">
              <a:extLst>
                <a:ext uri="{FF2B5EF4-FFF2-40B4-BE49-F238E27FC236}">
                  <a16:creationId xmlns:a16="http://schemas.microsoft.com/office/drawing/2014/main" id="{C40E85ED-1F29-8553-1ED4-03425F9EDA73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Google Shape;3261;p19">
              <a:extLst>
                <a:ext uri="{FF2B5EF4-FFF2-40B4-BE49-F238E27FC236}">
                  <a16:creationId xmlns:a16="http://schemas.microsoft.com/office/drawing/2014/main" id="{751956C3-E592-6FAA-7298-64E719F4EE0D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25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2" name="Google Shape;3262;p19">
            <a:extLst>
              <a:ext uri="{FF2B5EF4-FFF2-40B4-BE49-F238E27FC236}">
                <a16:creationId xmlns:a16="http://schemas.microsoft.com/office/drawing/2014/main" id="{B8F6CE11-0697-D646-8E92-A1C5415F99D6}"/>
              </a:ext>
            </a:extLst>
          </p:cNvPr>
          <p:cNvGrpSpPr/>
          <p:nvPr/>
        </p:nvGrpSpPr>
        <p:grpSpPr>
          <a:xfrm>
            <a:off x="363970" y="2081369"/>
            <a:ext cx="17560060" cy="507252"/>
            <a:chOff x="0" y="0"/>
            <a:chExt cx="23413413" cy="676336"/>
          </a:xfrm>
        </p:grpSpPr>
        <p:sp>
          <p:nvSpPr>
            <p:cNvPr id="3263" name="Google Shape;3263;p19">
              <a:extLst>
                <a:ext uri="{FF2B5EF4-FFF2-40B4-BE49-F238E27FC236}">
                  <a16:creationId xmlns:a16="http://schemas.microsoft.com/office/drawing/2014/main" id="{3832EC7C-5BDF-845B-5843-5EE32CB6F700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Google Shape;3264;p19">
              <a:extLst>
                <a:ext uri="{FF2B5EF4-FFF2-40B4-BE49-F238E27FC236}">
                  <a16:creationId xmlns:a16="http://schemas.microsoft.com/office/drawing/2014/main" id="{AACD894E-CAE2-3DFB-4E6F-6CA5FE880DD9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Google Shape;3265;p19">
              <a:extLst>
                <a:ext uri="{FF2B5EF4-FFF2-40B4-BE49-F238E27FC236}">
                  <a16:creationId xmlns:a16="http://schemas.microsoft.com/office/drawing/2014/main" id="{8E66B97C-6121-2F09-7AA2-6CE44BD8E347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Google Shape;3266;p19">
              <a:extLst>
                <a:ext uri="{FF2B5EF4-FFF2-40B4-BE49-F238E27FC236}">
                  <a16:creationId xmlns:a16="http://schemas.microsoft.com/office/drawing/2014/main" id="{55455A19-8459-4EE0-270E-2C22119260C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Google Shape;3267;p19">
              <a:extLst>
                <a:ext uri="{FF2B5EF4-FFF2-40B4-BE49-F238E27FC236}">
                  <a16:creationId xmlns:a16="http://schemas.microsoft.com/office/drawing/2014/main" id="{C65DDDC2-20F7-5169-0592-7106240BC5DE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Google Shape;3268;p19">
              <a:extLst>
                <a:ext uri="{FF2B5EF4-FFF2-40B4-BE49-F238E27FC236}">
                  <a16:creationId xmlns:a16="http://schemas.microsoft.com/office/drawing/2014/main" id="{31A09358-C457-CE57-28B3-7722EFAEB94B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Google Shape;3269;p19">
              <a:extLst>
                <a:ext uri="{FF2B5EF4-FFF2-40B4-BE49-F238E27FC236}">
                  <a16:creationId xmlns:a16="http://schemas.microsoft.com/office/drawing/2014/main" id="{CAF1F5F9-E12F-88D4-B9BE-E4AA8866D3FB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Google Shape;3270;p19">
              <a:extLst>
                <a:ext uri="{FF2B5EF4-FFF2-40B4-BE49-F238E27FC236}">
                  <a16:creationId xmlns:a16="http://schemas.microsoft.com/office/drawing/2014/main" id="{9DCC3DDB-02F4-B303-BA91-7BDB6A784E1D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Google Shape;3271;p19">
              <a:extLst>
                <a:ext uri="{FF2B5EF4-FFF2-40B4-BE49-F238E27FC236}">
                  <a16:creationId xmlns:a16="http://schemas.microsoft.com/office/drawing/2014/main" id="{59370960-50EB-62F6-120E-B86C9DC5CBA2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Google Shape;3272;p19">
              <a:extLst>
                <a:ext uri="{FF2B5EF4-FFF2-40B4-BE49-F238E27FC236}">
                  <a16:creationId xmlns:a16="http://schemas.microsoft.com/office/drawing/2014/main" id="{28CAFC80-B6FB-5227-1BBE-072D4F39AF6D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Google Shape;3273;p19">
              <a:extLst>
                <a:ext uri="{FF2B5EF4-FFF2-40B4-BE49-F238E27FC236}">
                  <a16:creationId xmlns:a16="http://schemas.microsoft.com/office/drawing/2014/main" id="{2A1B3B61-0920-B6E2-EFA4-40715283E557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Google Shape;3274;p19">
              <a:extLst>
                <a:ext uri="{FF2B5EF4-FFF2-40B4-BE49-F238E27FC236}">
                  <a16:creationId xmlns:a16="http://schemas.microsoft.com/office/drawing/2014/main" id="{7F565CDA-273C-FFEE-09EE-E917E4BDD562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Google Shape;3275;p19">
              <a:extLst>
                <a:ext uri="{FF2B5EF4-FFF2-40B4-BE49-F238E27FC236}">
                  <a16:creationId xmlns:a16="http://schemas.microsoft.com/office/drawing/2014/main" id="{9691F47B-CC04-838D-FE6B-B7FE92B4E8E9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Google Shape;3276;p19">
              <a:extLst>
                <a:ext uri="{FF2B5EF4-FFF2-40B4-BE49-F238E27FC236}">
                  <a16:creationId xmlns:a16="http://schemas.microsoft.com/office/drawing/2014/main" id="{91D5BBC3-E95E-0E9C-24A8-3C357ECBBF3C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Google Shape;3277;p19">
              <a:extLst>
                <a:ext uri="{FF2B5EF4-FFF2-40B4-BE49-F238E27FC236}">
                  <a16:creationId xmlns:a16="http://schemas.microsoft.com/office/drawing/2014/main" id="{EA745BD1-67A7-645C-820A-D57A395C4DDE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Google Shape;3278;p19">
              <a:extLst>
                <a:ext uri="{FF2B5EF4-FFF2-40B4-BE49-F238E27FC236}">
                  <a16:creationId xmlns:a16="http://schemas.microsoft.com/office/drawing/2014/main" id="{85C3C876-0987-A147-84E3-A86C72B8C969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Google Shape;3279;p19">
              <a:extLst>
                <a:ext uri="{FF2B5EF4-FFF2-40B4-BE49-F238E27FC236}">
                  <a16:creationId xmlns:a16="http://schemas.microsoft.com/office/drawing/2014/main" id="{C7E90E29-4B75-AB33-993A-E6D72A8BD12C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Google Shape;3280;p19">
              <a:extLst>
                <a:ext uri="{FF2B5EF4-FFF2-40B4-BE49-F238E27FC236}">
                  <a16:creationId xmlns:a16="http://schemas.microsoft.com/office/drawing/2014/main" id="{ADBB8DF0-BD4E-155B-33EF-1E0D88F16D72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Google Shape;3281;p19">
              <a:extLst>
                <a:ext uri="{FF2B5EF4-FFF2-40B4-BE49-F238E27FC236}">
                  <a16:creationId xmlns:a16="http://schemas.microsoft.com/office/drawing/2014/main" id="{D7E76880-1414-E43D-1F13-59E69BFCF30C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Google Shape;3282;p19">
              <a:extLst>
                <a:ext uri="{FF2B5EF4-FFF2-40B4-BE49-F238E27FC236}">
                  <a16:creationId xmlns:a16="http://schemas.microsoft.com/office/drawing/2014/main" id="{4CE6AE80-2987-395B-F3D2-BA262B52E054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3" name="Google Shape;3283;p19">
            <a:extLst>
              <a:ext uri="{FF2B5EF4-FFF2-40B4-BE49-F238E27FC236}">
                <a16:creationId xmlns:a16="http://schemas.microsoft.com/office/drawing/2014/main" id="{B9DC6FFE-37D7-1DC6-87A3-685AC8305C9F}"/>
              </a:ext>
            </a:extLst>
          </p:cNvPr>
          <p:cNvGrpSpPr/>
          <p:nvPr/>
        </p:nvGrpSpPr>
        <p:grpSpPr>
          <a:xfrm>
            <a:off x="363970" y="1258543"/>
            <a:ext cx="17560060" cy="507252"/>
            <a:chOff x="0" y="0"/>
            <a:chExt cx="23413413" cy="676336"/>
          </a:xfrm>
        </p:grpSpPr>
        <p:sp>
          <p:nvSpPr>
            <p:cNvPr id="3284" name="Google Shape;3284;p19">
              <a:extLst>
                <a:ext uri="{FF2B5EF4-FFF2-40B4-BE49-F238E27FC236}">
                  <a16:creationId xmlns:a16="http://schemas.microsoft.com/office/drawing/2014/main" id="{6E2ECD1D-EBD9-97F9-6A2D-3502133FB154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Google Shape;3285;p19">
              <a:extLst>
                <a:ext uri="{FF2B5EF4-FFF2-40B4-BE49-F238E27FC236}">
                  <a16:creationId xmlns:a16="http://schemas.microsoft.com/office/drawing/2014/main" id="{6B4F6AB1-7D42-5659-359B-C080E127F89C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Google Shape;3286;p19">
              <a:extLst>
                <a:ext uri="{FF2B5EF4-FFF2-40B4-BE49-F238E27FC236}">
                  <a16:creationId xmlns:a16="http://schemas.microsoft.com/office/drawing/2014/main" id="{0FA14BD8-029D-6276-E0A3-6B1FFC9545ED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Google Shape;3287;p19">
              <a:extLst>
                <a:ext uri="{FF2B5EF4-FFF2-40B4-BE49-F238E27FC236}">
                  <a16:creationId xmlns:a16="http://schemas.microsoft.com/office/drawing/2014/main" id="{F5D998E1-E1A7-4577-D1A1-2F58A391DEED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Google Shape;3288;p19">
              <a:extLst>
                <a:ext uri="{FF2B5EF4-FFF2-40B4-BE49-F238E27FC236}">
                  <a16:creationId xmlns:a16="http://schemas.microsoft.com/office/drawing/2014/main" id="{D3326316-143B-CBCF-BC40-A3149675FA40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Google Shape;3289;p19">
              <a:extLst>
                <a:ext uri="{FF2B5EF4-FFF2-40B4-BE49-F238E27FC236}">
                  <a16:creationId xmlns:a16="http://schemas.microsoft.com/office/drawing/2014/main" id="{76B70C77-846D-C94B-D865-42244C095E04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Google Shape;3290;p19">
              <a:extLst>
                <a:ext uri="{FF2B5EF4-FFF2-40B4-BE49-F238E27FC236}">
                  <a16:creationId xmlns:a16="http://schemas.microsoft.com/office/drawing/2014/main" id="{6DC6C983-3AF3-0962-D80A-D91D74C32F27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Google Shape;3291;p19">
              <a:extLst>
                <a:ext uri="{FF2B5EF4-FFF2-40B4-BE49-F238E27FC236}">
                  <a16:creationId xmlns:a16="http://schemas.microsoft.com/office/drawing/2014/main" id="{FA855D4D-0DC0-AB20-85A5-5615C1D02847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Google Shape;3292;p19">
              <a:extLst>
                <a:ext uri="{FF2B5EF4-FFF2-40B4-BE49-F238E27FC236}">
                  <a16:creationId xmlns:a16="http://schemas.microsoft.com/office/drawing/2014/main" id="{EE944166-21F5-7AF4-8E18-58B44F629B85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Google Shape;3293;p19">
              <a:extLst>
                <a:ext uri="{FF2B5EF4-FFF2-40B4-BE49-F238E27FC236}">
                  <a16:creationId xmlns:a16="http://schemas.microsoft.com/office/drawing/2014/main" id="{17EB181C-CF61-12CA-5B76-F6F16C75F71A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Google Shape;3294;p19">
              <a:extLst>
                <a:ext uri="{FF2B5EF4-FFF2-40B4-BE49-F238E27FC236}">
                  <a16:creationId xmlns:a16="http://schemas.microsoft.com/office/drawing/2014/main" id="{EE6E20FE-E2A8-EBC7-B0FA-9E577AB45B3D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Google Shape;3295;p19">
              <a:extLst>
                <a:ext uri="{FF2B5EF4-FFF2-40B4-BE49-F238E27FC236}">
                  <a16:creationId xmlns:a16="http://schemas.microsoft.com/office/drawing/2014/main" id="{DEBEECB0-5A5D-8081-BCA2-DB754C1958A3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Google Shape;3296;p19">
              <a:extLst>
                <a:ext uri="{FF2B5EF4-FFF2-40B4-BE49-F238E27FC236}">
                  <a16:creationId xmlns:a16="http://schemas.microsoft.com/office/drawing/2014/main" id="{70EE999B-E1F6-9530-AEED-CF4B4A8A17D0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Google Shape;3297;p19">
              <a:extLst>
                <a:ext uri="{FF2B5EF4-FFF2-40B4-BE49-F238E27FC236}">
                  <a16:creationId xmlns:a16="http://schemas.microsoft.com/office/drawing/2014/main" id="{F01AD5EA-36DB-D58C-0BA4-8DCD8FDBAD7E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Google Shape;3298;p19">
              <a:extLst>
                <a:ext uri="{FF2B5EF4-FFF2-40B4-BE49-F238E27FC236}">
                  <a16:creationId xmlns:a16="http://schemas.microsoft.com/office/drawing/2014/main" id="{B7A13AA6-5EA6-D286-C0AB-144ECA40C3F0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Google Shape;3299;p19">
              <a:extLst>
                <a:ext uri="{FF2B5EF4-FFF2-40B4-BE49-F238E27FC236}">
                  <a16:creationId xmlns:a16="http://schemas.microsoft.com/office/drawing/2014/main" id="{AEBF1F07-29B9-937D-F624-124F149E45F8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Google Shape;3300;p19">
              <a:extLst>
                <a:ext uri="{FF2B5EF4-FFF2-40B4-BE49-F238E27FC236}">
                  <a16:creationId xmlns:a16="http://schemas.microsoft.com/office/drawing/2014/main" id="{64938B12-7844-AD2B-DB0A-BA7A1C3ABF4E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Google Shape;3301;p19">
              <a:extLst>
                <a:ext uri="{FF2B5EF4-FFF2-40B4-BE49-F238E27FC236}">
                  <a16:creationId xmlns:a16="http://schemas.microsoft.com/office/drawing/2014/main" id="{43A4CB78-42C6-8868-47CE-4C9D1E7BD73D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Google Shape;3302;p19">
              <a:extLst>
                <a:ext uri="{FF2B5EF4-FFF2-40B4-BE49-F238E27FC236}">
                  <a16:creationId xmlns:a16="http://schemas.microsoft.com/office/drawing/2014/main" id="{54C2F9DC-520B-6675-2F5A-B51691371C43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Google Shape;3303;p19">
              <a:extLst>
                <a:ext uri="{FF2B5EF4-FFF2-40B4-BE49-F238E27FC236}">
                  <a16:creationId xmlns:a16="http://schemas.microsoft.com/office/drawing/2014/main" id="{24B79C5E-36E1-CDC1-ADBB-9DE25F90DFCB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4" name="Google Shape;3304;p19">
            <a:extLst>
              <a:ext uri="{FF2B5EF4-FFF2-40B4-BE49-F238E27FC236}">
                <a16:creationId xmlns:a16="http://schemas.microsoft.com/office/drawing/2014/main" id="{F0D48429-C7FE-1448-1705-4CD650C2F26A}"/>
              </a:ext>
            </a:extLst>
          </p:cNvPr>
          <p:cNvGrpSpPr/>
          <p:nvPr/>
        </p:nvGrpSpPr>
        <p:grpSpPr>
          <a:xfrm>
            <a:off x="363970" y="521448"/>
            <a:ext cx="17560060" cy="507252"/>
            <a:chOff x="0" y="0"/>
            <a:chExt cx="23413413" cy="676336"/>
          </a:xfrm>
        </p:grpSpPr>
        <p:sp>
          <p:nvSpPr>
            <p:cNvPr id="3305" name="Google Shape;3305;p19">
              <a:extLst>
                <a:ext uri="{FF2B5EF4-FFF2-40B4-BE49-F238E27FC236}">
                  <a16:creationId xmlns:a16="http://schemas.microsoft.com/office/drawing/2014/main" id="{017FDFDC-B1C8-B0AE-9BB0-B925AE5F29F5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Google Shape;3306;p19">
              <a:extLst>
                <a:ext uri="{FF2B5EF4-FFF2-40B4-BE49-F238E27FC236}">
                  <a16:creationId xmlns:a16="http://schemas.microsoft.com/office/drawing/2014/main" id="{ABC0D678-6F47-C65A-9358-2983269E2DB3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Google Shape;3307;p19">
              <a:extLst>
                <a:ext uri="{FF2B5EF4-FFF2-40B4-BE49-F238E27FC236}">
                  <a16:creationId xmlns:a16="http://schemas.microsoft.com/office/drawing/2014/main" id="{81F26E33-9FF1-BBFC-6472-2597F8DEDEA7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Google Shape;3308;p19">
              <a:extLst>
                <a:ext uri="{FF2B5EF4-FFF2-40B4-BE49-F238E27FC236}">
                  <a16:creationId xmlns:a16="http://schemas.microsoft.com/office/drawing/2014/main" id="{F1E09C1E-7182-6D47-378C-8328DE605632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Google Shape;3309;p19">
              <a:extLst>
                <a:ext uri="{FF2B5EF4-FFF2-40B4-BE49-F238E27FC236}">
                  <a16:creationId xmlns:a16="http://schemas.microsoft.com/office/drawing/2014/main" id="{DFD9C164-BAEB-C53E-79E6-01E3A89FA6D0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Google Shape;3310;p19">
              <a:extLst>
                <a:ext uri="{FF2B5EF4-FFF2-40B4-BE49-F238E27FC236}">
                  <a16:creationId xmlns:a16="http://schemas.microsoft.com/office/drawing/2014/main" id="{FDD9F682-9312-7383-FD71-08F19CA5AAA7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Google Shape;3311;p19">
              <a:extLst>
                <a:ext uri="{FF2B5EF4-FFF2-40B4-BE49-F238E27FC236}">
                  <a16:creationId xmlns:a16="http://schemas.microsoft.com/office/drawing/2014/main" id="{2ED69A24-BDCC-9015-E3A4-6239A7500E0D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Google Shape;3312;p19">
              <a:extLst>
                <a:ext uri="{FF2B5EF4-FFF2-40B4-BE49-F238E27FC236}">
                  <a16:creationId xmlns:a16="http://schemas.microsoft.com/office/drawing/2014/main" id="{C83F6872-4E86-255D-A8DE-6ADC898A5F60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Google Shape;3313;p19">
              <a:extLst>
                <a:ext uri="{FF2B5EF4-FFF2-40B4-BE49-F238E27FC236}">
                  <a16:creationId xmlns:a16="http://schemas.microsoft.com/office/drawing/2014/main" id="{AA803001-BC8B-C57D-A27B-6DEA69C06977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Google Shape;3314;p19">
              <a:extLst>
                <a:ext uri="{FF2B5EF4-FFF2-40B4-BE49-F238E27FC236}">
                  <a16:creationId xmlns:a16="http://schemas.microsoft.com/office/drawing/2014/main" id="{C94F774C-FF39-BE97-BCC2-186C57751AB0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Google Shape;3315;p19">
              <a:extLst>
                <a:ext uri="{FF2B5EF4-FFF2-40B4-BE49-F238E27FC236}">
                  <a16:creationId xmlns:a16="http://schemas.microsoft.com/office/drawing/2014/main" id="{354CE4E8-B5FB-A627-C375-1BB6C8E9C5D0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Google Shape;3316;p19">
              <a:extLst>
                <a:ext uri="{FF2B5EF4-FFF2-40B4-BE49-F238E27FC236}">
                  <a16:creationId xmlns:a16="http://schemas.microsoft.com/office/drawing/2014/main" id="{E0D853F1-083A-8FC9-6254-C995A248D225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Google Shape;3317;p19">
              <a:extLst>
                <a:ext uri="{FF2B5EF4-FFF2-40B4-BE49-F238E27FC236}">
                  <a16:creationId xmlns:a16="http://schemas.microsoft.com/office/drawing/2014/main" id="{80B8CD38-4B49-CB92-1AC7-5A73520B4D88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Google Shape;3318;p19">
              <a:extLst>
                <a:ext uri="{FF2B5EF4-FFF2-40B4-BE49-F238E27FC236}">
                  <a16:creationId xmlns:a16="http://schemas.microsoft.com/office/drawing/2014/main" id="{59411368-F8A0-47D9-CD0D-343DC000B2DD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Google Shape;3319;p19">
              <a:extLst>
                <a:ext uri="{FF2B5EF4-FFF2-40B4-BE49-F238E27FC236}">
                  <a16:creationId xmlns:a16="http://schemas.microsoft.com/office/drawing/2014/main" id="{CB7CB10A-A5AC-4354-8A22-FF423900AD1F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Google Shape;3320;p19">
              <a:extLst>
                <a:ext uri="{FF2B5EF4-FFF2-40B4-BE49-F238E27FC236}">
                  <a16:creationId xmlns:a16="http://schemas.microsoft.com/office/drawing/2014/main" id="{5CFE59A5-DE77-BFB4-1F3B-F60B6E301890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Google Shape;3321;p19">
              <a:extLst>
                <a:ext uri="{FF2B5EF4-FFF2-40B4-BE49-F238E27FC236}">
                  <a16:creationId xmlns:a16="http://schemas.microsoft.com/office/drawing/2014/main" id="{354BF02B-DC4D-1719-242D-2C8175E09093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Google Shape;3322;p19">
              <a:extLst>
                <a:ext uri="{FF2B5EF4-FFF2-40B4-BE49-F238E27FC236}">
                  <a16:creationId xmlns:a16="http://schemas.microsoft.com/office/drawing/2014/main" id="{FB5C3292-BFF1-CFC8-8434-3E67B95FFC13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Google Shape;3323;p19">
              <a:extLst>
                <a:ext uri="{FF2B5EF4-FFF2-40B4-BE49-F238E27FC236}">
                  <a16:creationId xmlns:a16="http://schemas.microsoft.com/office/drawing/2014/main" id="{1967FC9D-7B06-3993-1C2E-EEEE43C6AB35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Google Shape;3324;p19">
              <a:extLst>
                <a:ext uri="{FF2B5EF4-FFF2-40B4-BE49-F238E27FC236}">
                  <a16:creationId xmlns:a16="http://schemas.microsoft.com/office/drawing/2014/main" id="{F05C2857-078D-FD07-059C-169917431FDF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25" name="Google Shape;3325;p19">
            <a:extLst>
              <a:ext uri="{FF2B5EF4-FFF2-40B4-BE49-F238E27FC236}">
                <a16:creationId xmlns:a16="http://schemas.microsoft.com/office/drawing/2014/main" id="{4B8D7AB8-E960-BD57-5324-7EDE504CFAEA}"/>
              </a:ext>
            </a:extLst>
          </p:cNvPr>
          <p:cNvGrpSpPr/>
          <p:nvPr/>
        </p:nvGrpSpPr>
        <p:grpSpPr>
          <a:xfrm>
            <a:off x="363970" y="-214404"/>
            <a:ext cx="17560060" cy="507252"/>
            <a:chOff x="0" y="0"/>
            <a:chExt cx="23413413" cy="676336"/>
          </a:xfrm>
        </p:grpSpPr>
        <p:sp>
          <p:nvSpPr>
            <p:cNvPr id="3326" name="Google Shape;3326;p19">
              <a:extLst>
                <a:ext uri="{FF2B5EF4-FFF2-40B4-BE49-F238E27FC236}">
                  <a16:creationId xmlns:a16="http://schemas.microsoft.com/office/drawing/2014/main" id="{B6BD1A69-D661-4589-6031-AD8451B014F4}"/>
                </a:ext>
              </a:extLst>
            </p:cNvPr>
            <p:cNvSpPr/>
            <p:nvPr/>
          </p:nvSpPr>
          <p:spPr>
            <a:xfrm>
              <a:off x="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Google Shape;3327;p19">
              <a:extLst>
                <a:ext uri="{FF2B5EF4-FFF2-40B4-BE49-F238E27FC236}">
                  <a16:creationId xmlns:a16="http://schemas.microsoft.com/office/drawing/2014/main" id="{A0A7D54A-326B-72D8-1D9A-A9846BEA2F7E}"/>
                </a:ext>
              </a:extLst>
            </p:cNvPr>
            <p:cNvSpPr/>
            <p:nvPr/>
          </p:nvSpPr>
          <p:spPr>
            <a:xfrm>
              <a:off x="12094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Google Shape;3328;p19">
              <a:extLst>
                <a:ext uri="{FF2B5EF4-FFF2-40B4-BE49-F238E27FC236}">
                  <a16:creationId xmlns:a16="http://schemas.microsoft.com/office/drawing/2014/main" id="{51EBD11A-5905-6B07-16C0-609D70BA7FAE}"/>
                </a:ext>
              </a:extLst>
            </p:cNvPr>
            <p:cNvSpPr/>
            <p:nvPr/>
          </p:nvSpPr>
          <p:spPr>
            <a:xfrm>
              <a:off x="2418823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Google Shape;3329;p19">
              <a:extLst>
                <a:ext uri="{FF2B5EF4-FFF2-40B4-BE49-F238E27FC236}">
                  <a16:creationId xmlns:a16="http://schemas.microsoft.com/office/drawing/2014/main" id="{A49295DA-B1CA-8229-087F-EC1780BE19DC}"/>
                </a:ext>
              </a:extLst>
            </p:cNvPr>
            <p:cNvSpPr/>
            <p:nvPr/>
          </p:nvSpPr>
          <p:spPr>
            <a:xfrm>
              <a:off x="362823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Google Shape;3330;p19">
              <a:extLst>
                <a:ext uri="{FF2B5EF4-FFF2-40B4-BE49-F238E27FC236}">
                  <a16:creationId xmlns:a16="http://schemas.microsoft.com/office/drawing/2014/main" id="{E4D677DE-FF5D-25BB-B439-51464BFE6B29}"/>
                </a:ext>
              </a:extLst>
            </p:cNvPr>
            <p:cNvSpPr/>
            <p:nvPr/>
          </p:nvSpPr>
          <p:spPr>
            <a:xfrm>
              <a:off x="483764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Google Shape;3331;p19">
              <a:extLst>
                <a:ext uri="{FF2B5EF4-FFF2-40B4-BE49-F238E27FC236}">
                  <a16:creationId xmlns:a16="http://schemas.microsoft.com/office/drawing/2014/main" id="{EC0C8EF8-2956-E687-736A-387FB4C82C64}"/>
                </a:ext>
              </a:extLst>
            </p:cNvPr>
            <p:cNvSpPr/>
            <p:nvPr/>
          </p:nvSpPr>
          <p:spPr>
            <a:xfrm>
              <a:off x="59664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Google Shape;3332;p19">
              <a:extLst>
                <a:ext uri="{FF2B5EF4-FFF2-40B4-BE49-F238E27FC236}">
                  <a16:creationId xmlns:a16="http://schemas.microsoft.com/office/drawing/2014/main" id="{EC94921E-4594-60CA-8A5B-7EDEA4FC2AF1}"/>
                </a:ext>
              </a:extLst>
            </p:cNvPr>
            <p:cNvSpPr/>
            <p:nvPr/>
          </p:nvSpPr>
          <p:spPr>
            <a:xfrm>
              <a:off x="71758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Google Shape;3333;p19">
              <a:extLst>
                <a:ext uri="{FF2B5EF4-FFF2-40B4-BE49-F238E27FC236}">
                  <a16:creationId xmlns:a16="http://schemas.microsoft.com/office/drawing/2014/main" id="{DE219B49-BD1D-520F-58FA-4970D16399E5}"/>
                </a:ext>
              </a:extLst>
            </p:cNvPr>
            <p:cNvSpPr/>
            <p:nvPr/>
          </p:nvSpPr>
          <p:spPr>
            <a:xfrm>
              <a:off x="83853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Google Shape;3334;p19">
              <a:extLst>
                <a:ext uri="{FF2B5EF4-FFF2-40B4-BE49-F238E27FC236}">
                  <a16:creationId xmlns:a16="http://schemas.microsoft.com/office/drawing/2014/main" id="{4FFCA00E-1153-3192-2E80-AD9C5A49ED0E}"/>
                </a:ext>
              </a:extLst>
            </p:cNvPr>
            <p:cNvSpPr/>
            <p:nvPr/>
          </p:nvSpPr>
          <p:spPr>
            <a:xfrm>
              <a:off x="959471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Google Shape;3335;p19">
              <a:extLst>
                <a:ext uri="{FF2B5EF4-FFF2-40B4-BE49-F238E27FC236}">
                  <a16:creationId xmlns:a16="http://schemas.microsoft.com/office/drawing/2014/main" id="{25CF16E8-015D-8D22-E613-CF5BFAA4D66B}"/>
                </a:ext>
              </a:extLst>
            </p:cNvPr>
            <p:cNvSpPr/>
            <p:nvPr/>
          </p:nvSpPr>
          <p:spPr>
            <a:xfrm>
              <a:off x="1080412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Google Shape;3336;p19">
              <a:extLst>
                <a:ext uri="{FF2B5EF4-FFF2-40B4-BE49-F238E27FC236}">
                  <a16:creationId xmlns:a16="http://schemas.microsoft.com/office/drawing/2014/main" id="{70DA4576-4C61-9D53-B143-40328E17ED86}"/>
                </a:ext>
              </a:extLst>
            </p:cNvPr>
            <p:cNvSpPr/>
            <p:nvPr/>
          </p:nvSpPr>
          <p:spPr>
            <a:xfrm>
              <a:off x="119329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Google Shape;3337;p19">
              <a:extLst>
                <a:ext uri="{FF2B5EF4-FFF2-40B4-BE49-F238E27FC236}">
                  <a16:creationId xmlns:a16="http://schemas.microsoft.com/office/drawing/2014/main" id="{66B54E0C-E4BA-C6FA-268F-B3FCAF1776B8}"/>
                </a:ext>
              </a:extLst>
            </p:cNvPr>
            <p:cNvSpPr/>
            <p:nvPr/>
          </p:nvSpPr>
          <p:spPr>
            <a:xfrm>
              <a:off x="13142365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Google Shape;3338;p19">
              <a:extLst>
                <a:ext uri="{FF2B5EF4-FFF2-40B4-BE49-F238E27FC236}">
                  <a16:creationId xmlns:a16="http://schemas.microsoft.com/office/drawing/2014/main" id="{0C26E31A-6E47-B174-A08B-6DAC00C0FECB}"/>
                </a:ext>
              </a:extLst>
            </p:cNvPr>
            <p:cNvSpPr/>
            <p:nvPr/>
          </p:nvSpPr>
          <p:spPr>
            <a:xfrm>
              <a:off x="143517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Google Shape;3339;p19">
              <a:extLst>
                <a:ext uri="{FF2B5EF4-FFF2-40B4-BE49-F238E27FC236}">
                  <a16:creationId xmlns:a16="http://schemas.microsoft.com/office/drawing/2014/main" id="{A174F941-DD65-8505-7BA7-6D247F61DACF}"/>
                </a:ext>
              </a:extLst>
            </p:cNvPr>
            <p:cNvSpPr/>
            <p:nvPr/>
          </p:nvSpPr>
          <p:spPr>
            <a:xfrm>
              <a:off x="15561189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Google Shape;3340;p19">
              <a:extLst>
                <a:ext uri="{FF2B5EF4-FFF2-40B4-BE49-F238E27FC236}">
                  <a16:creationId xmlns:a16="http://schemas.microsoft.com/office/drawing/2014/main" id="{055A76BE-E364-F7F1-05E4-77DCEB2F14F0}"/>
                </a:ext>
              </a:extLst>
            </p:cNvPr>
            <p:cNvSpPr/>
            <p:nvPr/>
          </p:nvSpPr>
          <p:spPr>
            <a:xfrm>
              <a:off x="1677060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Google Shape;3341;p19">
              <a:extLst>
                <a:ext uri="{FF2B5EF4-FFF2-40B4-BE49-F238E27FC236}">
                  <a16:creationId xmlns:a16="http://schemas.microsoft.com/office/drawing/2014/main" id="{D42E43ED-E31F-15D2-4EA6-270B5361F7B2}"/>
                </a:ext>
              </a:extLst>
            </p:cNvPr>
            <p:cNvSpPr/>
            <p:nvPr/>
          </p:nvSpPr>
          <p:spPr>
            <a:xfrm>
              <a:off x="17899430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Google Shape;3342;p19">
              <a:extLst>
                <a:ext uri="{FF2B5EF4-FFF2-40B4-BE49-F238E27FC236}">
                  <a16:creationId xmlns:a16="http://schemas.microsoft.com/office/drawing/2014/main" id="{0312C690-DDFE-3CAE-5DAB-7D7526A86F2D}"/>
                </a:ext>
              </a:extLst>
            </p:cNvPr>
            <p:cNvSpPr/>
            <p:nvPr/>
          </p:nvSpPr>
          <p:spPr>
            <a:xfrm>
              <a:off x="19108842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Google Shape;3343;p19">
              <a:extLst>
                <a:ext uri="{FF2B5EF4-FFF2-40B4-BE49-F238E27FC236}">
                  <a16:creationId xmlns:a16="http://schemas.microsoft.com/office/drawing/2014/main" id="{B52E37D6-DA7B-020E-99AC-339ACB251C69}"/>
                </a:ext>
              </a:extLst>
            </p:cNvPr>
            <p:cNvSpPr/>
            <p:nvPr/>
          </p:nvSpPr>
          <p:spPr>
            <a:xfrm>
              <a:off x="20318254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Google Shape;3344;p19">
              <a:extLst>
                <a:ext uri="{FF2B5EF4-FFF2-40B4-BE49-F238E27FC236}">
                  <a16:creationId xmlns:a16="http://schemas.microsoft.com/office/drawing/2014/main" id="{88CCEC9D-DA7D-96E0-7DF9-F552EFC1A33C}"/>
                </a:ext>
              </a:extLst>
            </p:cNvPr>
            <p:cNvSpPr/>
            <p:nvPr/>
          </p:nvSpPr>
          <p:spPr>
            <a:xfrm>
              <a:off x="21527666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5" y="0"/>
                  </a:lnTo>
                  <a:lnTo>
                    <a:pt x="676335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Google Shape;3345;p19">
              <a:extLst>
                <a:ext uri="{FF2B5EF4-FFF2-40B4-BE49-F238E27FC236}">
                  <a16:creationId xmlns:a16="http://schemas.microsoft.com/office/drawing/2014/main" id="{097BDA0B-C344-C7F3-25EC-B14AA706BC55}"/>
                </a:ext>
              </a:extLst>
            </p:cNvPr>
            <p:cNvSpPr/>
            <p:nvPr/>
          </p:nvSpPr>
          <p:spPr>
            <a:xfrm>
              <a:off x="22737077" y="0"/>
              <a:ext cx="676336" cy="676336"/>
            </a:xfrm>
            <a:custGeom>
              <a:avLst/>
              <a:gdLst/>
              <a:ahLst/>
              <a:cxnLst/>
              <a:rect l="l" t="t" r="r" b="b"/>
              <a:pathLst>
                <a:path w="676336" h="676336" extrusionOk="0">
                  <a:moveTo>
                    <a:pt x="0" y="0"/>
                  </a:moveTo>
                  <a:lnTo>
                    <a:pt x="676336" y="0"/>
                  </a:lnTo>
                  <a:lnTo>
                    <a:pt x="676336" y="676336"/>
                  </a:lnTo>
                  <a:lnTo>
                    <a:pt x="0" y="67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15749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46" name="Google Shape;3346;p19">
            <a:extLst>
              <a:ext uri="{FF2B5EF4-FFF2-40B4-BE49-F238E27FC236}">
                <a16:creationId xmlns:a16="http://schemas.microsoft.com/office/drawing/2014/main" id="{334B19E4-3B8D-9A83-3694-B964C86C3278}"/>
              </a:ext>
            </a:extLst>
          </p:cNvPr>
          <p:cNvGrpSpPr/>
          <p:nvPr/>
        </p:nvGrpSpPr>
        <p:grpSpPr>
          <a:xfrm>
            <a:off x="3259476" y="1718995"/>
            <a:ext cx="11769049" cy="6297335"/>
            <a:chOff x="0" y="-38100"/>
            <a:chExt cx="812800" cy="434910"/>
          </a:xfrm>
        </p:grpSpPr>
        <p:sp>
          <p:nvSpPr>
            <p:cNvPr id="3347" name="Google Shape;3347;p19">
              <a:extLst>
                <a:ext uri="{FF2B5EF4-FFF2-40B4-BE49-F238E27FC236}">
                  <a16:creationId xmlns:a16="http://schemas.microsoft.com/office/drawing/2014/main" id="{3FA4008F-B4AF-86B0-A662-04F34D09CDC1}"/>
                </a:ext>
              </a:extLst>
            </p:cNvPr>
            <p:cNvSpPr/>
            <p:nvPr/>
          </p:nvSpPr>
          <p:spPr>
            <a:xfrm>
              <a:off x="0" y="0"/>
              <a:ext cx="812800" cy="396810"/>
            </a:xfrm>
            <a:custGeom>
              <a:avLst/>
              <a:gdLst/>
              <a:ahLst/>
              <a:cxnLst/>
              <a:rect l="l" t="t" r="r" b="b"/>
              <a:pathLst>
                <a:path w="812800" h="39681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396810"/>
                  </a:lnTo>
                  <a:lnTo>
                    <a:pt x="0" y="396810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Google Shape;3348;p19">
              <a:extLst>
                <a:ext uri="{FF2B5EF4-FFF2-40B4-BE49-F238E27FC236}">
                  <a16:creationId xmlns:a16="http://schemas.microsoft.com/office/drawing/2014/main" id="{BCB86916-39A3-A4C2-0E00-E6437E349DC0}"/>
                </a:ext>
              </a:extLst>
            </p:cNvPr>
            <p:cNvSpPr txBox="1"/>
            <p:nvPr/>
          </p:nvSpPr>
          <p:spPr>
            <a:xfrm>
              <a:off x="0" y="-38100"/>
              <a:ext cx="812800" cy="434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19">
            <a:extLst>
              <a:ext uri="{FF2B5EF4-FFF2-40B4-BE49-F238E27FC236}">
                <a16:creationId xmlns:a16="http://schemas.microsoft.com/office/drawing/2014/main" id="{8A8B3328-534A-548F-5F39-41A1880FF655}"/>
              </a:ext>
            </a:extLst>
          </p:cNvPr>
          <p:cNvGrpSpPr/>
          <p:nvPr/>
        </p:nvGrpSpPr>
        <p:grpSpPr>
          <a:xfrm>
            <a:off x="3506419" y="1993058"/>
            <a:ext cx="11275162" cy="5781277"/>
            <a:chOff x="0" y="-38100"/>
            <a:chExt cx="826750" cy="423911"/>
          </a:xfrm>
        </p:grpSpPr>
        <p:sp>
          <p:nvSpPr>
            <p:cNvPr id="3350" name="Google Shape;3350;p19">
              <a:extLst>
                <a:ext uri="{FF2B5EF4-FFF2-40B4-BE49-F238E27FC236}">
                  <a16:creationId xmlns:a16="http://schemas.microsoft.com/office/drawing/2014/main" id="{5650BDF7-ADB2-9059-2BE4-16EC8C3B8F2B}"/>
                </a:ext>
              </a:extLst>
            </p:cNvPr>
            <p:cNvSpPr/>
            <p:nvPr/>
          </p:nvSpPr>
          <p:spPr>
            <a:xfrm>
              <a:off x="0" y="0"/>
              <a:ext cx="826750" cy="385811"/>
            </a:xfrm>
            <a:custGeom>
              <a:avLst/>
              <a:gdLst/>
              <a:ahLst/>
              <a:cxnLst/>
              <a:rect l="l" t="t" r="r" b="b"/>
              <a:pathLst>
                <a:path w="826750" h="385811" extrusionOk="0">
                  <a:moveTo>
                    <a:pt x="0" y="0"/>
                  </a:moveTo>
                  <a:lnTo>
                    <a:pt x="826750" y="0"/>
                  </a:lnTo>
                  <a:lnTo>
                    <a:pt x="826750" y="385811"/>
                  </a:lnTo>
                  <a:lnTo>
                    <a:pt x="0" y="385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 cmpd="sng">
              <a:solidFill>
                <a:srgbClr val="B6201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Google Shape;3351;p19">
              <a:extLst>
                <a:ext uri="{FF2B5EF4-FFF2-40B4-BE49-F238E27FC236}">
                  <a16:creationId xmlns:a16="http://schemas.microsoft.com/office/drawing/2014/main" id="{C3D9F34E-4AEC-6A6C-FD5C-68A5544FD2ED}"/>
                </a:ext>
              </a:extLst>
            </p:cNvPr>
            <p:cNvSpPr txBox="1"/>
            <p:nvPr/>
          </p:nvSpPr>
          <p:spPr>
            <a:xfrm>
              <a:off x="0" y="-38100"/>
              <a:ext cx="826750" cy="423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2" name="Google Shape;3352;p19">
            <a:extLst>
              <a:ext uri="{FF2B5EF4-FFF2-40B4-BE49-F238E27FC236}">
                <a16:creationId xmlns:a16="http://schemas.microsoft.com/office/drawing/2014/main" id="{37DC617E-608B-76EF-B49F-80A89B05233C}"/>
              </a:ext>
            </a:extLst>
          </p:cNvPr>
          <p:cNvGrpSpPr/>
          <p:nvPr/>
        </p:nvGrpSpPr>
        <p:grpSpPr>
          <a:xfrm>
            <a:off x="3853879" y="2337727"/>
            <a:ext cx="10580241" cy="5111594"/>
            <a:chOff x="0" y="-38100"/>
            <a:chExt cx="806291" cy="389541"/>
          </a:xfrm>
        </p:grpSpPr>
        <p:sp>
          <p:nvSpPr>
            <p:cNvPr id="3353" name="Google Shape;3353;p19">
              <a:extLst>
                <a:ext uri="{FF2B5EF4-FFF2-40B4-BE49-F238E27FC236}">
                  <a16:creationId xmlns:a16="http://schemas.microsoft.com/office/drawing/2014/main" id="{0E2D556C-DB11-26A4-BFD9-BEC6B4F79F3D}"/>
                </a:ext>
              </a:extLst>
            </p:cNvPr>
            <p:cNvSpPr/>
            <p:nvPr/>
          </p:nvSpPr>
          <p:spPr>
            <a:xfrm>
              <a:off x="0" y="0"/>
              <a:ext cx="806291" cy="351441"/>
            </a:xfrm>
            <a:custGeom>
              <a:avLst/>
              <a:gdLst/>
              <a:ahLst/>
              <a:cxnLst/>
              <a:rect l="l" t="t" r="r" b="b"/>
              <a:pathLst>
                <a:path w="806291" h="351441" extrusionOk="0">
                  <a:moveTo>
                    <a:pt x="0" y="0"/>
                  </a:moveTo>
                  <a:lnTo>
                    <a:pt x="806291" y="0"/>
                  </a:lnTo>
                  <a:lnTo>
                    <a:pt x="806291" y="351441"/>
                  </a:lnTo>
                  <a:lnTo>
                    <a:pt x="0" y="351441"/>
                  </a:ln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2C47A8"/>
                </a:gs>
              </a:gsLst>
              <a:lin ang="5400000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Google Shape;3354;p19">
              <a:extLst>
                <a:ext uri="{FF2B5EF4-FFF2-40B4-BE49-F238E27FC236}">
                  <a16:creationId xmlns:a16="http://schemas.microsoft.com/office/drawing/2014/main" id="{B69D0802-4FDF-94D8-EE0B-9CE99F98356F}"/>
                </a:ext>
              </a:extLst>
            </p:cNvPr>
            <p:cNvSpPr txBox="1"/>
            <p:nvPr/>
          </p:nvSpPr>
          <p:spPr>
            <a:xfrm>
              <a:off x="0" y="-38100"/>
              <a:ext cx="806291" cy="389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5" name="Google Shape;3355;p19">
            <a:extLst>
              <a:ext uri="{FF2B5EF4-FFF2-40B4-BE49-F238E27FC236}">
                <a16:creationId xmlns:a16="http://schemas.microsoft.com/office/drawing/2014/main" id="{53B2C0AC-91BC-A0C2-75FA-881513C9EC71}"/>
              </a:ext>
            </a:extLst>
          </p:cNvPr>
          <p:cNvGrpSpPr/>
          <p:nvPr/>
        </p:nvGrpSpPr>
        <p:grpSpPr>
          <a:xfrm>
            <a:off x="3736436" y="2239065"/>
            <a:ext cx="10815127" cy="5308917"/>
            <a:chOff x="0" y="-38100"/>
            <a:chExt cx="824191" cy="404578"/>
          </a:xfrm>
        </p:grpSpPr>
        <p:sp>
          <p:nvSpPr>
            <p:cNvPr id="3356" name="Google Shape;3356;p19">
              <a:extLst>
                <a:ext uri="{FF2B5EF4-FFF2-40B4-BE49-F238E27FC236}">
                  <a16:creationId xmlns:a16="http://schemas.microsoft.com/office/drawing/2014/main" id="{B982647D-7CF4-E863-F05E-C9A204781A15}"/>
                </a:ext>
              </a:extLst>
            </p:cNvPr>
            <p:cNvSpPr/>
            <p:nvPr/>
          </p:nvSpPr>
          <p:spPr>
            <a:xfrm>
              <a:off x="0" y="0"/>
              <a:ext cx="824191" cy="366478"/>
            </a:xfrm>
            <a:custGeom>
              <a:avLst/>
              <a:gdLst/>
              <a:ahLst/>
              <a:cxnLst/>
              <a:rect l="l" t="t" r="r" b="b"/>
              <a:pathLst>
                <a:path w="824191" h="366478" extrusionOk="0">
                  <a:moveTo>
                    <a:pt x="0" y="0"/>
                  </a:moveTo>
                  <a:lnTo>
                    <a:pt x="824191" y="0"/>
                  </a:lnTo>
                  <a:lnTo>
                    <a:pt x="824191" y="366478"/>
                  </a:lnTo>
                  <a:lnTo>
                    <a:pt x="0" y="3664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Google Shape;3357;p19">
              <a:extLst>
                <a:ext uri="{FF2B5EF4-FFF2-40B4-BE49-F238E27FC236}">
                  <a16:creationId xmlns:a16="http://schemas.microsoft.com/office/drawing/2014/main" id="{9490EFAD-52C0-8E79-A1D4-FFD4D0679B51}"/>
                </a:ext>
              </a:extLst>
            </p:cNvPr>
            <p:cNvSpPr txBox="1"/>
            <p:nvPr/>
          </p:nvSpPr>
          <p:spPr>
            <a:xfrm>
              <a:off x="0" y="-38100"/>
              <a:ext cx="824191" cy="40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8" name="Google Shape;3358;p19">
            <a:extLst>
              <a:ext uri="{FF2B5EF4-FFF2-40B4-BE49-F238E27FC236}">
                <a16:creationId xmlns:a16="http://schemas.microsoft.com/office/drawing/2014/main" id="{C293260E-FAD7-6B7B-C06B-25B709CB5D53}"/>
              </a:ext>
            </a:extLst>
          </p:cNvPr>
          <p:cNvSpPr txBox="1"/>
          <p:nvPr/>
        </p:nvSpPr>
        <p:spPr>
          <a:xfrm>
            <a:off x="4155759" y="3165166"/>
            <a:ext cx="9976500" cy="3754500"/>
          </a:xfrm>
          <a:prstGeom prst="rect">
            <a:avLst/>
          </a:prstGeom>
          <a:noFill/>
          <a:ln>
            <a:noFill/>
          </a:ln>
          <a:effectLst>
            <a:outerShdw blurRad="14287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45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NEXT QUESTION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624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2296F"/>
            </a:gs>
            <a:gs pos="50000">
              <a:srgbClr val="02296F"/>
            </a:gs>
            <a:gs pos="100000">
              <a:srgbClr val="01082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22">
          <a:extLst>
            <a:ext uri="{FF2B5EF4-FFF2-40B4-BE49-F238E27FC236}">
              <a16:creationId xmlns:a16="http://schemas.microsoft.com/office/drawing/2014/main" id="{BCDA0BFD-4BFB-419D-5764-A0F923EB3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824;p12">
            <a:extLst>
              <a:ext uri="{FF2B5EF4-FFF2-40B4-BE49-F238E27FC236}">
                <a16:creationId xmlns:a16="http://schemas.microsoft.com/office/drawing/2014/main" id="{F25E211F-51AC-1696-9048-5C229595CD7B}"/>
              </a:ext>
            </a:extLst>
          </p:cNvPr>
          <p:cNvSpPr/>
          <p:nvPr/>
        </p:nvSpPr>
        <p:spPr>
          <a:xfrm>
            <a:off x="4391914" y="830233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24;p12">
            <a:extLst>
              <a:ext uri="{FF2B5EF4-FFF2-40B4-BE49-F238E27FC236}">
                <a16:creationId xmlns:a16="http://schemas.microsoft.com/office/drawing/2014/main" id="{F67F875F-6EDA-97DB-02A1-C57796E55873}"/>
              </a:ext>
            </a:extLst>
          </p:cNvPr>
          <p:cNvSpPr/>
          <p:nvPr/>
        </p:nvSpPr>
        <p:spPr>
          <a:xfrm>
            <a:off x="10429802" y="830233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24;p12">
            <a:extLst>
              <a:ext uri="{FF2B5EF4-FFF2-40B4-BE49-F238E27FC236}">
                <a16:creationId xmlns:a16="http://schemas.microsoft.com/office/drawing/2014/main" id="{A45099D4-6A39-698B-66F4-7E5D433589A4}"/>
              </a:ext>
            </a:extLst>
          </p:cNvPr>
          <p:cNvSpPr/>
          <p:nvPr/>
        </p:nvSpPr>
        <p:spPr>
          <a:xfrm>
            <a:off x="10429807" y="695777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24;p12">
            <a:extLst>
              <a:ext uri="{FF2B5EF4-FFF2-40B4-BE49-F238E27FC236}">
                <a16:creationId xmlns:a16="http://schemas.microsoft.com/office/drawing/2014/main" id="{1FF37C30-8637-723B-3027-FC6A5B1C4B5D}"/>
              </a:ext>
            </a:extLst>
          </p:cNvPr>
          <p:cNvSpPr/>
          <p:nvPr/>
        </p:nvSpPr>
        <p:spPr>
          <a:xfrm>
            <a:off x="4391919" y="695777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24;p12">
            <a:extLst>
              <a:ext uri="{FF2B5EF4-FFF2-40B4-BE49-F238E27FC236}">
                <a16:creationId xmlns:a16="http://schemas.microsoft.com/office/drawing/2014/main" id="{E1554708-67BD-6178-6858-DBACD7DFE7C6}"/>
              </a:ext>
            </a:extLst>
          </p:cNvPr>
          <p:cNvSpPr/>
          <p:nvPr/>
        </p:nvSpPr>
        <p:spPr>
          <a:xfrm>
            <a:off x="10458559" y="5654772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824;p12">
            <a:extLst>
              <a:ext uri="{FF2B5EF4-FFF2-40B4-BE49-F238E27FC236}">
                <a16:creationId xmlns:a16="http://schemas.microsoft.com/office/drawing/2014/main" id="{1D3DE7A1-119A-9B68-D42C-CA2BA2016957}"/>
              </a:ext>
            </a:extLst>
          </p:cNvPr>
          <p:cNvSpPr/>
          <p:nvPr/>
        </p:nvSpPr>
        <p:spPr>
          <a:xfrm>
            <a:off x="4420671" y="5658207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824;p12">
            <a:extLst>
              <a:ext uri="{FF2B5EF4-FFF2-40B4-BE49-F238E27FC236}">
                <a16:creationId xmlns:a16="http://schemas.microsoft.com/office/drawing/2014/main" id="{414769D9-4394-7DEC-8965-148282A21D13}"/>
              </a:ext>
            </a:extLst>
          </p:cNvPr>
          <p:cNvSpPr/>
          <p:nvPr/>
        </p:nvSpPr>
        <p:spPr>
          <a:xfrm>
            <a:off x="10458557" y="4251021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824;p12">
            <a:extLst>
              <a:ext uri="{FF2B5EF4-FFF2-40B4-BE49-F238E27FC236}">
                <a16:creationId xmlns:a16="http://schemas.microsoft.com/office/drawing/2014/main" id="{3FE28239-F88B-7E8C-D5D9-78D416BE6673}"/>
              </a:ext>
            </a:extLst>
          </p:cNvPr>
          <p:cNvSpPr/>
          <p:nvPr/>
        </p:nvSpPr>
        <p:spPr>
          <a:xfrm>
            <a:off x="4420670" y="4251021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1" name="Google Shape;1841;p12">
            <a:extLst>
              <a:ext uri="{FF2B5EF4-FFF2-40B4-BE49-F238E27FC236}">
                <a16:creationId xmlns:a16="http://schemas.microsoft.com/office/drawing/2014/main" id="{FF01FFF0-1F91-BE26-327C-017FA30BB962}"/>
              </a:ext>
            </a:extLst>
          </p:cNvPr>
          <p:cNvCxnSpPr/>
          <p:nvPr/>
        </p:nvCxnSpPr>
        <p:spPr>
          <a:xfrm>
            <a:off x="3963442" y="3987732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2" name="Google Shape;1842;p12">
            <a:extLst>
              <a:ext uri="{FF2B5EF4-FFF2-40B4-BE49-F238E27FC236}">
                <a16:creationId xmlns:a16="http://schemas.microsoft.com/office/drawing/2014/main" id="{13D6107E-CABE-BFBF-A5CE-112B89EAE309}"/>
              </a:ext>
            </a:extLst>
          </p:cNvPr>
          <p:cNvCxnSpPr/>
          <p:nvPr/>
        </p:nvCxnSpPr>
        <p:spPr>
          <a:xfrm>
            <a:off x="3963442" y="3030970"/>
            <a:ext cx="10361116" cy="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43" name="Google Shape;1843;p12">
            <a:extLst>
              <a:ext uri="{FF2B5EF4-FFF2-40B4-BE49-F238E27FC236}">
                <a16:creationId xmlns:a16="http://schemas.microsoft.com/office/drawing/2014/main" id="{B4182138-DC24-D39B-B2D5-F6E3B8644C6D}"/>
              </a:ext>
            </a:extLst>
          </p:cNvPr>
          <p:cNvGrpSpPr/>
          <p:nvPr/>
        </p:nvGrpSpPr>
        <p:grpSpPr>
          <a:xfrm>
            <a:off x="215915" y="227554"/>
            <a:ext cx="2357074" cy="9738121"/>
            <a:chOff x="0" y="0"/>
            <a:chExt cx="3142765" cy="12984161"/>
          </a:xfrm>
        </p:grpSpPr>
        <p:sp>
          <p:nvSpPr>
            <p:cNvPr id="1844" name="Google Shape;1844;p12">
              <a:extLst>
                <a:ext uri="{FF2B5EF4-FFF2-40B4-BE49-F238E27FC236}">
                  <a16:creationId xmlns:a16="http://schemas.microsoft.com/office/drawing/2014/main" id="{A40F72BB-97AE-531D-716E-A86D8B807C51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Google Shape;1845;p12">
              <a:extLst>
                <a:ext uri="{FF2B5EF4-FFF2-40B4-BE49-F238E27FC236}">
                  <a16:creationId xmlns:a16="http://schemas.microsoft.com/office/drawing/2014/main" id="{412E6722-B8D5-293C-CBC8-7EEE6B14138E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Google Shape;1846;p12">
              <a:extLst>
                <a:ext uri="{FF2B5EF4-FFF2-40B4-BE49-F238E27FC236}">
                  <a16:creationId xmlns:a16="http://schemas.microsoft.com/office/drawing/2014/main" id="{C485ACC0-2647-E835-4192-7D2E3F8B3514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Google Shape;1847;p12">
              <a:extLst>
                <a:ext uri="{FF2B5EF4-FFF2-40B4-BE49-F238E27FC236}">
                  <a16:creationId xmlns:a16="http://schemas.microsoft.com/office/drawing/2014/main" id="{A06EB35B-C47A-FF54-3BEA-51572AFB9F41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Google Shape;1848;p12">
              <a:extLst>
                <a:ext uri="{FF2B5EF4-FFF2-40B4-BE49-F238E27FC236}">
                  <a16:creationId xmlns:a16="http://schemas.microsoft.com/office/drawing/2014/main" id="{44CF0E26-6EDD-9595-9210-94B4714C0A2B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Google Shape;1849;p12">
              <a:extLst>
                <a:ext uri="{FF2B5EF4-FFF2-40B4-BE49-F238E27FC236}">
                  <a16:creationId xmlns:a16="http://schemas.microsoft.com/office/drawing/2014/main" id="{97FA5C49-6A8E-026E-E866-B444FA520C08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Google Shape;1850;p12">
              <a:extLst>
                <a:ext uri="{FF2B5EF4-FFF2-40B4-BE49-F238E27FC236}">
                  <a16:creationId xmlns:a16="http://schemas.microsoft.com/office/drawing/2014/main" id="{2B04AC5E-AA63-8795-C82C-23E99E39EF9E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Google Shape;1851;p12">
              <a:extLst>
                <a:ext uri="{FF2B5EF4-FFF2-40B4-BE49-F238E27FC236}">
                  <a16:creationId xmlns:a16="http://schemas.microsoft.com/office/drawing/2014/main" id="{B2CFCE1E-045D-FC1D-BB85-3401D178B884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Google Shape;1852;p12">
              <a:extLst>
                <a:ext uri="{FF2B5EF4-FFF2-40B4-BE49-F238E27FC236}">
                  <a16:creationId xmlns:a16="http://schemas.microsoft.com/office/drawing/2014/main" id="{F44C9A3C-E834-FD94-ADEA-30360F51EA7E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Google Shape;1853;p12">
              <a:extLst>
                <a:ext uri="{FF2B5EF4-FFF2-40B4-BE49-F238E27FC236}">
                  <a16:creationId xmlns:a16="http://schemas.microsoft.com/office/drawing/2014/main" id="{51542B02-AB1F-73CF-741F-7A1103239CAE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Google Shape;1854;p12">
              <a:extLst>
                <a:ext uri="{FF2B5EF4-FFF2-40B4-BE49-F238E27FC236}">
                  <a16:creationId xmlns:a16="http://schemas.microsoft.com/office/drawing/2014/main" id="{BFBCE041-2B3E-91EF-D98F-C1260463DE29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Google Shape;1855;p12">
              <a:extLst>
                <a:ext uri="{FF2B5EF4-FFF2-40B4-BE49-F238E27FC236}">
                  <a16:creationId xmlns:a16="http://schemas.microsoft.com/office/drawing/2014/main" id="{383AFD46-E0DF-E2E5-F74C-E5C62FCD6C23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Google Shape;1856;p12">
              <a:extLst>
                <a:ext uri="{FF2B5EF4-FFF2-40B4-BE49-F238E27FC236}">
                  <a16:creationId xmlns:a16="http://schemas.microsoft.com/office/drawing/2014/main" id="{CA09AED4-077A-2E69-AC89-C1C4452ED84A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Google Shape;1857;p12">
              <a:extLst>
                <a:ext uri="{FF2B5EF4-FFF2-40B4-BE49-F238E27FC236}">
                  <a16:creationId xmlns:a16="http://schemas.microsoft.com/office/drawing/2014/main" id="{AAAD4FA0-EA13-831D-0FA4-EDA7D0585EC9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Google Shape;1858;p12">
              <a:extLst>
                <a:ext uri="{FF2B5EF4-FFF2-40B4-BE49-F238E27FC236}">
                  <a16:creationId xmlns:a16="http://schemas.microsoft.com/office/drawing/2014/main" id="{D6618985-30DA-2732-2185-A34858CD939E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Google Shape;1859;p12">
              <a:extLst>
                <a:ext uri="{FF2B5EF4-FFF2-40B4-BE49-F238E27FC236}">
                  <a16:creationId xmlns:a16="http://schemas.microsoft.com/office/drawing/2014/main" id="{6345F63D-A3C1-E6E2-3ED7-471EBD041F0C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Google Shape;1860;p12">
              <a:extLst>
                <a:ext uri="{FF2B5EF4-FFF2-40B4-BE49-F238E27FC236}">
                  <a16:creationId xmlns:a16="http://schemas.microsoft.com/office/drawing/2014/main" id="{E19643F4-514A-1997-C825-0A73EED8F7A0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Google Shape;1861;p12">
              <a:extLst>
                <a:ext uri="{FF2B5EF4-FFF2-40B4-BE49-F238E27FC236}">
                  <a16:creationId xmlns:a16="http://schemas.microsoft.com/office/drawing/2014/main" id="{B85969AF-151C-E455-B6DE-BB86C16165A9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Google Shape;1862;p12">
              <a:extLst>
                <a:ext uri="{FF2B5EF4-FFF2-40B4-BE49-F238E27FC236}">
                  <a16:creationId xmlns:a16="http://schemas.microsoft.com/office/drawing/2014/main" id="{25177273-3136-4575-C35F-A1F7686E6400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Google Shape;1863;p12">
              <a:extLst>
                <a:ext uri="{FF2B5EF4-FFF2-40B4-BE49-F238E27FC236}">
                  <a16:creationId xmlns:a16="http://schemas.microsoft.com/office/drawing/2014/main" id="{2A762FD5-B46E-1E98-BB9D-6DC9773B22ED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Google Shape;1864;p12">
              <a:extLst>
                <a:ext uri="{FF2B5EF4-FFF2-40B4-BE49-F238E27FC236}">
                  <a16:creationId xmlns:a16="http://schemas.microsoft.com/office/drawing/2014/main" id="{7C9BDBD9-89BC-7B14-80D6-272057D7707A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Google Shape;1865;p12">
              <a:extLst>
                <a:ext uri="{FF2B5EF4-FFF2-40B4-BE49-F238E27FC236}">
                  <a16:creationId xmlns:a16="http://schemas.microsoft.com/office/drawing/2014/main" id="{398F982E-1114-76BF-8846-C90776B399D3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Google Shape;1866;p12">
              <a:extLst>
                <a:ext uri="{FF2B5EF4-FFF2-40B4-BE49-F238E27FC236}">
                  <a16:creationId xmlns:a16="http://schemas.microsoft.com/office/drawing/2014/main" id="{070F64C8-70EB-21BD-AE8D-1685F2D6A6A5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Google Shape;1867;p12">
              <a:extLst>
                <a:ext uri="{FF2B5EF4-FFF2-40B4-BE49-F238E27FC236}">
                  <a16:creationId xmlns:a16="http://schemas.microsoft.com/office/drawing/2014/main" id="{70E7E534-5151-4378-750C-B7150E20F0EB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Google Shape;1868;p12">
              <a:extLst>
                <a:ext uri="{FF2B5EF4-FFF2-40B4-BE49-F238E27FC236}">
                  <a16:creationId xmlns:a16="http://schemas.microsoft.com/office/drawing/2014/main" id="{DF4453BF-8F3D-2575-B0DB-2A7C347B336E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Google Shape;1869;p12">
              <a:extLst>
                <a:ext uri="{FF2B5EF4-FFF2-40B4-BE49-F238E27FC236}">
                  <a16:creationId xmlns:a16="http://schemas.microsoft.com/office/drawing/2014/main" id="{77A21968-E11D-5BDA-ED71-739F170D6177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Google Shape;1870;p12">
              <a:extLst>
                <a:ext uri="{FF2B5EF4-FFF2-40B4-BE49-F238E27FC236}">
                  <a16:creationId xmlns:a16="http://schemas.microsoft.com/office/drawing/2014/main" id="{0FBF8D2D-DFE1-5505-C43F-DF2344602475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Google Shape;1871;p12">
              <a:extLst>
                <a:ext uri="{FF2B5EF4-FFF2-40B4-BE49-F238E27FC236}">
                  <a16:creationId xmlns:a16="http://schemas.microsoft.com/office/drawing/2014/main" id="{3F13F445-8429-3AA9-C192-D0E7D152E38A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Google Shape;1872;p12">
              <a:extLst>
                <a:ext uri="{FF2B5EF4-FFF2-40B4-BE49-F238E27FC236}">
                  <a16:creationId xmlns:a16="http://schemas.microsoft.com/office/drawing/2014/main" id="{9AE5E039-9119-CA24-8BA4-46BCA9EC63D8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Google Shape;1873;p12">
              <a:extLst>
                <a:ext uri="{FF2B5EF4-FFF2-40B4-BE49-F238E27FC236}">
                  <a16:creationId xmlns:a16="http://schemas.microsoft.com/office/drawing/2014/main" id="{6C6348EB-E0E1-300B-F6A1-3B31650139C3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Google Shape;1874;p12">
              <a:extLst>
                <a:ext uri="{FF2B5EF4-FFF2-40B4-BE49-F238E27FC236}">
                  <a16:creationId xmlns:a16="http://schemas.microsoft.com/office/drawing/2014/main" id="{A6F2DDE9-35D1-3507-329C-9789837F2CC8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Google Shape;1875;p12">
              <a:extLst>
                <a:ext uri="{FF2B5EF4-FFF2-40B4-BE49-F238E27FC236}">
                  <a16:creationId xmlns:a16="http://schemas.microsoft.com/office/drawing/2014/main" id="{155E15D4-E8A1-19CC-BC3C-372D844DF741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Google Shape;1876;p12">
              <a:extLst>
                <a:ext uri="{FF2B5EF4-FFF2-40B4-BE49-F238E27FC236}">
                  <a16:creationId xmlns:a16="http://schemas.microsoft.com/office/drawing/2014/main" id="{8E9C6A79-604A-8A8A-7C65-9B4047BDC843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Google Shape;1877;p12">
              <a:extLst>
                <a:ext uri="{FF2B5EF4-FFF2-40B4-BE49-F238E27FC236}">
                  <a16:creationId xmlns:a16="http://schemas.microsoft.com/office/drawing/2014/main" id="{074E21F6-8A92-3FDC-2978-21AFC21E11AF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Google Shape;1878;p12">
              <a:extLst>
                <a:ext uri="{FF2B5EF4-FFF2-40B4-BE49-F238E27FC236}">
                  <a16:creationId xmlns:a16="http://schemas.microsoft.com/office/drawing/2014/main" id="{95A70D65-9D36-05DE-3033-83F11538D1BF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Google Shape;1879;p12">
              <a:extLst>
                <a:ext uri="{FF2B5EF4-FFF2-40B4-BE49-F238E27FC236}">
                  <a16:creationId xmlns:a16="http://schemas.microsoft.com/office/drawing/2014/main" id="{0FB5DF69-A10B-56C0-6B4D-68651C8C0874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Google Shape;1880;p12">
              <a:extLst>
                <a:ext uri="{FF2B5EF4-FFF2-40B4-BE49-F238E27FC236}">
                  <a16:creationId xmlns:a16="http://schemas.microsoft.com/office/drawing/2014/main" id="{248C0A78-7D5B-E9E8-A7E9-9708BF68BE26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Google Shape;1881;p12">
              <a:extLst>
                <a:ext uri="{FF2B5EF4-FFF2-40B4-BE49-F238E27FC236}">
                  <a16:creationId xmlns:a16="http://schemas.microsoft.com/office/drawing/2014/main" id="{D8134759-E0B2-B63D-86A0-C5BC2A7C6C0A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Google Shape;1882;p12">
              <a:extLst>
                <a:ext uri="{FF2B5EF4-FFF2-40B4-BE49-F238E27FC236}">
                  <a16:creationId xmlns:a16="http://schemas.microsoft.com/office/drawing/2014/main" id="{D342F7BD-A603-12FB-686A-1DF2AD998463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Google Shape;1883;p12">
              <a:extLst>
                <a:ext uri="{FF2B5EF4-FFF2-40B4-BE49-F238E27FC236}">
                  <a16:creationId xmlns:a16="http://schemas.microsoft.com/office/drawing/2014/main" id="{B6DB1358-29F2-F3DE-B897-27C6E20F7ADA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Google Shape;1884;p12">
              <a:extLst>
                <a:ext uri="{FF2B5EF4-FFF2-40B4-BE49-F238E27FC236}">
                  <a16:creationId xmlns:a16="http://schemas.microsoft.com/office/drawing/2014/main" id="{F493B092-5C7E-9346-75DE-738674BFDA22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Google Shape;1885;p12">
              <a:extLst>
                <a:ext uri="{FF2B5EF4-FFF2-40B4-BE49-F238E27FC236}">
                  <a16:creationId xmlns:a16="http://schemas.microsoft.com/office/drawing/2014/main" id="{AFDEE455-843B-C3CD-73B5-E8B877BA68E1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Google Shape;1886;p12">
              <a:extLst>
                <a:ext uri="{FF2B5EF4-FFF2-40B4-BE49-F238E27FC236}">
                  <a16:creationId xmlns:a16="http://schemas.microsoft.com/office/drawing/2014/main" id="{CA03FBD0-C2DD-E5A3-A6BD-E73145F7C5E7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Google Shape;1887;p12">
              <a:extLst>
                <a:ext uri="{FF2B5EF4-FFF2-40B4-BE49-F238E27FC236}">
                  <a16:creationId xmlns:a16="http://schemas.microsoft.com/office/drawing/2014/main" id="{F2985777-B617-AC71-34A9-BDE93947EEA5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Google Shape;1888;p12">
              <a:extLst>
                <a:ext uri="{FF2B5EF4-FFF2-40B4-BE49-F238E27FC236}">
                  <a16:creationId xmlns:a16="http://schemas.microsoft.com/office/drawing/2014/main" id="{9F6BA044-47CC-C15D-C136-43E6021FA3B8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Google Shape;1889;p12">
              <a:extLst>
                <a:ext uri="{FF2B5EF4-FFF2-40B4-BE49-F238E27FC236}">
                  <a16:creationId xmlns:a16="http://schemas.microsoft.com/office/drawing/2014/main" id="{36491BFD-48AB-0713-1750-A0413FE35F84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Google Shape;1890;p12">
              <a:extLst>
                <a:ext uri="{FF2B5EF4-FFF2-40B4-BE49-F238E27FC236}">
                  <a16:creationId xmlns:a16="http://schemas.microsoft.com/office/drawing/2014/main" id="{CB7DCAA3-ADAA-DF71-7DC1-52EBB682229D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Google Shape;1891;p12">
              <a:extLst>
                <a:ext uri="{FF2B5EF4-FFF2-40B4-BE49-F238E27FC236}">
                  <a16:creationId xmlns:a16="http://schemas.microsoft.com/office/drawing/2014/main" id="{B6078474-8DAE-E6C7-6DD0-E9874D72BE24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Google Shape;1892;p12">
              <a:extLst>
                <a:ext uri="{FF2B5EF4-FFF2-40B4-BE49-F238E27FC236}">
                  <a16:creationId xmlns:a16="http://schemas.microsoft.com/office/drawing/2014/main" id="{35605B4F-0EBB-9D7A-CCF6-64D053E7DFAA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Google Shape;1893;p12">
              <a:extLst>
                <a:ext uri="{FF2B5EF4-FFF2-40B4-BE49-F238E27FC236}">
                  <a16:creationId xmlns:a16="http://schemas.microsoft.com/office/drawing/2014/main" id="{2B02A1C1-5630-E619-8486-D9DA93CA3F0A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Google Shape;1894;p12">
              <a:extLst>
                <a:ext uri="{FF2B5EF4-FFF2-40B4-BE49-F238E27FC236}">
                  <a16:creationId xmlns:a16="http://schemas.microsoft.com/office/drawing/2014/main" id="{A4F30C53-B2B3-59B8-5D17-FC0BA0A61DB9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Google Shape;1895;p12">
              <a:extLst>
                <a:ext uri="{FF2B5EF4-FFF2-40B4-BE49-F238E27FC236}">
                  <a16:creationId xmlns:a16="http://schemas.microsoft.com/office/drawing/2014/main" id="{9CAF8E47-8CF9-A5D7-DC1A-3FDA3F0E6F4D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Google Shape;1896;p12">
              <a:extLst>
                <a:ext uri="{FF2B5EF4-FFF2-40B4-BE49-F238E27FC236}">
                  <a16:creationId xmlns:a16="http://schemas.microsoft.com/office/drawing/2014/main" id="{D2958161-F546-77B9-CC67-C00F0D04CBAC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Google Shape;1897;p12">
              <a:extLst>
                <a:ext uri="{FF2B5EF4-FFF2-40B4-BE49-F238E27FC236}">
                  <a16:creationId xmlns:a16="http://schemas.microsoft.com/office/drawing/2014/main" id="{75DE7F2D-A4F8-28E0-67D7-8DED1C4D1257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Google Shape;1898;p12">
              <a:extLst>
                <a:ext uri="{FF2B5EF4-FFF2-40B4-BE49-F238E27FC236}">
                  <a16:creationId xmlns:a16="http://schemas.microsoft.com/office/drawing/2014/main" id="{D22702DE-6D3A-0A10-5B48-2068BFF4A143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Google Shape;1899;p12">
              <a:extLst>
                <a:ext uri="{FF2B5EF4-FFF2-40B4-BE49-F238E27FC236}">
                  <a16:creationId xmlns:a16="http://schemas.microsoft.com/office/drawing/2014/main" id="{C7B67E1F-F767-E632-5DFC-4307AFD01EA1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Google Shape;1900;p12">
              <a:extLst>
                <a:ext uri="{FF2B5EF4-FFF2-40B4-BE49-F238E27FC236}">
                  <a16:creationId xmlns:a16="http://schemas.microsoft.com/office/drawing/2014/main" id="{99822294-46A2-2A95-1C45-23B2B9527B18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Google Shape;1901;p12">
              <a:extLst>
                <a:ext uri="{FF2B5EF4-FFF2-40B4-BE49-F238E27FC236}">
                  <a16:creationId xmlns:a16="http://schemas.microsoft.com/office/drawing/2014/main" id="{6E81295E-BA4A-8986-7B54-D1767FBB96C3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Google Shape;1902;p12">
              <a:extLst>
                <a:ext uri="{FF2B5EF4-FFF2-40B4-BE49-F238E27FC236}">
                  <a16:creationId xmlns:a16="http://schemas.microsoft.com/office/drawing/2014/main" id="{E6276D4B-0561-7E31-1B4C-A0FD2446AF61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Google Shape;1903;p12">
              <a:extLst>
                <a:ext uri="{FF2B5EF4-FFF2-40B4-BE49-F238E27FC236}">
                  <a16:creationId xmlns:a16="http://schemas.microsoft.com/office/drawing/2014/main" id="{664ED315-27DA-F59A-5306-7E4000F7FBBF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Google Shape;1904;p12">
              <a:extLst>
                <a:ext uri="{FF2B5EF4-FFF2-40B4-BE49-F238E27FC236}">
                  <a16:creationId xmlns:a16="http://schemas.microsoft.com/office/drawing/2014/main" id="{7F632CCE-7D8B-76F7-04EC-E7D85E4079BC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Google Shape;1905;p12">
              <a:extLst>
                <a:ext uri="{FF2B5EF4-FFF2-40B4-BE49-F238E27FC236}">
                  <a16:creationId xmlns:a16="http://schemas.microsoft.com/office/drawing/2014/main" id="{3BCC3746-03E0-F513-5644-B6CCF1C5F068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Google Shape;1906;p12">
              <a:extLst>
                <a:ext uri="{FF2B5EF4-FFF2-40B4-BE49-F238E27FC236}">
                  <a16:creationId xmlns:a16="http://schemas.microsoft.com/office/drawing/2014/main" id="{77824AA2-FC5D-B557-FDCF-475B02A689B7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Google Shape;1907;p12">
              <a:extLst>
                <a:ext uri="{FF2B5EF4-FFF2-40B4-BE49-F238E27FC236}">
                  <a16:creationId xmlns:a16="http://schemas.microsoft.com/office/drawing/2014/main" id="{B16DFB79-14DF-4A92-D551-F95FAB079CE2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Google Shape;1908;p12">
              <a:extLst>
                <a:ext uri="{FF2B5EF4-FFF2-40B4-BE49-F238E27FC236}">
                  <a16:creationId xmlns:a16="http://schemas.microsoft.com/office/drawing/2014/main" id="{40EC348F-2B36-84D8-B249-745D28550E93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Google Shape;1909;p12">
              <a:extLst>
                <a:ext uri="{FF2B5EF4-FFF2-40B4-BE49-F238E27FC236}">
                  <a16:creationId xmlns:a16="http://schemas.microsoft.com/office/drawing/2014/main" id="{CE9C7BCD-2AD0-0DDA-E77C-F457122FAAD0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Google Shape;1910;p12">
              <a:extLst>
                <a:ext uri="{FF2B5EF4-FFF2-40B4-BE49-F238E27FC236}">
                  <a16:creationId xmlns:a16="http://schemas.microsoft.com/office/drawing/2014/main" id="{8C272B0A-17EB-BDBB-C526-B0FD059B6D79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Google Shape;1911;p12">
              <a:extLst>
                <a:ext uri="{FF2B5EF4-FFF2-40B4-BE49-F238E27FC236}">
                  <a16:creationId xmlns:a16="http://schemas.microsoft.com/office/drawing/2014/main" id="{4F060759-3759-8554-442A-9A40B66FB122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Google Shape;1912;p12">
              <a:extLst>
                <a:ext uri="{FF2B5EF4-FFF2-40B4-BE49-F238E27FC236}">
                  <a16:creationId xmlns:a16="http://schemas.microsoft.com/office/drawing/2014/main" id="{0F43AF6D-67C5-7A43-B2A1-87F3D27FEAC9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Google Shape;1913;p12">
              <a:extLst>
                <a:ext uri="{FF2B5EF4-FFF2-40B4-BE49-F238E27FC236}">
                  <a16:creationId xmlns:a16="http://schemas.microsoft.com/office/drawing/2014/main" id="{5C256EA9-7B4B-BD82-DCD3-5A5493508D98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Google Shape;1914;p12">
              <a:extLst>
                <a:ext uri="{FF2B5EF4-FFF2-40B4-BE49-F238E27FC236}">
                  <a16:creationId xmlns:a16="http://schemas.microsoft.com/office/drawing/2014/main" id="{8B78C767-3C03-5D6D-1325-C2F8AD262E12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Google Shape;1915;p12">
              <a:extLst>
                <a:ext uri="{FF2B5EF4-FFF2-40B4-BE49-F238E27FC236}">
                  <a16:creationId xmlns:a16="http://schemas.microsoft.com/office/drawing/2014/main" id="{FD981633-266D-F123-91C7-7A9827215DB6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Google Shape;1916;p12">
              <a:extLst>
                <a:ext uri="{FF2B5EF4-FFF2-40B4-BE49-F238E27FC236}">
                  <a16:creationId xmlns:a16="http://schemas.microsoft.com/office/drawing/2014/main" id="{57EFAC39-787A-D7A6-0744-7B63573C0E5F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Google Shape;1917;p12">
              <a:extLst>
                <a:ext uri="{FF2B5EF4-FFF2-40B4-BE49-F238E27FC236}">
                  <a16:creationId xmlns:a16="http://schemas.microsoft.com/office/drawing/2014/main" id="{609D4E17-6EF6-91DC-DA4C-EA82A444B789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Google Shape;1918;p12">
              <a:extLst>
                <a:ext uri="{FF2B5EF4-FFF2-40B4-BE49-F238E27FC236}">
                  <a16:creationId xmlns:a16="http://schemas.microsoft.com/office/drawing/2014/main" id="{E29D5DA3-D129-148F-AF3E-1787BE59AD3F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5" name="Google Shape;1995;p12">
            <a:extLst>
              <a:ext uri="{FF2B5EF4-FFF2-40B4-BE49-F238E27FC236}">
                <a16:creationId xmlns:a16="http://schemas.microsoft.com/office/drawing/2014/main" id="{B5146DFA-2507-A8AA-026D-9A3255C76EBB}"/>
              </a:ext>
            </a:extLst>
          </p:cNvPr>
          <p:cNvSpPr txBox="1"/>
          <p:nvPr/>
        </p:nvSpPr>
        <p:spPr>
          <a:xfrm>
            <a:off x="4660179" y="4206310"/>
            <a:ext cx="323387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Future Medical Treatment</a:t>
            </a:r>
            <a:endParaRPr sz="3600" dirty="0"/>
          </a:p>
        </p:txBody>
      </p:sp>
      <p:grpSp>
        <p:nvGrpSpPr>
          <p:cNvPr id="1919" name="Google Shape;1919;p12">
            <a:extLst>
              <a:ext uri="{FF2B5EF4-FFF2-40B4-BE49-F238E27FC236}">
                <a16:creationId xmlns:a16="http://schemas.microsoft.com/office/drawing/2014/main" id="{79DD6E8F-C7BA-7EEB-F1E5-236D92C8D933}"/>
              </a:ext>
            </a:extLst>
          </p:cNvPr>
          <p:cNvGrpSpPr/>
          <p:nvPr/>
        </p:nvGrpSpPr>
        <p:grpSpPr>
          <a:xfrm rot="10800000">
            <a:off x="15715011" y="227554"/>
            <a:ext cx="2357074" cy="9738121"/>
            <a:chOff x="0" y="0"/>
            <a:chExt cx="3142765" cy="12984161"/>
          </a:xfrm>
        </p:grpSpPr>
        <p:sp>
          <p:nvSpPr>
            <p:cNvPr id="1920" name="Google Shape;1920;p12">
              <a:extLst>
                <a:ext uri="{FF2B5EF4-FFF2-40B4-BE49-F238E27FC236}">
                  <a16:creationId xmlns:a16="http://schemas.microsoft.com/office/drawing/2014/main" id="{13E0FCC2-2C41-B856-DB52-7AEF4D3B50E8}"/>
                </a:ext>
              </a:extLst>
            </p:cNvPr>
            <p:cNvSpPr/>
            <p:nvPr/>
          </p:nvSpPr>
          <p:spPr>
            <a:xfrm rot="5400000">
              <a:off x="1976847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Google Shape;1921;p12">
              <a:extLst>
                <a:ext uri="{FF2B5EF4-FFF2-40B4-BE49-F238E27FC236}">
                  <a16:creationId xmlns:a16="http://schemas.microsoft.com/office/drawing/2014/main" id="{FACA5750-2BE8-C1A0-8A6B-25B980759415}"/>
                </a:ext>
              </a:extLst>
            </p:cNvPr>
            <p:cNvSpPr/>
            <p:nvPr/>
          </p:nvSpPr>
          <p:spPr>
            <a:xfrm rot="5400000">
              <a:off x="2635796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Google Shape;1922;p12">
              <a:extLst>
                <a:ext uri="{FF2B5EF4-FFF2-40B4-BE49-F238E27FC236}">
                  <a16:creationId xmlns:a16="http://schemas.microsoft.com/office/drawing/2014/main" id="{4A1167D8-70A4-0A96-C62F-95678C247AE7}"/>
                </a:ext>
              </a:extLst>
            </p:cNvPr>
            <p:cNvSpPr/>
            <p:nvPr/>
          </p:nvSpPr>
          <p:spPr>
            <a:xfrm rot="5400000">
              <a:off x="1317898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Google Shape;1923;p12">
              <a:extLst>
                <a:ext uri="{FF2B5EF4-FFF2-40B4-BE49-F238E27FC236}">
                  <a16:creationId xmlns:a16="http://schemas.microsoft.com/office/drawing/2014/main" id="{9EC484EE-BA3E-AA79-4DBD-B95A67F14008}"/>
                </a:ext>
              </a:extLst>
            </p:cNvPr>
            <p:cNvSpPr/>
            <p:nvPr/>
          </p:nvSpPr>
          <p:spPr>
            <a:xfrm rot="5400000">
              <a:off x="658949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Google Shape;1924;p12">
              <a:extLst>
                <a:ext uri="{FF2B5EF4-FFF2-40B4-BE49-F238E27FC236}">
                  <a16:creationId xmlns:a16="http://schemas.microsoft.com/office/drawing/2014/main" id="{D64818B0-AAE2-992A-B403-4AF44C27094F}"/>
                </a:ext>
              </a:extLst>
            </p:cNvPr>
            <p:cNvSpPr/>
            <p:nvPr/>
          </p:nvSpPr>
          <p:spPr>
            <a:xfrm rot="5400000">
              <a:off x="0" y="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Google Shape;1925;p12">
              <a:extLst>
                <a:ext uri="{FF2B5EF4-FFF2-40B4-BE49-F238E27FC236}">
                  <a16:creationId xmlns:a16="http://schemas.microsoft.com/office/drawing/2014/main" id="{D07CC88B-EEED-5273-ACC2-0FAD0FEABCBA}"/>
                </a:ext>
              </a:extLst>
            </p:cNvPr>
            <p:cNvSpPr/>
            <p:nvPr/>
          </p:nvSpPr>
          <p:spPr>
            <a:xfrm rot="5400000">
              <a:off x="1976847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Google Shape;1926;p12">
              <a:extLst>
                <a:ext uri="{FF2B5EF4-FFF2-40B4-BE49-F238E27FC236}">
                  <a16:creationId xmlns:a16="http://schemas.microsoft.com/office/drawing/2014/main" id="{48ED02B7-D289-0A44-BEA3-06DA1EAD9917}"/>
                </a:ext>
              </a:extLst>
            </p:cNvPr>
            <p:cNvSpPr/>
            <p:nvPr/>
          </p:nvSpPr>
          <p:spPr>
            <a:xfrm rot="5400000">
              <a:off x="2635796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Google Shape;1927;p12">
              <a:extLst>
                <a:ext uri="{FF2B5EF4-FFF2-40B4-BE49-F238E27FC236}">
                  <a16:creationId xmlns:a16="http://schemas.microsoft.com/office/drawing/2014/main" id="{803C4B00-40F9-0721-EA0B-A2DE52D0CD1D}"/>
                </a:ext>
              </a:extLst>
            </p:cNvPr>
            <p:cNvSpPr/>
            <p:nvPr/>
          </p:nvSpPr>
          <p:spPr>
            <a:xfrm rot="5400000">
              <a:off x="1317898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Google Shape;1928;p12">
              <a:extLst>
                <a:ext uri="{FF2B5EF4-FFF2-40B4-BE49-F238E27FC236}">
                  <a16:creationId xmlns:a16="http://schemas.microsoft.com/office/drawing/2014/main" id="{3AAE6933-B22E-0AC5-7946-987CFA41A68C}"/>
                </a:ext>
              </a:extLst>
            </p:cNvPr>
            <p:cNvSpPr/>
            <p:nvPr/>
          </p:nvSpPr>
          <p:spPr>
            <a:xfrm rot="5400000">
              <a:off x="658949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Google Shape;1929;p12">
              <a:extLst>
                <a:ext uri="{FF2B5EF4-FFF2-40B4-BE49-F238E27FC236}">
                  <a16:creationId xmlns:a16="http://schemas.microsoft.com/office/drawing/2014/main" id="{5E1678E6-2B82-6A68-C65D-9846AD4A061A}"/>
                </a:ext>
              </a:extLst>
            </p:cNvPr>
            <p:cNvSpPr/>
            <p:nvPr/>
          </p:nvSpPr>
          <p:spPr>
            <a:xfrm rot="5400000">
              <a:off x="0" y="90655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Google Shape;1930;p12">
              <a:extLst>
                <a:ext uri="{FF2B5EF4-FFF2-40B4-BE49-F238E27FC236}">
                  <a16:creationId xmlns:a16="http://schemas.microsoft.com/office/drawing/2014/main" id="{B7F6C498-3E7E-4E62-9BB0-8FCBA3E0B479}"/>
                </a:ext>
              </a:extLst>
            </p:cNvPr>
            <p:cNvSpPr/>
            <p:nvPr/>
          </p:nvSpPr>
          <p:spPr>
            <a:xfrm rot="5400000">
              <a:off x="1976847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Google Shape;1931;p12">
              <a:extLst>
                <a:ext uri="{FF2B5EF4-FFF2-40B4-BE49-F238E27FC236}">
                  <a16:creationId xmlns:a16="http://schemas.microsoft.com/office/drawing/2014/main" id="{5CA7D139-3B04-19B0-435F-4C989838E030}"/>
                </a:ext>
              </a:extLst>
            </p:cNvPr>
            <p:cNvSpPr/>
            <p:nvPr/>
          </p:nvSpPr>
          <p:spPr>
            <a:xfrm rot="5400000">
              <a:off x="2635796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Google Shape;1932;p12">
              <a:extLst>
                <a:ext uri="{FF2B5EF4-FFF2-40B4-BE49-F238E27FC236}">
                  <a16:creationId xmlns:a16="http://schemas.microsoft.com/office/drawing/2014/main" id="{223E5B28-BF37-9FF3-9DEE-4582BEDA810E}"/>
                </a:ext>
              </a:extLst>
            </p:cNvPr>
            <p:cNvSpPr/>
            <p:nvPr/>
          </p:nvSpPr>
          <p:spPr>
            <a:xfrm rot="5400000">
              <a:off x="1317898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Google Shape;1933;p12">
              <a:extLst>
                <a:ext uri="{FF2B5EF4-FFF2-40B4-BE49-F238E27FC236}">
                  <a16:creationId xmlns:a16="http://schemas.microsoft.com/office/drawing/2014/main" id="{D753EE6A-74DE-D1BC-9DF6-20B44B7FBFC8}"/>
                </a:ext>
              </a:extLst>
            </p:cNvPr>
            <p:cNvSpPr/>
            <p:nvPr/>
          </p:nvSpPr>
          <p:spPr>
            <a:xfrm rot="5400000">
              <a:off x="658949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Google Shape;1934;p12">
              <a:extLst>
                <a:ext uri="{FF2B5EF4-FFF2-40B4-BE49-F238E27FC236}">
                  <a16:creationId xmlns:a16="http://schemas.microsoft.com/office/drawing/2014/main" id="{0EC1A5D0-2086-1E78-3859-65392E985C80}"/>
                </a:ext>
              </a:extLst>
            </p:cNvPr>
            <p:cNvSpPr/>
            <p:nvPr/>
          </p:nvSpPr>
          <p:spPr>
            <a:xfrm rot="5400000">
              <a:off x="0" y="1813104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Google Shape;1935;p12">
              <a:extLst>
                <a:ext uri="{FF2B5EF4-FFF2-40B4-BE49-F238E27FC236}">
                  <a16:creationId xmlns:a16="http://schemas.microsoft.com/office/drawing/2014/main" id="{CA8EED61-73C8-160F-31F1-5A290B033D0D}"/>
                </a:ext>
              </a:extLst>
            </p:cNvPr>
            <p:cNvSpPr/>
            <p:nvPr/>
          </p:nvSpPr>
          <p:spPr>
            <a:xfrm rot="5400000">
              <a:off x="1976847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Google Shape;1936;p12">
              <a:extLst>
                <a:ext uri="{FF2B5EF4-FFF2-40B4-BE49-F238E27FC236}">
                  <a16:creationId xmlns:a16="http://schemas.microsoft.com/office/drawing/2014/main" id="{4B5642E5-1228-61FF-1A10-0BEA801CC213}"/>
                </a:ext>
              </a:extLst>
            </p:cNvPr>
            <p:cNvSpPr/>
            <p:nvPr/>
          </p:nvSpPr>
          <p:spPr>
            <a:xfrm rot="5400000">
              <a:off x="2635796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Google Shape;1937;p12">
              <a:extLst>
                <a:ext uri="{FF2B5EF4-FFF2-40B4-BE49-F238E27FC236}">
                  <a16:creationId xmlns:a16="http://schemas.microsoft.com/office/drawing/2014/main" id="{6FFF40E3-CC10-B69E-E7A7-13EC930B3BEC}"/>
                </a:ext>
              </a:extLst>
            </p:cNvPr>
            <p:cNvSpPr/>
            <p:nvPr/>
          </p:nvSpPr>
          <p:spPr>
            <a:xfrm rot="5400000">
              <a:off x="1317898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Google Shape;1938;p12">
              <a:extLst>
                <a:ext uri="{FF2B5EF4-FFF2-40B4-BE49-F238E27FC236}">
                  <a16:creationId xmlns:a16="http://schemas.microsoft.com/office/drawing/2014/main" id="{7D6050CD-581D-009F-937F-7023D5D31276}"/>
                </a:ext>
              </a:extLst>
            </p:cNvPr>
            <p:cNvSpPr/>
            <p:nvPr/>
          </p:nvSpPr>
          <p:spPr>
            <a:xfrm rot="5400000">
              <a:off x="658949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Google Shape;1939;p12">
              <a:extLst>
                <a:ext uri="{FF2B5EF4-FFF2-40B4-BE49-F238E27FC236}">
                  <a16:creationId xmlns:a16="http://schemas.microsoft.com/office/drawing/2014/main" id="{0F24D1CE-C008-1DF6-E8D6-E8FE2CA38D17}"/>
                </a:ext>
              </a:extLst>
            </p:cNvPr>
            <p:cNvSpPr/>
            <p:nvPr/>
          </p:nvSpPr>
          <p:spPr>
            <a:xfrm rot="5400000">
              <a:off x="0" y="271965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Google Shape;1940;p12">
              <a:extLst>
                <a:ext uri="{FF2B5EF4-FFF2-40B4-BE49-F238E27FC236}">
                  <a16:creationId xmlns:a16="http://schemas.microsoft.com/office/drawing/2014/main" id="{8A65C9D1-47F6-19D6-DFC8-DEB29BD1E118}"/>
                </a:ext>
              </a:extLst>
            </p:cNvPr>
            <p:cNvSpPr/>
            <p:nvPr/>
          </p:nvSpPr>
          <p:spPr>
            <a:xfrm rot="5400000">
              <a:off x="1976847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Google Shape;1941;p12">
              <a:extLst>
                <a:ext uri="{FF2B5EF4-FFF2-40B4-BE49-F238E27FC236}">
                  <a16:creationId xmlns:a16="http://schemas.microsoft.com/office/drawing/2014/main" id="{261A103D-0C52-8CDA-B242-CE33BB834031}"/>
                </a:ext>
              </a:extLst>
            </p:cNvPr>
            <p:cNvSpPr/>
            <p:nvPr/>
          </p:nvSpPr>
          <p:spPr>
            <a:xfrm rot="5400000">
              <a:off x="2635796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Google Shape;1942;p12">
              <a:extLst>
                <a:ext uri="{FF2B5EF4-FFF2-40B4-BE49-F238E27FC236}">
                  <a16:creationId xmlns:a16="http://schemas.microsoft.com/office/drawing/2014/main" id="{2723B9AB-5FBF-49AB-9D24-D2FC77626155}"/>
                </a:ext>
              </a:extLst>
            </p:cNvPr>
            <p:cNvSpPr/>
            <p:nvPr/>
          </p:nvSpPr>
          <p:spPr>
            <a:xfrm rot="5400000">
              <a:off x="1317898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Google Shape;1943;p12">
              <a:extLst>
                <a:ext uri="{FF2B5EF4-FFF2-40B4-BE49-F238E27FC236}">
                  <a16:creationId xmlns:a16="http://schemas.microsoft.com/office/drawing/2014/main" id="{86A7D1B5-42DB-1185-9512-66A83AA6A805}"/>
                </a:ext>
              </a:extLst>
            </p:cNvPr>
            <p:cNvSpPr/>
            <p:nvPr/>
          </p:nvSpPr>
          <p:spPr>
            <a:xfrm rot="5400000">
              <a:off x="658949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Google Shape;1944;p12">
              <a:extLst>
                <a:ext uri="{FF2B5EF4-FFF2-40B4-BE49-F238E27FC236}">
                  <a16:creationId xmlns:a16="http://schemas.microsoft.com/office/drawing/2014/main" id="{95777536-503B-356F-A83C-F82A9C251C13}"/>
                </a:ext>
              </a:extLst>
            </p:cNvPr>
            <p:cNvSpPr/>
            <p:nvPr/>
          </p:nvSpPr>
          <p:spPr>
            <a:xfrm rot="5400000">
              <a:off x="0" y="3626209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Google Shape;1945;p12">
              <a:extLst>
                <a:ext uri="{FF2B5EF4-FFF2-40B4-BE49-F238E27FC236}">
                  <a16:creationId xmlns:a16="http://schemas.microsoft.com/office/drawing/2014/main" id="{3947AEB3-D8E2-E297-2681-42D87E62D2D2}"/>
                </a:ext>
              </a:extLst>
            </p:cNvPr>
            <p:cNvSpPr/>
            <p:nvPr/>
          </p:nvSpPr>
          <p:spPr>
            <a:xfrm rot="5400000">
              <a:off x="1976847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Google Shape;1946;p12">
              <a:extLst>
                <a:ext uri="{FF2B5EF4-FFF2-40B4-BE49-F238E27FC236}">
                  <a16:creationId xmlns:a16="http://schemas.microsoft.com/office/drawing/2014/main" id="{A9C035B1-5046-02FC-53D2-4AE9F641E2B4}"/>
                </a:ext>
              </a:extLst>
            </p:cNvPr>
            <p:cNvSpPr/>
            <p:nvPr/>
          </p:nvSpPr>
          <p:spPr>
            <a:xfrm rot="5400000">
              <a:off x="2635796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Google Shape;1947;p12">
              <a:extLst>
                <a:ext uri="{FF2B5EF4-FFF2-40B4-BE49-F238E27FC236}">
                  <a16:creationId xmlns:a16="http://schemas.microsoft.com/office/drawing/2014/main" id="{9F8BCFF0-4309-6803-6D12-F5D1A2F0C004}"/>
                </a:ext>
              </a:extLst>
            </p:cNvPr>
            <p:cNvSpPr/>
            <p:nvPr/>
          </p:nvSpPr>
          <p:spPr>
            <a:xfrm rot="5400000">
              <a:off x="1317898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Google Shape;1948;p12">
              <a:extLst>
                <a:ext uri="{FF2B5EF4-FFF2-40B4-BE49-F238E27FC236}">
                  <a16:creationId xmlns:a16="http://schemas.microsoft.com/office/drawing/2014/main" id="{6B8017B9-790F-4679-6876-2F19D4146474}"/>
                </a:ext>
              </a:extLst>
            </p:cNvPr>
            <p:cNvSpPr/>
            <p:nvPr/>
          </p:nvSpPr>
          <p:spPr>
            <a:xfrm rot="5400000">
              <a:off x="658949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Google Shape;1949;p12">
              <a:extLst>
                <a:ext uri="{FF2B5EF4-FFF2-40B4-BE49-F238E27FC236}">
                  <a16:creationId xmlns:a16="http://schemas.microsoft.com/office/drawing/2014/main" id="{86F9B40E-A1F4-C504-4570-D25C09224D84}"/>
                </a:ext>
              </a:extLst>
            </p:cNvPr>
            <p:cNvSpPr/>
            <p:nvPr/>
          </p:nvSpPr>
          <p:spPr>
            <a:xfrm rot="5400000">
              <a:off x="0" y="447235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Google Shape;1950;p12">
              <a:extLst>
                <a:ext uri="{FF2B5EF4-FFF2-40B4-BE49-F238E27FC236}">
                  <a16:creationId xmlns:a16="http://schemas.microsoft.com/office/drawing/2014/main" id="{214F8C0C-77A5-01E5-FE5F-62AF25ABA85C}"/>
                </a:ext>
              </a:extLst>
            </p:cNvPr>
            <p:cNvSpPr/>
            <p:nvPr/>
          </p:nvSpPr>
          <p:spPr>
            <a:xfrm rot="5400000">
              <a:off x="1976847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Google Shape;1951;p12">
              <a:extLst>
                <a:ext uri="{FF2B5EF4-FFF2-40B4-BE49-F238E27FC236}">
                  <a16:creationId xmlns:a16="http://schemas.microsoft.com/office/drawing/2014/main" id="{571C0AEB-2476-8163-3EF1-96EB1CF5B9DD}"/>
                </a:ext>
              </a:extLst>
            </p:cNvPr>
            <p:cNvSpPr/>
            <p:nvPr/>
          </p:nvSpPr>
          <p:spPr>
            <a:xfrm rot="5400000">
              <a:off x="2635796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Google Shape;1952;p12">
              <a:extLst>
                <a:ext uri="{FF2B5EF4-FFF2-40B4-BE49-F238E27FC236}">
                  <a16:creationId xmlns:a16="http://schemas.microsoft.com/office/drawing/2014/main" id="{09FBC994-4F40-8005-553A-1F70213732B2}"/>
                </a:ext>
              </a:extLst>
            </p:cNvPr>
            <p:cNvSpPr/>
            <p:nvPr/>
          </p:nvSpPr>
          <p:spPr>
            <a:xfrm rot="5400000">
              <a:off x="1317898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Google Shape;1953;p12">
              <a:extLst>
                <a:ext uri="{FF2B5EF4-FFF2-40B4-BE49-F238E27FC236}">
                  <a16:creationId xmlns:a16="http://schemas.microsoft.com/office/drawing/2014/main" id="{05CC610A-C71A-824F-7769-47EADBFCC2A6}"/>
                </a:ext>
              </a:extLst>
            </p:cNvPr>
            <p:cNvSpPr/>
            <p:nvPr/>
          </p:nvSpPr>
          <p:spPr>
            <a:xfrm rot="5400000">
              <a:off x="658949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Google Shape;1954;p12">
              <a:extLst>
                <a:ext uri="{FF2B5EF4-FFF2-40B4-BE49-F238E27FC236}">
                  <a16:creationId xmlns:a16="http://schemas.microsoft.com/office/drawing/2014/main" id="{664190EE-DD8F-1264-3D51-79314060D889}"/>
                </a:ext>
              </a:extLst>
            </p:cNvPr>
            <p:cNvSpPr/>
            <p:nvPr/>
          </p:nvSpPr>
          <p:spPr>
            <a:xfrm rot="5400000">
              <a:off x="0" y="537891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Google Shape;1955;p12">
              <a:extLst>
                <a:ext uri="{FF2B5EF4-FFF2-40B4-BE49-F238E27FC236}">
                  <a16:creationId xmlns:a16="http://schemas.microsoft.com/office/drawing/2014/main" id="{8295D7B2-BB3B-677F-D394-8B6047FC0201}"/>
                </a:ext>
              </a:extLst>
            </p:cNvPr>
            <p:cNvSpPr/>
            <p:nvPr/>
          </p:nvSpPr>
          <p:spPr>
            <a:xfrm rot="5400000">
              <a:off x="1976847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Google Shape;1956;p12">
              <a:extLst>
                <a:ext uri="{FF2B5EF4-FFF2-40B4-BE49-F238E27FC236}">
                  <a16:creationId xmlns:a16="http://schemas.microsoft.com/office/drawing/2014/main" id="{7187C8FA-58B3-2772-424D-1BE378EFB65A}"/>
                </a:ext>
              </a:extLst>
            </p:cNvPr>
            <p:cNvSpPr/>
            <p:nvPr/>
          </p:nvSpPr>
          <p:spPr>
            <a:xfrm rot="5400000">
              <a:off x="2635796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Google Shape;1957;p12">
              <a:extLst>
                <a:ext uri="{FF2B5EF4-FFF2-40B4-BE49-F238E27FC236}">
                  <a16:creationId xmlns:a16="http://schemas.microsoft.com/office/drawing/2014/main" id="{AF0C9813-4869-A186-5E25-C68BD8F96EC5}"/>
                </a:ext>
              </a:extLst>
            </p:cNvPr>
            <p:cNvSpPr/>
            <p:nvPr/>
          </p:nvSpPr>
          <p:spPr>
            <a:xfrm rot="5400000">
              <a:off x="1317898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Google Shape;1958;p12">
              <a:extLst>
                <a:ext uri="{FF2B5EF4-FFF2-40B4-BE49-F238E27FC236}">
                  <a16:creationId xmlns:a16="http://schemas.microsoft.com/office/drawing/2014/main" id="{83F3B51E-A39F-FD16-A3AE-FC0A86BBB5D3}"/>
                </a:ext>
              </a:extLst>
            </p:cNvPr>
            <p:cNvSpPr/>
            <p:nvPr/>
          </p:nvSpPr>
          <p:spPr>
            <a:xfrm rot="5400000">
              <a:off x="658949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Google Shape;1959;p12">
              <a:extLst>
                <a:ext uri="{FF2B5EF4-FFF2-40B4-BE49-F238E27FC236}">
                  <a16:creationId xmlns:a16="http://schemas.microsoft.com/office/drawing/2014/main" id="{2AB7B0C4-A526-BF66-81DC-254133472055}"/>
                </a:ext>
              </a:extLst>
            </p:cNvPr>
            <p:cNvSpPr/>
            <p:nvPr/>
          </p:nvSpPr>
          <p:spPr>
            <a:xfrm rot="5400000">
              <a:off x="0" y="6285463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Google Shape;1960;p12">
              <a:extLst>
                <a:ext uri="{FF2B5EF4-FFF2-40B4-BE49-F238E27FC236}">
                  <a16:creationId xmlns:a16="http://schemas.microsoft.com/office/drawing/2014/main" id="{9FB234E0-4873-8EC9-102C-47DFDD06D3B5}"/>
                </a:ext>
              </a:extLst>
            </p:cNvPr>
            <p:cNvSpPr/>
            <p:nvPr/>
          </p:nvSpPr>
          <p:spPr>
            <a:xfrm rot="5400000">
              <a:off x="1976847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Google Shape;1961;p12">
              <a:extLst>
                <a:ext uri="{FF2B5EF4-FFF2-40B4-BE49-F238E27FC236}">
                  <a16:creationId xmlns:a16="http://schemas.microsoft.com/office/drawing/2014/main" id="{3E86DEC4-B23B-A2C1-BF93-81AF9DF8747A}"/>
                </a:ext>
              </a:extLst>
            </p:cNvPr>
            <p:cNvSpPr/>
            <p:nvPr/>
          </p:nvSpPr>
          <p:spPr>
            <a:xfrm rot="5400000">
              <a:off x="2635796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Google Shape;1962;p12">
              <a:extLst>
                <a:ext uri="{FF2B5EF4-FFF2-40B4-BE49-F238E27FC236}">
                  <a16:creationId xmlns:a16="http://schemas.microsoft.com/office/drawing/2014/main" id="{270C8C8C-3D66-2739-F301-344AAEF4DE90}"/>
                </a:ext>
              </a:extLst>
            </p:cNvPr>
            <p:cNvSpPr/>
            <p:nvPr/>
          </p:nvSpPr>
          <p:spPr>
            <a:xfrm rot="5400000">
              <a:off x="1317898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Google Shape;1963;p12">
              <a:extLst>
                <a:ext uri="{FF2B5EF4-FFF2-40B4-BE49-F238E27FC236}">
                  <a16:creationId xmlns:a16="http://schemas.microsoft.com/office/drawing/2014/main" id="{1292DC8E-B248-3E60-A56C-A4E65A0C79BA}"/>
                </a:ext>
              </a:extLst>
            </p:cNvPr>
            <p:cNvSpPr/>
            <p:nvPr/>
          </p:nvSpPr>
          <p:spPr>
            <a:xfrm rot="5400000">
              <a:off x="658949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Google Shape;1964;p12">
              <a:extLst>
                <a:ext uri="{FF2B5EF4-FFF2-40B4-BE49-F238E27FC236}">
                  <a16:creationId xmlns:a16="http://schemas.microsoft.com/office/drawing/2014/main" id="{63963640-C446-BB27-C138-BF06B6542A7F}"/>
                </a:ext>
              </a:extLst>
            </p:cNvPr>
            <p:cNvSpPr/>
            <p:nvPr/>
          </p:nvSpPr>
          <p:spPr>
            <a:xfrm rot="5400000">
              <a:off x="0" y="7192015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Google Shape;1965;p12">
              <a:extLst>
                <a:ext uri="{FF2B5EF4-FFF2-40B4-BE49-F238E27FC236}">
                  <a16:creationId xmlns:a16="http://schemas.microsoft.com/office/drawing/2014/main" id="{25803AC3-A67D-6C63-DCF6-57AE3DA2106E}"/>
                </a:ext>
              </a:extLst>
            </p:cNvPr>
            <p:cNvSpPr/>
            <p:nvPr/>
          </p:nvSpPr>
          <p:spPr>
            <a:xfrm rot="5400000">
              <a:off x="1976847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Google Shape;1966;p12">
              <a:extLst>
                <a:ext uri="{FF2B5EF4-FFF2-40B4-BE49-F238E27FC236}">
                  <a16:creationId xmlns:a16="http://schemas.microsoft.com/office/drawing/2014/main" id="{A1971662-71C4-363C-F487-DF5E24522EBA}"/>
                </a:ext>
              </a:extLst>
            </p:cNvPr>
            <p:cNvSpPr/>
            <p:nvPr/>
          </p:nvSpPr>
          <p:spPr>
            <a:xfrm rot="5400000">
              <a:off x="2635796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Google Shape;1967;p12">
              <a:extLst>
                <a:ext uri="{FF2B5EF4-FFF2-40B4-BE49-F238E27FC236}">
                  <a16:creationId xmlns:a16="http://schemas.microsoft.com/office/drawing/2014/main" id="{C4C0D786-EC3B-9365-5689-732F3996D1BD}"/>
                </a:ext>
              </a:extLst>
            </p:cNvPr>
            <p:cNvSpPr/>
            <p:nvPr/>
          </p:nvSpPr>
          <p:spPr>
            <a:xfrm rot="5400000">
              <a:off x="1317898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Google Shape;1968;p12">
              <a:extLst>
                <a:ext uri="{FF2B5EF4-FFF2-40B4-BE49-F238E27FC236}">
                  <a16:creationId xmlns:a16="http://schemas.microsoft.com/office/drawing/2014/main" id="{56748FC6-737C-4E42-8BD7-F747F0BA39C0}"/>
                </a:ext>
              </a:extLst>
            </p:cNvPr>
            <p:cNvSpPr/>
            <p:nvPr/>
          </p:nvSpPr>
          <p:spPr>
            <a:xfrm rot="5400000">
              <a:off x="658949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Google Shape;1969;p12">
              <a:extLst>
                <a:ext uri="{FF2B5EF4-FFF2-40B4-BE49-F238E27FC236}">
                  <a16:creationId xmlns:a16="http://schemas.microsoft.com/office/drawing/2014/main" id="{AEC869A3-52C7-BF87-0106-D5C877066648}"/>
                </a:ext>
              </a:extLst>
            </p:cNvPr>
            <p:cNvSpPr/>
            <p:nvPr/>
          </p:nvSpPr>
          <p:spPr>
            <a:xfrm rot="5400000">
              <a:off x="0" y="809856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Google Shape;1970;p12">
              <a:extLst>
                <a:ext uri="{FF2B5EF4-FFF2-40B4-BE49-F238E27FC236}">
                  <a16:creationId xmlns:a16="http://schemas.microsoft.com/office/drawing/2014/main" id="{16ECBE2B-C7C4-3D0E-B5D0-77B71EC656D5}"/>
                </a:ext>
              </a:extLst>
            </p:cNvPr>
            <p:cNvSpPr/>
            <p:nvPr/>
          </p:nvSpPr>
          <p:spPr>
            <a:xfrm rot="5400000">
              <a:off x="1976847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Google Shape;1971;p12">
              <a:extLst>
                <a:ext uri="{FF2B5EF4-FFF2-40B4-BE49-F238E27FC236}">
                  <a16:creationId xmlns:a16="http://schemas.microsoft.com/office/drawing/2014/main" id="{F08725B6-F0A9-A37F-E58C-178A02E83246}"/>
                </a:ext>
              </a:extLst>
            </p:cNvPr>
            <p:cNvSpPr/>
            <p:nvPr/>
          </p:nvSpPr>
          <p:spPr>
            <a:xfrm rot="5400000">
              <a:off x="2635796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Google Shape;1972;p12">
              <a:extLst>
                <a:ext uri="{FF2B5EF4-FFF2-40B4-BE49-F238E27FC236}">
                  <a16:creationId xmlns:a16="http://schemas.microsoft.com/office/drawing/2014/main" id="{55240448-7EEA-1436-5359-9EE87ECAC5C3}"/>
                </a:ext>
              </a:extLst>
            </p:cNvPr>
            <p:cNvSpPr/>
            <p:nvPr/>
          </p:nvSpPr>
          <p:spPr>
            <a:xfrm rot="5400000">
              <a:off x="1317898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Google Shape;1973;p12">
              <a:extLst>
                <a:ext uri="{FF2B5EF4-FFF2-40B4-BE49-F238E27FC236}">
                  <a16:creationId xmlns:a16="http://schemas.microsoft.com/office/drawing/2014/main" id="{DFE9AAA7-1777-E2AD-A53A-60D6198790DA}"/>
                </a:ext>
              </a:extLst>
            </p:cNvPr>
            <p:cNvSpPr/>
            <p:nvPr/>
          </p:nvSpPr>
          <p:spPr>
            <a:xfrm rot="5400000">
              <a:off x="658949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Google Shape;1974;p12">
              <a:extLst>
                <a:ext uri="{FF2B5EF4-FFF2-40B4-BE49-F238E27FC236}">
                  <a16:creationId xmlns:a16="http://schemas.microsoft.com/office/drawing/2014/main" id="{1B92BAAB-C0BB-392C-8676-081142DFDACC}"/>
                </a:ext>
              </a:extLst>
            </p:cNvPr>
            <p:cNvSpPr/>
            <p:nvPr/>
          </p:nvSpPr>
          <p:spPr>
            <a:xfrm rot="5400000">
              <a:off x="0" y="8944717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Google Shape;1975;p12">
              <a:extLst>
                <a:ext uri="{FF2B5EF4-FFF2-40B4-BE49-F238E27FC236}">
                  <a16:creationId xmlns:a16="http://schemas.microsoft.com/office/drawing/2014/main" id="{FF40D333-EB1A-59FE-8F5A-61E3B9085DE0}"/>
                </a:ext>
              </a:extLst>
            </p:cNvPr>
            <p:cNvSpPr/>
            <p:nvPr/>
          </p:nvSpPr>
          <p:spPr>
            <a:xfrm rot="5400000">
              <a:off x="1976847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Google Shape;1976;p12">
              <a:extLst>
                <a:ext uri="{FF2B5EF4-FFF2-40B4-BE49-F238E27FC236}">
                  <a16:creationId xmlns:a16="http://schemas.microsoft.com/office/drawing/2014/main" id="{CC9E7FB4-876A-075B-78B4-CB642EC6EFB7}"/>
                </a:ext>
              </a:extLst>
            </p:cNvPr>
            <p:cNvSpPr/>
            <p:nvPr/>
          </p:nvSpPr>
          <p:spPr>
            <a:xfrm rot="5400000">
              <a:off x="2635796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Google Shape;1977;p12">
              <a:extLst>
                <a:ext uri="{FF2B5EF4-FFF2-40B4-BE49-F238E27FC236}">
                  <a16:creationId xmlns:a16="http://schemas.microsoft.com/office/drawing/2014/main" id="{D21365F5-8D76-5703-317E-58A55CEB66E5}"/>
                </a:ext>
              </a:extLst>
            </p:cNvPr>
            <p:cNvSpPr/>
            <p:nvPr/>
          </p:nvSpPr>
          <p:spPr>
            <a:xfrm rot="5400000">
              <a:off x="1317898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Google Shape;1978;p12">
              <a:extLst>
                <a:ext uri="{FF2B5EF4-FFF2-40B4-BE49-F238E27FC236}">
                  <a16:creationId xmlns:a16="http://schemas.microsoft.com/office/drawing/2014/main" id="{5581258B-9859-4182-490F-6DA25CC18124}"/>
                </a:ext>
              </a:extLst>
            </p:cNvPr>
            <p:cNvSpPr/>
            <p:nvPr/>
          </p:nvSpPr>
          <p:spPr>
            <a:xfrm rot="5400000">
              <a:off x="658949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Google Shape;1979;p12">
              <a:extLst>
                <a:ext uri="{FF2B5EF4-FFF2-40B4-BE49-F238E27FC236}">
                  <a16:creationId xmlns:a16="http://schemas.microsoft.com/office/drawing/2014/main" id="{664783DA-AA41-B765-A3B6-01E956CC3360}"/>
                </a:ext>
              </a:extLst>
            </p:cNvPr>
            <p:cNvSpPr/>
            <p:nvPr/>
          </p:nvSpPr>
          <p:spPr>
            <a:xfrm rot="5400000">
              <a:off x="0" y="9757536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Google Shape;1980;p12">
              <a:extLst>
                <a:ext uri="{FF2B5EF4-FFF2-40B4-BE49-F238E27FC236}">
                  <a16:creationId xmlns:a16="http://schemas.microsoft.com/office/drawing/2014/main" id="{7A0BBA3D-F8A8-AC0D-E900-4509B14A9065}"/>
                </a:ext>
              </a:extLst>
            </p:cNvPr>
            <p:cNvSpPr/>
            <p:nvPr/>
          </p:nvSpPr>
          <p:spPr>
            <a:xfrm rot="5400000">
              <a:off x="1976847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Google Shape;1981;p12">
              <a:extLst>
                <a:ext uri="{FF2B5EF4-FFF2-40B4-BE49-F238E27FC236}">
                  <a16:creationId xmlns:a16="http://schemas.microsoft.com/office/drawing/2014/main" id="{25D834E1-660B-A4DB-2BF5-E09399FF2893}"/>
                </a:ext>
              </a:extLst>
            </p:cNvPr>
            <p:cNvSpPr/>
            <p:nvPr/>
          </p:nvSpPr>
          <p:spPr>
            <a:xfrm rot="5400000">
              <a:off x="2635796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Google Shape;1982;p12">
              <a:extLst>
                <a:ext uri="{FF2B5EF4-FFF2-40B4-BE49-F238E27FC236}">
                  <a16:creationId xmlns:a16="http://schemas.microsoft.com/office/drawing/2014/main" id="{BAD8BCEA-E3DE-59DF-4ECA-DDAC0B338835}"/>
                </a:ext>
              </a:extLst>
            </p:cNvPr>
            <p:cNvSpPr/>
            <p:nvPr/>
          </p:nvSpPr>
          <p:spPr>
            <a:xfrm rot="5400000">
              <a:off x="1317898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Google Shape;1983;p12">
              <a:extLst>
                <a:ext uri="{FF2B5EF4-FFF2-40B4-BE49-F238E27FC236}">
                  <a16:creationId xmlns:a16="http://schemas.microsoft.com/office/drawing/2014/main" id="{8285948D-E446-ADF9-30DD-19EB9377B35E}"/>
                </a:ext>
              </a:extLst>
            </p:cNvPr>
            <p:cNvSpPr/>
            <p:nvPr/>
          </p:nvSpPr>
          <p:spPr>
            <a:xfrm rot="5400000">
              <a:off x="658949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Google Shape;1984;p12">
              <a:extLst>
                <a:ext uri="{FF2B5EF4-FFF2-40B4-BE49-F238E27FC236}">
                  <a16:creationId xmlns:a16="http://schemas.microsoft.com/office/drawing/2014/main" id="{E5189C0A-DCD9-99B5-311F-4FF60BC7D387}"/>
                </a:ext>
              </a:extLst>
            </p:cNvPr>
            <p:cNvSpPr/>
            <p:nvPr/>
          </p:nvSpPr>
          <p:spPr>
            <a:xfrm rot="5400000">
              <a:off x="0" y="10664088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8"/>
                  </a:lnTo>
                  <a:lnTo>
                    <a:pt x="0" y="5069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Google Shape;1985;p12">
              <a:extLst>
                <a:ext uri="{FF2B5EF4-FFF2-40B4-BE49-F238E27FC236}">
                  <a16:creationId xmlns:a16="http://schemas.microsoft.com/office/drawing/2014/main" id="{10F06BE4-84BF-0C30-BF5F-74FAB21D21AD}"/>
                </a:ext>
              </a:extLst>
            </p:cNvPr>
            <p:cNvSpPr/>
            <p:nvPr/>
          </p:nvSpPr>
          <p:spPr>
            <a:xfrm rot="5400000">
              <a:off x="1976847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Google Shape;1986;p12">
              <a:extLst>
                <a:ext uri="{FF2B5EF4-FFF2-40B4-BE49-F238E27FC236}">
                  <a16:creationId xmlns:a16="http://schemas.microsoft.com/office/drawing/2014/main" id="{EC7D9581-17E2-F3A0-CBD6-72DC4D859C55}"/>
                </a:ext>
              </a:extLst>
            </p:cNvPr>
            <p:cNvSpPr/>
            <p:nvPr/>
          </p:nvSpPr>
          <p:spPr>
            <a:xfrm rot="5400000">
              <a:off x="2635796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Google Shape;1987;p12">
              <a:extLst>
                <a:ext uri="{FF2B5EF4-FFF2-40B4-BE49-F238E27FC236}">
                  <a16:creationId xmlns:a16="http://schemas.microsoft.com/office/drawing/2014/main" id="{53787CC2-0B28-C3A4-3B49-96CA91F94FE8}"/>
                </a:ext>
              </a:extLst>
            </p:cNvPr>
            <p:cNvSpPr/>
            <p:nvPr/>
          </p:nvSpPr>
          <p:spPr>
            <a:xfrm rot="5400000">
              <a:off x="1317898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Google Shape;1988;p12">
              <a:extLst>
                <a:ext uri="{FF2B5EF4-FFF2-40B4-BE49-F238E27FC236}">
                  <a16:creationId xmlns:a16="http://schemas.microsoft.com/office/drawing/2014/main" id="{E57462E9-E1F0-BD99-2930-402F0A50A090}"/>
                </a:ext>
              </a:extLst>
            </p:cNvPr>
            <p:cNvSpPr/>
            <p:nvPr/>
          </p:nvSpPr>
          <p:spPr>
            <a:xfrm rot="5400000">
              <a:off x="658949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Google Shape;1989;p12">
              <a:extLst>
                <a:ext uri="{FF2B5EF4-FFF2-40B4-BE49-F238E27FC236}">
                  <a16:creationId xmlns:a16="http://schemas.microsoft.com/office/drawing/2014/main" id="{67C3C352-BC04-EB7E-D509-3436883B311E}"/>
                </a:ext>
              </a:extLst>
            </p:cNvPr>
            <p:cNvSpPr/>
            <p:nvPr/>
          </p:nvSpPr>
          <p:spPr>
            <a:xfrm rot="5400000">
              <a:off x="0" y="11570640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Google Shape;1990;p12">
              <a:extLst>
                <a:ext uri="{FF2B5EF4-FFF2-40B4-BE49-F238E27FC236}">
                  <a16:creationId xmlns:a16="http://schemas.microsoft.com/office/drawing/2014/main" id="{272AAED2-DBAE-EC2B-528C-A1367D0E1227}"/>
                </a:ext>
              </a:extLst>
            </p:cNvPr>
            <p:cNvSpPr/>
            <p:nvPr/>
          </p:nvSpPr>
          <p:spPr>
            <a:xfrm rot="5400000">
              <a:off x="1976847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4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Google Shape;1991;p12">
              <a:extLst>
                <a:ext uri="{FF2B5EF4-FFF2-40B4-BE49-F238E27FC236}">
                  <a16:creationId xmlns:a16="http://schemas.microsoft.com/office/drawing/2014/main" id="{C2B86FAA-2089-459C-81CA-B4A07B7D6EFA}"/>
                </a:ext>
              </a:extLst>
            </p:cNvPr>
            <p:cNvSpPr/>
            <p:nvPr/>
          </p:nvSpPr>
          <p:spPr>
            <a:xfrm rot="5400000">
              <a:off x="2635796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16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Google Shape;1992;p12">
              <a:extLst>
                <a:ext uri="{FF2B5EF4-FFF2-40B4-BE49-F238E27FC236}">
                  <a16:creationId xmlns:a16="http://schemas.microsoft.com/office/drawing/2014/main" id="{4404F0D3-CFC0-E386-6786-0C7DE6183E6D}"/>
                </a:ext>
              </a:extLst>
            </p:cNvPr>
            <p:cNvSpPr/>
            <p:nvPr/>
          </p:nvSpPr>
          <p:spPr>
            <a:xfrm rot="5400000">
              <a:off x="1317898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60000"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Google Shape;1993;p12">
              <a:extLst>
                <a:ext uri="{FF2B5EF4-FFF2-40B4-BE49-F238E27FC236}">
                  <a16:creationId xmlns:a16="http://schemas.microsoft.com/office/drawing/2014/main" id="{47337526-BB71-C63F-89A0-AAE0506F7A4A}"/>
                </a:ext>
              </a:extLst>
            </p:cNvPr>
            <p:cNvSpPr/>
            <p:nvPr/>
          </p:nvSpPr>
          <p:spPr>
            <a:xfrm rot="5400000">
              <a:off x="658949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8" y="0"/>
                  </a:lnTo>
                  <a:lnTo>
                    <a:pt x="506968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Google Shape;1994;p12">
              <a:extLst>
                <a:ext uri="{FF2B5EF4-FFF2-40B4-BE49-F238E27FC236}">
                  <a16:creationId xmlns:a16="http://schemas.microsoft.com/office/drawing/2014/main" id="{A6CED5DB-5CFF-A883-1A80-5A7C0B3474C3}"/>
                </a:ext>
              </a:extLst>
            </p:cNvPr>
            <p:cNvSpPr/>
            <p:nvPr/>
          </p:nvSpPr>
          <p:spPr>
            <a:xfrm rot="5400000">
              <a:off x="0" y="12477192"/>
              <a:ext cx="506969" cy="506969"/>
            </a:xfrm>
            <a:custGeom>
              <a:avLst/>
              <a:gdLst/>
              <a:ahLst/>
              <a:cxnLst/>
              <a:rect l="l" t="t" r="r" b="b"/>
              <a:pathLst>
                <a:path w="506969" h="506969" extrusionOk="0">
                  <a:moveTo>
                    <a:pt x="0" y="0"/>
                  </a:moveTo>
                  <a:lnTo>
                    <a:pt x="506969" y="0"/>
                  </a:lnTo>
                  <a:lnTo>
                    <a:pt x="506969" y="506969"/>
                  </a:lnTo>
                  <a:lnTo>
                    <a:pt x="0" y="5069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" name="Google Shape;1997;p12">
            <a:extLst>
              <a:ext uri="{FF2B5EF4-FFF2-40B4-BE49-F238E27FC236}">
                <a16:creationId xmlns:a16="http://schemas.microsoft.com/office/drawing/2014/main" id="{EE483A74-51EB-97D9-FD8E-58696DB6EE1C}"/>
              </a:ext>
            </a:extLst>
          </p:cNvPr>
          <p:cNvSpPr txBox="1"/>
          <p:nvPr/>
        </p:nvSpPr>
        <p:spPr>
          <a:xfrm>
            <a:off x="4631429" y="6957774"/>
            <a:ext cx="323387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Lost wages / Future amount</a:t>
            </a:r>
            <a:endParaRPr sz="3600" dirty="0"/>
          </a:p>
        </p:txBody>
      </p:sp>
      <p:sp>
        <p:nvSpPr>
          <p:cNvPr id="1998" name="Google Shape;1998;p12">
            <a:extLst>
              <a:ext uri="{FF2B5EF4-FFF2-40B4-BE49-F238E27FC236}">
                <a16:creationId xmlns:a16="http://schemas.microsoft.com/office/drawing/2014/main" id="{5ACF5CD2-1525-B6B4-047C-89629E657565}"/>
              </a:ext>
            </a:extLst>
          </p:cNvPr>
          <p:cNvSpPr txBox="1"/>
          <p:nvPr/>
        </p:nvSpPr>
        <p:spPr>
          <a:xfrm>
            <a:off x="11052403" y="4206310"/>
            <a:ext cx="267830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Length of service</a:t>
            </a:r>
            <a:endParaRPr sz="3600" dirty="0"/>
          </a:p>
        </p:txBody>
      </p:sp>
      <p:sp>
        <p:nvSpPr>
          <p:cNvPr id="1999" name="Google Shape;1999;p12">
            <a:extLst>
              <a:ext uri="{FF2B5EF4-FFF2-40B4-BE49-F238E27FC236}">
                <a16:creationId xmlns:a16="http://schemas.microsoft.com/office/drawing/2014/main" id="{7E103A75-B3B5-D9E7-07E3-C9B584C77ABB}"/>
              </a:ext>
            </a:extLst>
          </p:cNvPr>
          <p:cNvSpPr txBox="1"/>
          <p:nvPr/>
        </p:nvSpPr>
        <p:spPr>
          <a:xfrm>
            <a:off x="11349331" y="5654772"/>
            <a:ext cx="208445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334AD"/>
                </a:solidFill>
                <a:latin typeface="Blinker"/>
                <a:ea typeface="Blinker"/>
                <a:cs typeface="Blinker"/>
                <a:sym typeface="Blinker"/>
              </a:rPr>
              <a:t>Annual income</a:t>
            </a:r>
            <a:endParaRPr dirty="0"/>
          </a:p>
        </p:txBody>
      </p:sp>
      <p:sp>
        <p:nvSpPr>
          <p:cNvPr id="2000" name="Google Shape;2000;p12">
            <a:extLst>
              <a:ext uri="{FF2B5EF4-FFF2-40B4-BE49-F238E27FC236}">
                <a16:creationId xmlns:a16="http://schemas.microsoft.com/office/drawing/2014/main" id="{59F9E1B7-D682-3475-291C-1DB5E8B90B7B}"/>
              </a:ext>
            </a:extLst>
          </p:cNvPr>
          <p:cNvSpPr txBox="1"/>
          <p:nvPr/>
        </p:nvSpPr>
        <p:spPr>
          <a:xfrm>
            <a:off x="10842149" y="7194338"/>
            <a:ext cx="304130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MSA</a:t>
            </a:r>
            <a:endParaRPr sz="3600" dirty="0"/>
          </a:p>
        </p:txBody>
      </p:sp>
      <p:sp>
        <p:nvSpPr>
          <p:cNvPr id="2001" name="Google Shape;2001;p12">
            <a:extLst>
              <a:ext uri="{FF2B5EF4-FFF2-40B4-BE49-F238E27FC236}">
                <a16:creationId xmlns:a16="http://schemas.microsoft.com/office/drawing/2014/main" id="{7B0EA9B7-A26A-4AEB-4B99-DCE6C48F4110}"/>
              </a:ext>
            </a:extLst>
          </p:cNvPr>
          <p:cNvSpPr txBox="1"/>
          <p:nvPr/>
        </p:nvSpPr>
        <p:spPr>
          <a:xfrm>
            <a:off x="3047807" y="3186977"/>
            <a:ext cx="12192386" cy="82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14" b="1" i="0" u="none" strike="noStrike" cap="none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Name something that might affect the value of a settlement.</a:t>
            </a:r>
            <a:endParaRPr/>
          </a:p>
        </p:txBody>
      </p:sp>
      <p:sp>
        <p:nvSpPr>
          <p:cNvPr id="2002" name="Google Shape;2002;p12">
            <a:extLst>
              <a:ext uri="{FF2B5EF4-FFF2-40B4-BE49-F238E27FC236}">
                <a16:creationId xmlns:a16="http://schemas.microsoft.com/office/drawing/2014/main" id="{0FADEF7D-6314-6DB8-1D9A-92E1F932E53C}"/>
              </a:ext>
            </a:extLst>
          </p:cNvPr>
          <p:cNvSpPr txBox="1"/>
          <p:nvPr/>
        </p:nvSpPr>
        <p:spPr>
          <a:xfrm>
            <a:off x="3489627" y="517884"/>
            <a:ext cx="11308800" cy="2571473"/>
          </a:xfrm>
          <a:prstGeom prst="rect">
            <a:avLst/>
          </a:prstGeom>
          <a:noFill/>
          <a:ln>
            <a:noFill/>
          </a:ln>
          <a:effectLst>
            <a:outerShdw blurRad="14001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2" b="1" i="0" u="none" strike="noStrike" cap="none">
                <a:solidFill>
                  <a:srgbClr val="FFCB1F"/>
                </a:solidFill>
                <a:latin typeface="Blinker"/>
                <a:ea typeface="Blinker"/>
                <a:cs typeface="Blinker"/>
                <a:sym typeface="Blinker"/>
              </a:rPr>
              <a:t>QUESTION 3</a:t>
            </a:r>
            <a:endParaRPr/>
          </a:p>
        </p:txBody>
      </p:sp>
      <p:sp>
        <p:nvSpPr>
          <p:cNvPr id="9" name="Google Shape;1995;p12">
            <a:extLst>
              <a:ext uri="{FF2B5EF4-FFF2-40B4-BE49-F238E27FC236}">
                <a16:creationId xmlns:a16="http://schemas.microsoft.com/office/drawing/2014/main" id="{CE744E46-EF8F-DD1C-68AA-F9CDED59CD0D}"/>
              </a:ext>
            </a:extLst>
          </p:cNvPr>
          <p:cNvSpPr txBox="1"/>
          <p:nvPr/>
        </p:nvSpPr>
        <p:spPr>
          <a:xfrm>
            <a:off x="4899692" y="5717805"/>
            <a:ext cx="275485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334AD"/>
                </a:solidFill>
                <a:latin typeface="Blinker"/>
                <a:sym typeface="Blinker"/>
              </a:rPr>
              <a:t>Permanent injury / Type of injury</a:t>
            </a:r>
            <a:endParaRPr sz="2800" dirty="0"/>
          </a:p>
        </p:txBody>
      </p:sp>
      <p:sp>
        <p:nvSpPr>
          <p:cNvPr id="15" name="Google Shape;1997;p12">
            <a:extLst>
              <a:ext uri="{FF2B5EF4-FFF2-40B4-BE49-F238E27FC236}">
                <a16:creationId xmlns:a16="http://schemas.microsoft.com/office/drawing/2014/main" id="{DE3AEC87-F7B2-6116-2326-95C3BF88345D}"/>
              </a:ext>
            </a:extLst>
          </p:cNvPr>
          <p:cNvSpPr txBox="1"/>
          <p:nvPr/>
        </p:nvSpPr>
        <p:spPr>
          <a:xfrm>
            <a:off x="4540424" y="8327932"/>
            <a:ext cx="362649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Expected litigation expenses</a:t>
            </a:r>
            <a:endParaRPr sz="3600" dirty="0"/>
          </a:p>
        </p:txBody>
      </p:sp>
      <p:sp>
        <p:nvSpPr>
          <p:cNvPr id="16" name="Google Shape;2000;p12">
            <a:extLst>
              <a:ext uri="{FF2B5EF4-FFF2-40B4-BE49-F238E27FC236}">
                <a16:creationId xmlns:a16="http://schemas.microsoft.com/office/drawing/2014/main" id="{D4CC7E92-7D08-3A84-5641-D9F12D1D91B4}"/>
              </a:ext>
            </a:extLst>
          </p:cNvPr>
          <p:cNvSpPr txBox="1"/>
          <p:nvPr/>
        </p:nvSpPr>
        <p:spPr>
          <a:xfrm>
            <a:off x="10842149" y="8327932"/>
            <a:ext cx="30413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334AD"/>
                </a:solidFill>
                <a:latin typeface="Blinker"/>
                <a:sym typeface="Blinker"/>
              </a:rPr>
              <a:t>Likelihood of success at trial</a:t>
            </a:r>
            <a:endParaRPr sz="3600" dirty="0"/>
          </a:p>
        </p:txBody>
      </p:sp>
      <p:sp>
        <p:nvSpPr>
          <p:cNvPr id="1824" name="Block 1">
            <a:extLst>
              <a:ext uri="{FF2B5EF4-FFF2-40B4-BE49-F238E27FC236}">
                <a16:creationId xmlns:a16="http://schemas.microsoft.com/office/drawing/2014/main" id="{A6C0450B-8CE8-9DEE-A475-5D92504F0E5D}"/>
              </a:ext>
            </a:extLst>
          </p:cNvPr>
          <p:cNvSpPr/>
          <p:nvPr/>
        </p:nvSpPr>
        <p:spPr>
          <a:xfrm>
            <a:off x="4420670" y="4251021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Block 2">
            <a:extLst>
              <a:ext uri="{FF2B5EF4-FFF2-40B4-BE49-F238E27FC236}">
                <a16:creationId xmlns:a16="http://schemas.microsoft.com/office/drawing/2014/main" id="{4A722D6B-08BE-021C-B728-E4FA6722C7A2}"/>
              </a:ext>
            </a:extLst>
          </p:cNvPr>
          <p:cNvGrpSpPr/>
          <p:nvPr/>
        </p:nvGrpSpPr>
        <p:grpSpPr>
          <a:xfrm>
            <a:off x="10458555" y="4106360"/>
            <a:ext cx="3866001" cy="1171789"/>
            <a:chOff x="0" y="-38100"/>
            <a:chExt cx="1018206" cy="308619"/>
          </a:xfrm>
        </p:grpSpPr>
        <p:sp>
          <p:nvSpPr>
            <p:cNvPr id="1833" name="Google Shape;1833;p12">
              <a:extLst>
                <a:ext uri="{FF2B5EF4-FFF2-40B4-BE49-F238E27FC236}">
                  <a16:creationId xmlns:a16="http://schemas.microsoft.com/office/drawing/2014/main" id="{35CAB4FA-ED55-F4CA-7B9B-CF757F665882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2">
              <a:extLst>
                <a:ext uri="{FF2B5EF4-FFF2-40B4-BE49-F238E27FC236}">
                  <a16:creationId xmlns:a16="http://schemas.microsoft.com/office/drawing/2014/main" id="{42EB0251-80D0-B7BF-11CB-D916831B6F44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6" name="Block 3">
            <a:extLst>
              <a:ext uri="{FF2B5EF4-FFF2-40B4-BE49-F238E27FC236}">
                <a16:creationId xmlns:a16="http://schemas.microsoft.com/office/drawing/2014/main" id="{BDD2B981-37FE-B6FB-BDE1-A552B9879F4F}"/>
              </a:ext>
            </a:extLst>
          </p:cNvPr>
          <p:cNvGrpSpPr/>
          <p:nvPr/>
        </p:nvGrpSpPr>
        <p:grpSpPr>
          <a:xfrm>
            <a:off x="4420672" y="5511876"/>
            <a:ext cx="3866001" cy="1171789"/>
            <a:chOff x="0" y="-38100"/>
            <a:chExt cx="1018206" cy="308619"/>
          </a:xfrm>
        </p:grpSpPr>
        <p:sp>
          <p:nvSpPr>
            <p:cNvPr id="1827" name="Google Shape;1827;p12">
              <a:extLst>
                <a:ext uri="{FF2B5EF4-FFF2-40B4-BE49-F238E27FC236}">
                  <a16:creationId xmlns:a16="http://schemas.microsoft.com/office/drawing/2014/main" id="{F49223AC-0C8D-F171-C692-F96074F0DA0A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2">
              <a:extLst>
                <a:ext uri="{FF2B5EF4-FFF2-40B4-BE49-F238E27FC236}">
                  <a16:creationId xmlns:a16="http://schemas.microsoft.com/office/drawing/2014/main" id="{450F9C5E-214D-ABE4-DA5D-A76520979E73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5" name="Block 4">
            <a:extLst>
              <a:ext uri="{FF2B5EF4-FFF2-40B4-BE49-F238E27FC236}">
                <a16:creationId xmlns:a16="http://schemas.microsoft.com/office/drawing/2014/main" id="{A8CA551C-F7FF-FB82-399C-265121F232E7}"/>
              </a:ext>
            </a:extLst>
          </p:cNvPr>
          <p:cNvGrpSpPr/>
          <p:nvPr/>
        </p:nvGrpSpPr>
        <p:grpSpPr>
          <a:xfrm>
            <a:off x="10458557" y="5511876"/>
            <a:ext cx="3866001" cy="1171789"/>
            <a:chOff x="0" y="-38100"/>
            <a:chExt cx="1018206" cy="308619"/>
          </a:xfrm>
        </p:grpSpPr>
        <p:sp>
          <p:nvSpPr>
            <p:cNvPr id="1836" name="Google Shape;1836;p12">
              <a:extLst>
                <a:ext uri="{FF2B5EF4-FFF2-40B4-BE49-F238E27FC236}">
                  <a16:creationId xmlns:a16="http://schemas.microsoft.com/office/drawing/2014/main" id="{5BAF8898-523E-1201-0EF2-74D04DB802C4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2">
              <a:extLst>
                <a:ext uri="{FF2B5EF4-FFF2-40B4-BE49-F238E27FC236}">
                  <a16:creationId xmlns:a16="http://schemas.microsoft.com/office/drawing/2014/main" id="{D50F2031-F557-24BE-5E0B-C270A3E74EEE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Block 5">
            <a:extLst>
              <a:ext uri="{FF2B5EF4-FFF2-40B4-BE49-F238E27FC236}">
                <a16:creationId xmlns:a16="http://schemas.microsoft.com/office/drawing/2014/main" id="{C517A6A2-9EC3-CAF9-9714-75077CAC5BF9}"/>
              </a:ext>
            </a:extLst>
          </p:cNvPr>
          <p:cNvGrpSpPr/>
          <p:nvPr/>
        </p:nvGrpSpPr>
        <p:grpSpPr>
          <a:xfrm>
            <a:off x="4391920" y="6826375"/>
            <a:ext cx="3866001" cy="1171789"/>
            <a:chOff x="0" y="-38100"/>
            <a:chExt cx="1018206" cy="308619"/>
          </a:xfrm>
        </p:grpSpPr>
        <p:sp>
          <p:nvSpPr>
            <p:cNvPr id="1830" name="Google Shape;1830;p12">
              <a:extLst>
                <a:ext uri="{FF2B5EF4-FFF2-40B4-BE49-F238E27FC236}">
                  <a16:creationId xmlns:a16="http://schemas.microsoft.com/office/drawing/2014/main" id="{6C6B9A29-FDB7-0441-4819-6FDBE3FDEA69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2">
              <a:extLst>
                <a:ext uri="{FF2B5EF4-FFF2-40B4-BE49-F238E27FC236}">
                  <a16:creationId xmlns:a16="http://schemas.microsoft.com/office/drawing/2014/main" id="{843ECB4E-89A0-7AB1-2D56-3DC319AEC652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8" name="Block 6">
            <a:extLst>
              <a:ext uri="{FF2B5EF4-FFF2-40B4-BE49-F238E27FC236}">
                <a16:creationId xmlns:a16="http://schemas.microsoft.com/office/drawing/2014/main" id="{A3EEDEB2-1CD2-842C-D8C6-E367280F16B1}"/>
              </a:ext>
            </a:extLst>
          </p:cNvPr>
          <p:cNvGrpSpPr/>
          <p:nvPr/>
        </p:nvGrpSpPr>
        <p:grpSpPr>
          <a:xfrm>
            <a:off x="10429805" y="6826375"/>
            <a:ext cx="3866001" cy="1171789"/>
            <a:chOff x="0" y="-38100"/>
            <a:chExt cx="1018206" cy="308619"/>
          </a:xfrm>
        </p:grpSpPr>
        <p:sp>
          <p:nvSpPr>
            <p:cNvPr id="1839" name="Google Shape;1839;p12">
              <a:extLst>
                <a:ext uri="{FF2B5EF4-FFF2-40B4-BE49-F238E27FC236}">
                  <a16:creationId xmlns:a16="http://schemas.microsoft.com/office/drawing/2014/main" id="{C417DF92-15F1-7252-99D7-9C91956AC44D}"/>
                </a:ext>
              </a:extLst>
            </p:cNvPr>
            <p:cNvSpPr/>
            <p:nvPr/>
          </p:nvSpPr>
          <p:spPr>
            <a:xfrm>
              <a:off x="0" y="0"/>
              <a:ext cx="1018206" cy="270519"/>
            </a:xfrm>
            <a:custGeom>
              <a:avLst/>
              <a:gdLst/>
              <a:ahLst/>
              <a:cxnLst/>
              <a:rect l="l" t="t" r="r" b="b"/>
              <a:pathLst>
                <a:path w="1018206" h="270519" extrusionOk="0">
                  <a:moveTo>
                    <a:pt x="135260" y="0"/>
                  </a:moveTo>
                  <a:lnTo>
                    <a:pt x="882946" y="0"/>
                  </a:lnTo>
                  <a:cubicBezTo>
                    <a:pt x="918819" y="0"/>
                    <a:pt x="953223" y="14251"/>
                    <a:pt x="978589" y="39617"/>
                  </a:cubicBezTo>
                  <a:cubicBezTo>
                    <a:pt x="1003955" y="64983"/>
                    <a:pt x="1018206" y="99387"/>
                    <a:pt x="1018206" y="135260"/>
                  </a:cubicBezTo>
                  <a:lnTo>
                    <a:pt x="1018206" y="135260"/>
                  </a:lnTo>
                  <a:cubicBezTo>
                    <a:pt x="1018206" y="209962"/>
                    <a:pt x="957648" y="270519"/>
                    <a:pt x="882946" y="270519"/>
                  </a:cubicBezTo>
                  <a:lnTo>
                    <a:pt x="135260" y="270519"/>
                  </a:lnTo>
                  <a:cubicBezTo>
                    <a:pt x="60558" y="270519"/>
                    <a:pt x="0" y="209962"/>
                    <a:pt x="0" y="135260"/>
                  </a:cubicBezTo>
                  <a:lnTo>
                    <a:pt x="0" y="135260"/>
                  </a:lnTo>
                  <a:cubicBezTo>
                    <a:pt x="0" y="60558"/>
                    <a:pt x="60558" y="0"/>
                    <a:pt x="135260" y="0"/>
                  </a:cubicBezTo>
                  <a:close/>
                </a:path>
              </a:pathLst>
            </a:custGeom>
            <a:gradFill>
              <a:gsLst>
                <a:gs pos="0">
                  <a:srgbClr val="B4FDFC"/>
                </a:gs>
                <a:gs pos="50000">
                  <a:srgbClr val="5F84FF"/>
                </a:gs>
                <a:gs pos="100000">
                  <a:srgbClr val="496AEA"/>
                </a:gs>
              </a:gsLst>
              <a:path path="circle">
                <a:fillToRect r="100000" b="100000"/>
              </a:path>
              <a:tileRect l="-100000" t="-100000"/>
            </a:gradFill>
            <a:ln w="85725" cap="rnd" cmpd="sng">
              <a:solidFill>
                <a:srgbClr val="B4FDF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2">
              <a:extLst>
                <a:ext uri="{FF2B5EF4-FFF2-40B4-BE49-F238E27FC236}">
                  <a16:creationId xmlns:a16="http://schemas.microsoft.com/office/drawing/2014/main" id="{0E42DBB4-9EEB-C35D-2DE8-44F22EF738F0}"/>
                </a:ext>
              </a:extLst>
            </p:cNvPr>
            <p:cNvSpPr txBox="1"/>
            <p:nvPr/>
          </p:nvSpPr>
          <p:spPr>
            <a:xfrm>
              <a:off x="0" y="-38100"/>
              <a:ext cx="1018206" cy="30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Block 7">
            <a:extLst>
              <a:ext uri="{FF2B5EF4-FFF2-40B4-BE49-F238E27FC236}">
                <a16:creationId xmlns:a16="http://schemas.microsoft.com/office/drawing/2014/main" id="{942C61AE-AC53-1BE4-221E-C2BBDC447D91}"/>
              </a:ext>
            </a:extLst>
          </p:cNvPr>
          <p:cNvSpPr/>
          <p:nvPr/>
        </p:nvSpPr>
        <p:spPr>
          <a:xfrm>
            <a:off x="4391919" y="830233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Block 8">
            <a:extLst>
              <a:ext uri="{FF2B5EF4-FFF2-40B4-BE49-F238E27FC236}">
                <a16:creationId xmlns:a16="http://schemas.microsoft.com/office/drawing/2014/main" id="{CA047938-815A-D792-7017-75D02B818C92}"/>
              </a:ext>
            </a:extLst>
          </p:cNvPr>
          <p:cNvSpPr/>
          <p:nvPr/>
        </p:nvSpPr>
        <p:spPr>
          <a:xfrm>
            <a:off x="10429807" y="8302334"/>
            <a:ext cx="3866001" cy="1027128"/>
          </a:xfrm>
          <a:custGeom>
            <a:avLst/>
            <a:gdLst/>
            <a:ahLst/>
            <a:cxnLst/>
            <a:rect l="l" t="t" r="r" b="b"/>
            <a:pathLst>
              <a:path w="1018206" h="270519" extrusionOk="0">
                <a:moveTo>
                  <a:pt x="135260" y="0"/>
                </a:moveTo>
                <a:lnTo>
                  <a:pt x="882946" y="0"/>
                </a:lnTo>
                <a:cubicBezTo>
                  <a:pt x="918819" y="0"/>
                  <a:pt x="953223" y="14251"/>
                  <a:pt x="978589" y="39617"/>
                </a:cubicBezTo>
                <a:cubicBezTo>
                  <a:pt x="1003955" y="64983"/>
                  <a:pt x="1018206" y="99387"/>
                  <a:pt x="1018206" y="135260"/>
                </a:cubicBezTo>
                <a:lnTo>
                  <a:pt x="1018206" y="135260"/>
                </a:lnTo>
                <a:cubicBezTo>
                  <a:pt x="1018206" y="209962"/>
                  <a:pt x="957648" y="270519"/>
                  <a:pt x="882946" y="270519"/>
                </a:cubicBezTo>
                <a:lnTo>
                  <a:pt x="135260" y="270519"/>
                </a:lnTo>
                <a:cubicBezTo>
                  <a:pt x="60558" y="270519"/>
                  <a:pt x="0" y="209962"/>
                  <a:pt x="0" y="135260"/>
                </a:cubicBezTo>
                <a:lnTo>
                  <a:pt x="0" y="135260"/>
                </a:lnTo>
                <a:cubicBezTo>
                  <a:pt x="0" y="60558"/>
                  <a:pt x="60558" y="0"/>
                  <a:pt x="135260" y="0"/>
                </a:cubicBezTo>
                <a:close/>
              </a:path>
            </a:pathLst>
          </a:custGeom>
          <a:gradFill>
            <a:gsLst>
              <a:gs pos="0">
                <a:srgbClr val="B4FDFC"/>
              </a:gs>
              <a:gs pos="50000">
                <a:srgbClr val="5F84FF"/>
              </a:gs>
              <a:gs pos="100000">
                <a:srgbClr val="496AEA"/>
              </a:gs>
            </a:gsLst>
            <a:path path="circle">
              <a:fillToRect r="100000" b="100000"/>
            </a:path>
            <a:tileRect l="-100000" t="-100000"/>
          </a:gradFill>
          <a:ln w="85725" cap="rnd" cmpd="sng">
            <a:solidFill>
              <a:srgbClr val="B4FD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39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mily-feud-good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24" grpId="0" animBg="1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377</Words>
  <Application>Microsoft Office PowerPoint</Application>
  <PresentationFormat>Custom</PresentationFormat>
  <Paragraphs>110</Paragraphs>
  <Slides>26</Slides>
  <Notes>26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Pacifico</vt:lpstr>
      <vt:lpstr>Algerian</vt:lpstr>
      <vt:lpstr>Arial</vt:lpstr>
      <vt:lpstr>Blinker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Selina Ohlson</dc:creator>
  <cp:lastModifiedBy>Selina Ohlson</cp:lastModifiedBy>
  <cp:revision>3</cp:revision>
  <dcterms:modified xsi:type="dcterms:W3CDTF">2026-07-15T12:58:58Z</dcterms:modified>
</cp:coreProperties>
</file>