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1.xml" ContentType="application/vnd.openxmlformats-officedocument.presentationml.tags+xml"/>
  <Override PartName="/ppt/notesSlides/notesSlide1.xml" ContentType="application/vnd.openxmlformats-officedocument.presentationml.notesSlide+xml"/>
  <Override PartName="/ppt/tags/tag2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146846643" r:id="rId2"/>
    <p:sldId id="317" r:id="rId3"/>
    <p:sldId id="351" r:id="rId4"/>
    <p:sldId id="329" r:id="rId5"/>
    <p:sldId id="2146846636" r:id="rId6"/>
    <p:sldId id="2146846638" r:id="rId7"/>
    <p:sldId id="2146846641" r:id="rId8"/>
    <p:sldId id="332" r:id="rId9"/>
    <p:sldId id="461" r:id="rId10"/>
    <p:sldId id="348" r:id="rId11"/>
    <p:sldId id="462" r:id="rId12"/>
    <p:sldId id="354" r:id="rId13"/>
    <p:sldId id="360" r:id="rId14"/>
    <p:sldId id="439" r:id="rId15"/>
    <p:sldId id="349" r:id="rId16"/>
    <p:sldId id="452" r:id="rId17"/>
    <p:sldId id="350" r:id="rId18"/>
    <p:sldId id="453" r:id="rId19"/>
    <p:sldId id="442" r:id="rId20"/>
    <p:sldId id="2146846642" r:id="rId21"/>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2" autoAdjust="0"/>
    <p:restoredTop sz="81398" autoAdjust="0"/>
  </p:normalViewPr>
  <p:slideViewPr>
    <p:cSldViewPr snapToGrid="0" showGuides="1">
      <p:cViewPr varScale="1">
        <p:scale>
          <a:sx n="126" d="100"/>
          <a:sy n="126" d="100"/>
        </p:scale>
        <p:origin x="1504" y="192"/>
      </p:cViewPr>
      <p:guideLst>
        <p:guide pos="3840"/>
        <p:guide orient="horz" pos="2160"/>
      </p:guideLst>
    </p:cSldViewPr>
  </p:slideViewPr>
  <p:outlineViewPr>
    <p:cViewPr>
      <p:scale>
        <a:sx n="33" d="100"/>
        <a:sy n="33" d="100"/>
      </p:scale>
      <p:origin x="0" y="-1656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2" d="100"/>
          <a:sy n="102" d="100"/>
        </p:scale>
        <p:origin x="264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F9CA0C-7EA4-024A-B784-23DE99251EB3}" type="doc">
      <dgm:prSet loTypeId="urn:microsoft.com/office/officeart/2005/8/layout/process5" loCatId="" qsTypeId="urn:microsoft.com/office/officeart/2005/8/quickstyle/simple1" qsCatId="simple" csTypeId="urn:microsoft.com/office/officeart/2005/8/colors/accent1_3" csCatId="accent1" phldr="1"/>
      <dgm:spPr/>
      <dgm:t>
        <a:bodyPr/>
        <a:lstStyle/>
        <a:p>
          <a:endParaRPr lang="en-US"/>
        </a:p>
      </dgm:t>
    </dgm:pt>
    <dgm:pt modelId="{6C289114-1E86-B04D-9567-78CBBFBBD672}">
      <dgm:prSet phldrT="[Text]" custT="1"/>
      <dgm:spPr>
        <a:solidFill>
          <a:schemeClr val="tx2">
            <a:lumMod val="90000"/>
            <a:lumOff val="10000"/>
          </a:schemeClr>
        </a:solidFill>
      </dgm:spPr>
      <dgm:t>
        <a:bodyPr/>
        <a:lstStyle/>
        <a:p>
          <a:r>
            <a:rPr lang="en-US" sz="1500" dirty="0"/>
            <a:t>#1 Restricting </a:t>
          </a:r>
          <a:r>
            <a:rPr lang="en-US" sz="1500" b="1" dirty="0"/>
            <a:t>full &amp; open </a:t>
          </a:r>
          <a:r>
            <a:rPr lang="en-US" sz="1500" dirty="0"/>
            <a:t>competition</a:t>
          </a:r>
        </a:p>
      </dgm:t>
    </dgm:pt>
    <dgm:pt modelId="{B2AD1D79-C2C9-5B45-A8C6-3CA5213E9584}" type="parTrans" cxnId="{E01A1385-CA1E-4B41-ACC2-0DF55241D9FF}">
      <dgm:prSet/>
      <dgm:spPr/>
      <dgm:t>
        <a:bodyPr/>
        <a:lstStyle/>
        <a:p>
          <a:endParaRPr lang="en-US"/>
        </a:p>
      </dgm:t>
    </dgm:pt>
    <dgm:pt modelId="{84474D2A-E95E-5B49-9A07-F444B48D4E09}" type="sibTrans" cxnId="{E01A1385-CA1E-4B41-ACC2-0DF55241D9FF}">
      <dgm:prSet custT="1"/>
      <dgm:spPr/>
      <dgm:t>
        <a:bodyPr/>
        <a:lstStyle/>
        <a:p>
          <a:endParaRPr lang="en-US" sz="1500" dirty="0"/>
        </a:p>
      </dgm:t>
    </dgm:pt>
    <dgm:pt modelId="{D5663950-94C9-E64D-AB32-9EB8C4F59B59}">
      <dgm:prSet phldrT="[Text]" custT="1"/>
      <dgm:spPr>
        <a:solidFill>
          <a:schemeClr val="tx2">
            <a:lumMod val="75000"/>
            <a:lumOff val="25000"/>
          </a:schemeClr>
        </a:solidFill>
      </dgm:spPr>
      <dgm:t>
        <a:bodyPr/>
        <a:lstStyle/>
        <a:p>
          <a:r>
            <a:rPr lang="en-US" sz="1500" dirty="0"/>
            <a:t>#2 Not performing detailed </a:t>
          </a:r>
          <a:r>
            <a:rPr lang="en-US" sz="1500" b="1" dirty="0"/>
            <a:t>price or cost analysis </a:t>
          </a:r>
          <a:r>
            <a:rPr lang="en-US" sz="1500" dirty="0"/>
            <a:t>for procurements above the Simplified Acquisition Threshold</a:t>
          </a:r>
        </a:p>
      </dgm:t>
    </dgm:pt>
    <dgm:pt modelId="{233D59BA-2E4A-9D44-8273-402867F39371}" type="parTrans" cxnId="{A15C9326-EEDC-3D4C-BBAF-3BDBBE7EF3C9}">
      <dgm:prSet/>
      <dgm:spPr/>
      <dgm:t>
        <a:bodyPr/>
        <a:lstStyle/>
        <a:p>
          <a:endParaRPr lang="en-US"/>
        </a:p>
      </dgm:t>
    </dgm:pt>
    <dgm:pt modelId="{5A75E59A-B14C-664D-B284-722A8F1B91E1}" type="sibTrans" cxnId="{A15C9326-EEDC-3D4C-BBAF-3BDBBE7EF3C9}">
      <dgm:prSet custT="1"/>
      <dgm:spPr/>
      <dgm:t>
        <a:bodyPr/>
        <a:lstStyle/>
        <a:p>
          <a:endParaRPr lang="en-US" sz="1500" dirty="0"/>
        </a:p>
      </dgm:t>
    </dgm:pt>
    <dgm:pt modelId="{DC4A0866-DE3E-3D47-B6D3-1F707DDDB636}">
      <dgm:prSet phldrT="[Text]" custT="1"/>
      <dgm:spPr>
        <a:solidFill>
          <a:schemeClr val="accent6">
            <a:lumMod val="75000"/>
          </a:schemeClr>
        </a:solidFill>
      </dgm:spPr>
      <dgm:t>
        <a:bodyPr/>
        <a:lstStyle/>
        <a:p>
          <a:r>
            <a:rPr lang="en-US" sz="1500" dirty="0"/>
            <a:t>#3 Engaging in </a:t>
          </a:r>
          <a:r>
            <a:rPr lang="en-US" sz="1500" b="1" dirty="0"/>
            <a:t>sole-sourcing</a:t>
          </a:r>
          <a:r>
            <a:rPr lang="en-US" sz="1500" dirty="0"/>
            <a:t> procurement without documenting emergency or exigent situation</a:t>
          </a:r>
        </a:p>
      </dgm:t>
    </dgm:pt>
    <dgm:pt modelId="{99E7BEC7-A23F-6240-A657-DF0B3F13C538}" type="parTrans" cxnId="{DC52C862-8687-024E-8770-4258FCC42E8B}">
      <dgm:prSet/>
      <dgm:spPr/>
      <dgm:t>
        <a:bodyPr/>
        <a:lstStyle/>
        <a:p>
          <a:endParaRPr lang="en-US"/>
        </a:p>
      </dgm:t>
    </dgm:pt>
    <dgm:pt modelId="{7B9020EF-90DE-B540-A995-5B1027F306B7}" type="sibTrans" cxnId="{DC52C862-8687-024E-8770-4258FCC42E8B}">
      <dgm:prSet custT="1"/>
      <dgm:spPr/>
      <dgm:t>
        <a:bodyPr/>
        <a:lstStyle/>
        <a:p>
          <a:endParaRPr lang="en-US" sz="1500" dirty="0"/>
        </a:p>
      </dgm:t>
    </dgm:pt>
    <dgm:pt modelId="{26964885-4D73-EF46-BD0A-3FBDFC7C4CF9}">
      <dgm:prSet phldrT="[Text]" custT="1"/>
      <dgm:spPr>
        <a:solidFill>
          <a:schemeClr val="accent5">
            <a:lumMod val="50000"/>
          </a:schemeClr>
        </a:solidFill>
      </dgm:spPr>
      <dgm:t>
        <a:bodyPr/>
        <a:lstStyle/>
        <a:p>
          <a:r>
            <a:rPr lang="en-US" sz="1500" dirty="0"/>
            <a:t>#4 Continuing work under sole-source contract </a:t>
          </a:r>
          <a:r>
            <a:rPr lang="en-US" sz="1500" b="1" dirty="0"/>
            <a:t>after the urgent need has ended</a:t>
          </a:r>
        </a:p>
      </dgm:t>
    </dgm:pt>
    <dgm:pt modelId="{7FBF3D23-3523-204F-96CB-FADD32E801E9}" type="parTrans" cxnId="{4ADCF880-FAA9-374D-9558-A65B50331064}">
      <dgm:prSet/>
      <dgm:spPr/>
      <dgm:t>
        <a:bodyPr/>
        <a:lstStyle/>
        <a:p>
          <a:endParaRPr lang="en-US"/>
        </a:p>
      </dgm:t>
    </dgm:pt>
    <dgm:pt modelId="{043BB608-16B9-C04F-815D-A6C0B1C0AAD9}" type="sibTrans" cxnId="{4ADCF880-FAA9-374D-9558-A65B50331064}">
      <dgm:prSet custT="1"/>
      <dgm:spPr/>
      <dgm:t>
        <a:bodyPr/>
        <a:lstStyle/>
        <a:p>
          <a:endParaRPr lang="en-US" sz="1500" dirty="0"/>
        </a:p>
      </dgm:t>
    </dgm:pt>
    <dgm:pt modelId="{93F6E102-7FDF-C64A-B6F9-F7E9444E63F0}">
      <dgm:prSet phldrT="[Text]" custT="1"/>
      <dgm:spPr>
        <a:solidFill>
          <a:schemeClr val="tx1">
            <a:lumMod val="75000"/>
          </a:schemeClr>
        </a:solidFill>
      </dgm:spPr>
      <dgm:t>
        <a:bodyPr/>
        <a:lstStyle/>
        <a:p>
          <a:r>
            <a:rPr lang="en-US" sz="1500" dirty="0"/>
            <a:t>#5 Not making and documenting efforts to </a:t>
          </a:r>
          <a:r>
            <a:rPr lang="en-US" sz="1500" b="0" dirty="0"/>
            <a:t>take</a:t>
          </a:r>
          <a:r>
            <a:rPr lang="en-US" sz="1500" b="1" dirty="0"/>
            <a:t> all "affirmative steps“ </a:t>
          </a:r>
          <a:r>
            <a:rPr lang="en-US" sz="1500" b="0" dirty="0"/>
            <a:t>for S/M/WBE inclusion</a:t>
          </a:r>
          <a:endParaRPr lang="en-US" sz="1500" b="1" dirty="0"/>
        </a:p>
      </dgm:t>
    </dgm:pt>
    <dgm:pt modelId="{101B4E33-3D35-FF41-95DB-29A259B24836}" type="parTrans" cxnId="{F3519641-644F-6745-9AF1-AFBCB910A85A}">
      <dgm:prSet/>
      <dgm:spPr/>
      <dgm:t>
        <a:bodyPr/>
        <a:lstStyle/>
        <a:p>
          <a:endParaRPr lang="en-US"/>
        </a:p>
      </dgm:t>
    </dgm:pt>
    <dgm:pt modelId="{A938F9E9-C663-9244-9DA5-59875E5DC81B}" type="sibTrans" cxnId="{F3519641-644F-6745-9AF1-AFBCB910A85A}">
      <dgm:prSet custT="1"/>
      <dgm:spPr/>
      <dgm:t>
        <a:bodyPr/>
        <a:lstStyle/>
        <a:p>
          <a:endParaRPr lang="en-US" sz="1500" dirty="0"/>
        </a:p>
      </dgm:t>
    </dgm:pt>
    <dgm:pt modelId="{5D702C78-09DF-6541-8C89-22BF27E650D5}">
      <dgm:prSet phldrT="[Text]" custT="1"/>
      <dgm:spPr>
        <a:solidFill>
          <a:schemeClr val="accent5">
            <a:lumMod val="75000"/>
          </a:schemeClr>
        </a:solidFill>
      </dgm:spPr>
      <dgm:t>
        <a:bodyPr/>
        <a:lstStyle/>
        <a:p>
          <a:r>
            <a:rPr lang="en-US" sz="1500" dirty="0"/>
            <a:t>#6 Awarding </a:t>
          </a:r>
          <a:r>
            <a:rPr lang="en-US" sz="1500" b="1" dirty="0"/>
            <a:t>"time-and-materials" </a:t>
          </a:r>
          <a:r>
            <a:rPr lang="en-US" sz="1500" dirty="0"/>
            <a:t>contract without ceiling price and documenting why no other contract type is suitable</a:t>
          </a:r>
        </a:p>
      </dgm:t>
    </dgm:pt>
    <dgm:pt modelId="{373C15A7-830E-594F-9532-FF6CF2455AD6}" type="parTrans" cxnId="{A99A7B13-5B12-C04B-A472-B1BD239E7C8B}">
      <dgm:prSet/>
      <dgm:spPr/>
      <dgm:t>
        <a:bodyPr/>
        <a:lstStyle/>
        <a:p>
          <a:endParaRPr lang="en-US"/>
        </a:p>
      </dgm:t>
    </dgm:pt>
    <dgm:pt modelId="{0D7BA925-F3A7-704C-B013-9636B768A133}" type="sibTrans" cxnId="{A99A7B13-5B12-C04B-A472-B1BD239E7C8B}">
      <dgm:prSet custT="1"/>
      <dgm:spPr/>
      <dgm:t>
        <a:bodyPr/>
        <a:lstStyle/>
        <a:p>
          <a:endParaRPr lang="en-US" sz="1500" dirty="0"/>
        </a:p>
      </dgm:t>
    </dgm:pt>
    <dgm:pt modelId="{B8E7BBEB-2336-E34C-8A58-ADC5F25AF217}">
      <dgm:prSet phldrT="[Text]" custT="1"/>
      <dgm:spPr>
        <a:solidFill>
          <a:schemeClr val="tx2">
            <a:lumMod val="90000"/>
            <a:lumOff val="10000"/>
          </a:schemeClr>
        </a:solidFill>
      </dgm:spPr>
      <dgm:t>
        <a:bodyPr/>
        <a:lstStyle/>
        <a:p>
          <a:r>
            <a:rPr lang="en-US" sz="1500" dirty="0"/>
            <a:t>#7 Not including the </a:t>
          </a:r>
          <a:r>
            <a:rPr lang="en-US" sz="1500" b="1" dirty="0"/>
            <a:t>required contract clauses</a:t>
          </a:r>
        </a:p>
      </dgm:t>
    </dgm:pt>
    <dgm:pt modelId="{8C39D7A3-1B85-4344-93A4-710906870C26}" type="parTrans" cxnId="{8031D3E3-D4F7-2D43-8172-7B72E504324A}">
      <dgm:prSet/>
      <dgm:spPr/>
      <dgm:t>
        <a:bodyPr/>
        <a:lstStyle/>
        <a:p>
          <a:endParaRPr lang="en-US"/>
        </a:p>
      </dgm:t>
    </dgm:pt>
    <dgm:pt modelId="{0F3351A9-F9E6-9447-AB88-36D8357A9474}" type="sibTrans" cxnId="{8031D3E3-D4F7-2D43-8172-7B72E504324A}">
      <dgm:prSet custT="1"/>
      <dgm:spPr/>
      <dgm:t>
        <a:bodyPr/>
        <a:lstStyle/>
        <a:p>
          <a:endParaRPr lang="en-US" sz="1500" dirty="0"/>
        </a:p>
      </dgm:t>
    </dgm:pt>
    <dgm:pt modelId="{37D2B545-6416-5841-A821-E821B5C76324}">
      <dgm:prSet phldrT="[Text]" custT="1"/>
      <dgm:spPr>
        <a:solidFill>
          <a:schemeClr val="tx1">
            <a:lumMod val="50000"/>
          </a:schemeClr>
        </a:solidFill>
      </dgm:spPr>
      <dgm:t>
        <a:bodyPr/>
        <a:lstStyle/>
        <a:p>
          <a:r>
            <a:rPr lang="en-US" sz="1500" dirty="0"/>
            <a:t>#8 Awarding a </a:t>
          </a:r>
          <a:r>
            <a:rPr lang="en-US" sz="1500" b="1" dirty="0"/>
            <a:t>"cost-plus-percentage-of-cost" or "percentage-of-construction-cost" </a:t>
          </a:r>
          <a:r>
            <a:rPr lang="en-US" sz="1500" dirty="0"/>
            <a:t>contract</a:t>
          </a:r>
        </a:p>
      </dgm:t>
    </dgm:pt>
    <dgm:pt modelId="{36972AD3-EFCA-844E-9E96-20E95AE574F8}" type="parTrans" cxnId="{A98BAFB4-3FBF-7549-903A-5F58DDF17B30}">
      <dgm:prSet/>
      <dgm:spPr/>
      <dgm:t>
        <a:bodyPr/>
        <a:lstStyle/>
        <a:p>
          <a:endParaRPr lang="en-US"/>
        </a:p>
      </dgm:t>
    </dgm:pt>
    <dgm:pt modelId="{8081EEEF-3020-3E4F-B2B5-7E5E93444CF6}" type="sibTrans" cxnId="{A98BAFB4-3FBF-7549-903A-5F58DDF17B30}">
      <dgm:prSet custT="1"/>
      <dgm:spPr/>
      <dgm:t>
        <a:bodyPr/>
        <a:lstStyle/>
        <a:p>
          <a:endParaRPr lang="en-US" sz="1500" dirty="0"/>
        </a:p>
      </dgm:t>
    </dgm:pt>
    <dgm:pt modelId="{CE88FB6B-BBBB-4140-A107-184CDE5B1664}">
      <dgm:prSet phldrT="[Text]" custT="1"/>
      <dgm:spPr>
        <a:solidFill>
          <a:schemeClr val="tx2">
            <a:lumMod val="75000"/>
            <a:lumOff val="25000"/>
          </a:schemeClr>
        </a:solidFill>
      </dgm:spPr>
      <dgm:t>
        <a:bodyPr/>
        <a:lstStyle/>
        <a:p>
          <a:r>
            <a:rPr lang="en-US" sz="1500" dirty="0"/>
            <a:t>#9 Awarding a contract to </a:t>
          </a:r>
          <a:r>
            <a:rPr lang="en-US" sz="1500" b="1" dirty="0"/>
            <a:t>contractors that are suspended or debarred</a:t>
          </a:r>
        </a:p>
      </dgm:t>
    </dgm:pt>
    <dgm:pt modelId="{928D974D-B37B-9B45-88F0-EEE15E4B33E9}" type="parTrans" cxnId="{6D31F7D7-D62F-CB41-819E-80E06AD18E7D}">
      <dgm:prSet/>
      <dgm:spPr/>
      <dgm:t>
        <a:bodyPr/>
        <a:lstStyle/>
        <a:p>
          <a:endParaRPr lang="en-US"/>
        </a:p>
      </dgm:t>
    </dgm:pt>
    <dgm:pt modelId="{21E07EA0-92F1-B24B-A1C0-82C40004A0B5}" type="sibTrans" cxnId="{6D31F7D7-D62F-CB41-819E-80E06AD18E7D}">
      <dgm:prSet custT="1"/>
      <dgm:spPr/>
      <dgm:t>
        <a:bodyPr/>
        <a:lstStyle/>
        <a:p>
          <a:endParaRPr lang="en-US" sz="1500" dirty="0"/>
        </a:p>
      </dgm:t>
    </dgm:pt>
    <dgm:pt modelId="{DD1E5FBA-A491-D14F-8615-2BB9DCF49E8D}">
      <dgm:prSet phldrT="[Text]" custT="1"/>
      <dgm:spPr>
        <a:solidFill>
          <a:schemeClr val="accent6">
            <a:lumMod val="75000"/>
          </a:schemeClr>
        </a:solidFill>
      </dgm:spPr>
      <dgm:t>
        <a:bodyPr/>
        <a:lstStyle/>
        <a:p>
          <a:r>
            <a:rPr lang="en-US" sz="1500" dirty="0"/>
            <a:t>#10 Not </a:t>
          </a:r>
          <a:r>
            <a:rPr lang="en-US" sz="1500" b="1" dirty="0"/>
            <a:t>documenting all steps of a procuremen</a:t>
          </a:r>
          <a:r>
            <a:rPr lang="en-US" sz="1500" dirty="0"/>
            <a:t>t to answer questions that could arise months or years after</a:t>
          </a:r>
        </a:p>
      </dgm:t>
    </dgm:pt>
    <dgm:pt modelId="{A1AD9046-1845-3745-86C8-68E5DE300E74}" type="parTrans" cxnId="{D21B98C4-60CF-744A-904A-099D56A8A043}">
      <dgm:prSet/>
      <dgm:spPr/>
      <dgm:t>
        <a:bodyPr/>
        <a:lstStyle/>
        <a:p>
          <a:endParaRPr lang="en-US"/>
        </a:p>
      </dgm:t>
    </dgm:pt>
    <dgm:pt modelId="{643FB90D-CD96-8D41-B2AF-2527FBB0A2FC}" type="sibTrans" cxnId="{D21B98C4-60CF-744A-904A-099D56A8A043}">
      <dgm:prSet/>
      <dgm:spPr/>
      <dgm:t>
        <a:bodyPr/>
        <a:lstStyle/>
        <a:p>
          <a:endParaRPr lang="en-US"/>
        </a:p>
      </dgm:t>
    </dgm:pt>
    <dgm:pt modelId="{4D3A6FDB-094D-E347-A7C3-B0169AA73507}" type="pres">
      <dgm:prSet presAssocID="{CFF9CA0C-7EA4-024A-B784-23DE99251EB3}" presName="diagram" presStyleCnt="0">
        <dgm:presLayoutVars>
          <dgm:dir/>
          <dgm:resizeHandles val="exact"/>
        </dgm:presLayoutVars>
      </dgm:prSet>
      <dgm:spPr/>
    </dgm:pt>
    <dgm:pt modelId="{11FBDB7D-9162-0D4C-A472-C7F14CF6CC2B}" type="pres">
      <dgm:prSet presAssocID="{6C289114-1E86-B04D-9567-78CBBFBBD672}" presName="node" presStyleLbl="node1" presStyleIdx="0" presStyleCnt="10" custScaleX="235624" custScaleY="236462">
        <dgm:presLayoutVars>
          <dgm:bulletEnabled val="1"/>
        </dgm:presLayoutVars>
      </dgm:prSet>
      <dgm:spPr/>
    </dgm:pt>
    <dgm:pt modelId="{A37F47F9-ED6E-DE48-BAC3-9468BF66E4B4}" type="pres">
      <dgm:prSet presAssocID="{84474D2A-E95E-5B49-9A07-F444B48D4E09}" presName="sibTrans" presStyleLbl="sibTrans2D1" presStyleIdx="0" presStyleCnt="9"/>
      <dgm:spPr/>
    </dgm:pt>
    <dgm:pt modelId="{49052370-5385-064F-A261-3FF3C7ABB7A7}" type="pres">
      <dgm:prSet presAssocID="{84474D2A-E95E-5B49-9A07-F444B48D4E09}" presName="connectorText" presStyleLbl="sibTrans2D1" presStyleIdx="0" presStyleCnt="9"/>
      <dgm:spPr/>
    </dgm:pt>
    <dgm:pt modelId="{D5070B0B-CDF2-7B4D-AC3B-1F9D4E0E67C2}" type="pres">
      <dgm:prSet presAssocID="{D5663950-94C9-E64D-AB32-9EB8C4F59B59}" presName="node" presStyleLbl="node1" presStyleIdx="1" presStyleCnt="10" custScaleX="235624" custScaleY="236462">
        <dgm:presLayoutVars>
          <dgm:bulletEnabled val="1"/>
        </dgm:presLayoutVars>
      </dgm:prSet>
      <dgm:spPr/>
    </dgm:pt>
    <dgm:pt modelId="{77D2B3D0-DBE6-7844-9E30-31D69C8FE4E4}" type="pres">
      <dgm:prSet presAssocID="{5A75E59A-B14C-664D-B284-722A8F1B91E1}" presName="sibTrans" presStyleLbl="sibTrans2D1" presStyleIdx="1" presStyleCnt="9"/>
      <dgm:spPr/>
    </dgm:pt>
    <dgm:pt modelId="{3335CACA-0157-CB42-AE2C-1B04DAAFE7AA}" type="pres">
      <dgm:prSet presAssocID="{5A75E59A-B14C-664D-B284-722A8F1B91E1}" presName="connectorText" presStyleLbl="sibTrans2D1" presStyleIdx="1" presStyleCnt="9"/>
      <dgm:spPr/>
    </dgm:pt>
    <dgm:pt modelId="{8C3FA389-8C33-DA4C-889D-7FEC110F15F0}" type="pres">
      <dgm:prSet presAssocID="{DC4A0866-DE3E-3D47-B6D3-1F707DDDB636}" presName="node" presStyleLbl="node1" presStyleIdx="2" presStyleCnt="10" custScaleX="235624" custScaleY="236462">
        <dgm:presLayoutVars>
          <dgm:bulletEnabled val="1"/>
        </dgm:presLayoutVars>
      </dgm:prSet>
      <dgm:spPr/>
    </dgm:pt>
    <dgm:pt modelId="{1D5E7026-1FC5-4248-BCF0-213CEC75A98E}" type="pres">
      <dgm:prSet presAssocID="{7B9020EF-90DE-B540-A995-5B1027F306B7}" presName="sibTrans" presStyleLbl="sibTrans2D1" presStyleIdx="2" presStyleCnt="9"/>
      <dgm:spPr/>
    </dgm:pt>
    <dgm:pt modelId="{E568822D-1F66-D84D-9D11-55CF0B6F744B}" type="pres">
      <dgm:prSet presAssocID="{7B9020EF-90DE-B540-A995-5B1027F306B7}" presName="connectorText" presStyleLbl="sibTrans2D1" presStyleIdx="2" presStyleCnt="9"/>
      <dgm:spPr/>
    </dgm:pt>
    <dgm:pt modelId="{EF86B066-C49A-EE4B-A062-835C25AC80B3}" type="pres">
      <dgm:prSet presAssocID="{26964885-4D73-EF46-BD0A-3FBDFC7C4CF9}" presName="node" presStyleLbl="node1" presStyleIdx="3" presStyleCnt="10" custScaleX="235624" custScaleY="236462" custLinFactNeighborX="17174">
        <dgm:presLayoutVars>
          <dgm:bulletEnabled val="1"/>
        </dgm:presLayoutVars>
      </dgm:prSet>
      <dgm:spPr/>
    </dgm:pt>
    <dgm:pt modelId="{6068A662-BC45-7F45-BDC7-C4F9B5300624}" type="pres">
      <dgm:prSet presAssocID="{043BB608-16B9-C04F-815D-A6C0B1C0AAD9}" presName="sibTrans" presStyleLbl="sibTrans2D1" presStyleIdx="3" presStyleCnt="9"/>
      <dgm:spPr/>
    </dgm:pt>
    <dgm:pt modelId="{BD02B707-C47E-774F-8142-8ED14B15995E}" type="pres">
      <dgm:prSet presAssocID="{043BB608-16B9-C04F-815D-A6C0B1C0AAD9}" presName="connectorText" presStyleLbl="sibTrans2D1" presStyleIdx="3" presStyleCnt="9"/>
      <dgm:spPr/>
    </dgm:pt>
    <dgm:pt modelId="{27C7BBA8-474C-6348-8606-C59CC5FA5FEB}" type="pres">
      <dgm:prSet presAssocID="{93F6E102-7FDF-C64A-B6F9-F7E9444E63F0}" presName="node" presStyleLbl="node1" presStyleIdx="4" presStyleCnt="10" custScaleX="235624" custScaleY="236462">
        <dgm:presLayoutVars>
          <dgm:bulletEnabled val="1"/>
        </dgm:presLayoutVars>
      </dgm:prSet>
      <dgm:spPr/>
    </dgm:pt>
    <dgm:pt modelId="{41BCA26C-84F6-B441-94FE-56D57CA54E16}" type="pres">
      <dgm:prSet presAssocID="{A938F9E9-C663-9244-9DA5-59875E5DC81B}" presName="sibTrans" presStyleLbl="sibTrans2D1" presStyleIdx="4" presStyleCnt="9"/>
      <dgm:spPr/>
    </dgm:pt>
    <dgm:pt modelId="{12A9DDCD-6BDC-FF4C-A870-9EF306675F27}" type="pres">
      <dgm:prSet presAssocID="{A938F9E9-C663-9244-9DA5-59875E5DC81B}" presName="connectorText" presStyleLbl="sibTrans2D1" presStyleIdx="4" presStyleCnt="9"/>
      <dgm:spPr/>
    </dgm:pt>
    <dgm:pt modelId="{C40547C1-CE47-4F43-A5A7-D5BB925ADEAC}" type="pres">
      <dgm:prSet presAssocID="{5D702C78-09DF-6541-8C89-22BF27E650D5}" presName="node" presStyleLbl="node1" presStyleIdx="5" presStyleCnt="10" custScaleX="235624" custScaleY="236462">
        <dgm:presLayoutVars>
          <dgm:bulletEnabled val="1"/>
        </dgm:presLayoutVars>
      </dgm:prSet>
      <dgm:spPr/>
    </dgm:pt>
    <dgm:pt modelId="{DDB7F4ED-C506-E24F-A50F-10C80AFA521C}" type="pres">
      <dgm:prSet presAssocID="{0D7BA925-F3A7-704C-B013-9636B768A133}" presName="sibTrans" presStyleLbl="sibTrans2D1" presStyleIdx="5" presStyleCnt="9"/>
      <dgm:spPr/>
    </dgm:pt>
    <dgm:pt modelId="{BA202C79-661D-8C40-A6C3-996F005EADCD}" type="pres">
      <dgm:prSet presAssocID="{0D7BA925-F3A7-704C-B013-9636B768A133}" presName="connectorText" presStyleLbl="sibTrans2D1" presStyleIdx="5" presStyleCnt="9"/>
      <dgm:spPr/>
    </dgm:pt>
    <dgm:pt modelId="{4C35BC35-0817-2E49-B78C-DF6989AB5993}" type="pres">
      <dgm:prSet presAssocID="{B8E7BBEB-2336-E34C-8A58-ADC5F25AF217}" presName="node" presStyleLbl="node1" presStyleIdx="6" presStyleCnt="10" custScaleX="235624" custScaleY="236462">
        <dgm:presLayoutVars>
          <dgm:bulletEnabled val="1"/>
        </dgm:presLayoutVars>
      </dgm:prSet>
      <dgm:spPr/>
    </dgm:pt>
    <dgm:pt modelId="{19A34DF8-7A90-DE48-929F-4BA37B072229}" type="pres">
      <dgm:prSet presAssocID="{0F3351A9-F9E6-9447-AB88-36D8357A9474}" presName="sibTrans" presStyleLbl="sibTrans2D1" presStyleIdx="6" presStyleCnt="9"/>
      <dgm:spPr/>
    </dgm:pt>
    <dgm:pt modelId="{8A1ABDF7-5E25-A046-B56D-46269A03320D}" type="pres">
      <dgm:prSet presAssocID="{0F3351A9-F9E6-9447-AB88-36D8357A9474}" presName="connectorText" presStyleLbl="sibTrans2D1" presStyleIdx="6" presStyleCnt="9"/>
      <dgm:spPr/>
    </dgm:pt>
    <dgm:pt modelId="{92AF6B15-0356-2C47-8260-B1774FB446A0}" type="pres">
      <dgm:prSet presAssocID="{37D2B545-6416-5841-A821-E821B5C76324}" presName="node" presStyleLbl="node1" presStyleIdx="7" presStyleCnt="10" custScaleX="235624" custScaleY="236462">
        <dgm:presLayoutVars>
          <dgm:bulletEnabled val="1"/>
        </dgm:presLayoutVars>
      </dgm:prSet>
      <dgm:spPr/>
    </dgm:pt>
    <dgm:pt modelId="{4AC601EC-0768-984F-A348-3652D97E5794}" type="pres">
      <dgm:prSet presAssocID="{8081EEEF-3020-3E4F-B2B5-7E5E93444CF6}" presName="sibTrans" presStyleLbl="sibTrans2D1" presStyleIdx="7" presStyleCnt="9"/>
      <dgm:spPr/>
    </dgm:pt>
    <dgm:pt modelId="{E92D373B-517A-094D-A01E-9E2910C2DFEF}" type="pres">
      <dgm:prSet presAssocID="{8081EEEF-3020-3E4F-B2B5-7E5E93444CF6}" presName="connectorText" presStyleLbl="sibTrans2D1" presStyleIdx="7" presStyleCnt="9"/>
      <dgm:spPr/>
    </dgm:pt>
    <dgm:pt modelId="{C59FEE5B-8ED7-834A-8044-4E4FED42F724}" type="pres">
      <dgm:prSet presAssocID="{CE88FB6B-BBBB-4140-A107-184CDE5B1664}" presName="node" presStyleLbl="node1" presStyleIdx="8" presStyleCnt="10" custScaleX="235624" custScaleY="236462">
        <dgm:presLayoutVars>
          <dgm:bulletEnabled val="1"/>
        </dgm:presLayoutVars>
      </dgm:prSet>
      <dgm:spPr/>
    </dgm:pt>
    <dgm:pt modelId="{5D0639AB-5145-ED4A-B684-3146E311F48C}" type="pres">
      <dgm:prSet presAssocID="{21E07EA0-92F1-B24B-A1C0-82C40004A0B5}" presName="sibTrans" presStyleLbl="sibTrans2D1" presStyleIdx="8" presStyleCnt="9"/>
      <dgm:spPr/>
    </dgm:pt>
    <dgm:pt modelId="{FD4A9297-C0E0-CB4F-8B56-0BDB51F7E9FA}" type="pres">
      <dgm:prSet presAssocID="{21E07EA0-92F1-B24B-A1C0-82C40004A0B5}" presName="connectorText" presStyleLbl="sibTrans2D1" presStyleIdx="8" presStyleCnt="9"/>
      <dgm:spPr/>
    </dgm:pt>
    <dgm:pt modelId="{FFA31C59-6937-CC48-BBC2-89E708BA5268}" type="pres">
      <dgm:prSet presAssocID="{DD1E5FBA-A491-D14F-8615-2BB9DCF49E8D}" presName="node" presStyleLbl="node1" presStyleIdx="9" presStyleCnt="10" custScaleX="235624" custScaleY="236462">
        <dgm:presLayoutVars>
          <dgm:bulletEnabled val="1"/>
        </dgm:presLayoutVars>
      </dgm:prSet>
      <dgm:spPr/>
    </dgm:pt>
  </dgm:ptLst>
  <dgm:cxnLst>
    <dgm:cxn modelId="{A8AD230D-2556-3445-B1BE-D446525159CC}" type="presOf" srcId="{A938F9E9-C663-9244-9DA5-59875E5DC81B}" destId="{41BCA26C-84F6-B441-94FE-56D57CA54E16}" srcOrd="0" destOrd="0" presId="urn:microsoft.com/office/officeart/2005/8/layout/process5"/>
    <dgm:cxn modelId="{50DCB80D-E29C-DA4D-9C91-29886D942236}" type="presOf" srcId="{37D2B545-6416-5841-A821-E821B5C76324}" destId="{92AF6B15-0356-2C47-8260-B1774FB446A0}" srcOrd="0" destOrd="0" presId="urn:microsoft.com/office/officeart/2005/8/layout/process5"/>
    <dgm:cxn modelId="{A99A7B13-5B12-C04B-A472-B1BD239E7C8B}" srcId="{CFF9CA0C-7EA4-024A-B784-23DE99251EB3}" destId="{5D702C78-09DF-6541-8C89-22BF27E650D5}" srcOrd="5" destOrd="0" parTransId="{373C15A7-830E-594F-9532-FF6CF2455AD6}" sibTransId="{0D7BA925-F3A7-704C-B013-9636B768A133}"/>
    <dgm:cxn modelId="{81F25917-0DF3-E840-8937-E4C573413F80}" type="presOf" srcId="{DD1E5FBA-A491-D14F-8615-2BB9DCF49E8D}" destId="{FFA31C59-6937-CC48-BBC2-89E708BA5268}" srcOrd="0" destOrd="0" presId="urn:microsoft.com/office/officeart/2005/8/layout/process5"/>
    <dgm:cxn modelId="{870CB91D-8115-D142-9CBE-8FC85206CF8A}" type="presOf" srcId="{21E07EA0-92F1-B24B-A1C0-82C40004A0B5}" destId="{5D0639AB-5145-ED4A-B684-3146E311F48C}" srcOrd="0" destOrd="0" presId="urn:microsoft.com/office/officeart/2005/8/layout/process5"/>
    <dgm:cxn modelId="{A15C9326-EEDC-3D4C-BBAF-3BDBBE7EF3C9}" srcId="{CFF9CA0C-7EA4-024A-B784-23DE99251EB3}" destId="{D5663950-94C9-E64D-AB32-9EB8C4F59B59}" srcOrd="1" destOrd="0" parTransId="{233D59BA-2E4A-9D44-8273-402867F39371}" sibTransId="{5A75E59A-B14C-664D-B284-722A8F1B91E1}"/>
    <dgm:cxn modelId="{EB461B39-B1D6-5A4D-8FED-3554A3F00ADD}" type="presOf" srcId="{93F6E102-7FDF-C64A-B6F9-F7E9444E63F0}" destId="{27C7BBA8-474C-6348-8606-C59CC5FA5FEB}" srcOrd="0" destOrd="0" presId="urn:microsoft.com/office/officeart/2005/8/layout/process5"/>
    <dgm:cxn modelId="{7A807540-6C91-F448-A3FC-ABBB22FE33A3}" type="presOf" srcId="{B8E7BBEB-2336-E34C-8A58-ADC5F25AF217}" destId="{4C35BC35-0817-2E49-B78C-DF6989AB5993}" srcOrd="0" destOrd="0" presId="urn:microsoft.com/office/officeart/2005/8/layout/process5"/>
    <dgm:cxn modelId="{F3519641-644F-6745-9AF1-AFBCB910A85A}" srcId="{CFF9CA0C-7EA4-024A-B784-23DE99251EB3}" destId="{93F6E102-7FDF-C64A-B6F9-F7E9444E63F0}" srcOrd="4" destOrd="0" parTransId="{101B4E33-3D35-FF41-95DB-29A259B24836}" sibTransId="{A938F9E9-C663-9244-9DA5-59875E5DC81B}"/>
    <dgm:cxn modelId="{066F1149-27B3-E741-9537-5468305592E0}" type="presOf" srcId="{5A75E59A-B14C-664D-B284-722A8F1B91E1}" destId="{3335CACA-0157-CB42-AE2C-1B04DAAFE7AA}" srcOrd="1" destOrd="0" presId="urn:microsoft.com/office/officeart/2005/8/layout/process5"/>
    <dgm:cxn modelId="{DC52C862-8687-024E-8770-4258FCC42E8B}" srcId="{CFF9CA0C-7EA4-024A-B784-23DE99251EB3}" destId="{DC4A0866-DE3E-3D47-B6D3-1F707DDDB636}" srcOrd="2" destOrd="0" parTransId="{99E7BEC7-A23F-6240-A657-DF0B3F13C538}" sibTransId="{7B9020EF-90DE-B540-A995-5B1027F306B7}"/>
    <dgm:cxn modelId="{F2A31B7A-68E6-C748-B3A1-0DB70466A0F9}" type="presOf" srcId="{26964885-4D73-EF46-BD0A-3FBDFC7C4CF9}" destId="{EF86B066-C49A-EE4B-A062-835C25AC80B3}" srcOrd="0" destOrd="0" presId="urn:microsoft.com/office/officeart/2005/8/layout/process5"/>
    <dgm:cxn modelId="{4ADCF880-FAA9-374D-9558-A65B50331064}" srcId="{CFF9CA0C-7EA4-024A-B784-23DE99251EB3}" destId="{26964885-4D73-EF46-BD0A-3FBDFC7C4CF9}" srcOrd="3" destOrd="0" parTransId="{7FBF3D23-3523-204F-96CB-FADD32E801E9}" sibTransId="{043BB608-16B9-C04F-815D-A6C0B1C0AAD9}"/>
    <dgm:cxn modelId="{018A1381-D610-5F4E-8D4E-65E742435C4A}" type="presOf" srcId="{21E07EA0-92F1-B24B-A1C0-82C40004A0B5}" destId="{FD4A9297-C0E0-CB4F-8B56-0BDB51F7E9FA}" srcOrd="1" destOrd="0" presId="urn:microsoft.com/office/officeart/2005/8/layout/process5"/>
    <dgm:cxn modelId="{E01A1385-CA1E-4B41-ACC2-0DF55241D9FF}" srcId="{CFF9CA0C-7EA4-024A-B784-23DE99251EB3}" destId="{6C289114-1E86-B04D-9567-78CBBFBBD672}" srcOrd="0" destOrd="0" parTransId="{B2AD1D79-C2C9-5B45-A8C6-3CA5213E9584}" sibTransId="{84474D2A-E95E-5B49-9A07-F444B48D4E09}"/>
    <dgm:cxn modelId="{918D548F-E75B-C740-8DE2-46F3BEEAD61F}" type="presOf" srcId="{6C289114-1E86-B04D-9567-78CBBFBBD672}" destId="{11FBDB7D-9162-0D4C-A472-C7F14CF6CC2B}" srcOrd="0" destOrd="0" presId="urn:microsoft.com/office/officeart/2005/8/layout/process5"/>
    <dgm:cxn modelId="{480DB294-9E70-A342-90F9-5A6A064AA8B0}" type="presOf" srcId="{D5663950-94C9-E64D-AB32-9EB8C4F59B59}" destId="{D5070B0B-CDF2-7B4D-AC3B-1F9D4E0E67C2}" srcOrd="0" destOrd="0" presId="urn:microsoft.com/office/officeart/2005/8/layout/process5"/>
    <dgm:cxn modelId="{BC195F9C-F18D-ED4C-B503-29AC809AD223}" type="presOf" srcId="{84474D2A-E95E-5B49-9A07-F444B48D4E09}" destId="{A37F47F9-ED6E-DE48-BAC3-9468BF66E4B4}" srcOrd="0" destOrd="0" presId="urn:microsoft.com/office/officeart/2005/8/layout/process5"/>
    <dgm:cxn modelId="{CF52459D-47CB-4241-B25F-C812BA6DC462}" type="presOf" srcId="{A938F9E9-C663-9244-9DA5-59875E5DC81B}" destId="{12A9DDCD-6BDC-FF4C-A870-9EF306675F27}" srcOrd="1" destOrd="0" presId="urn:microsoft.com/office/officeart/2005/8/layout/process5"/>
    <dgm:cxn modelId="{4DFB2AA2-E979-C242-9C7C-3AA9A87FF1F0}" type="presOf" srcId="{7B9020EF-90DE-B540-A995-5B1027F306B7}" destId="{E568822D-1F66-D84D-9D11-55CF0B6F744B}" srcOrd="1" destOrd="0" presId="urn:microsoft.com/office/officeart/2005/8/layout/process5"/>
    <dgm:cxn modelId="{0E584AA5-86F7-584A-A59D-DCCAD7378408}" type="presOf" srcId="{043BB608-16B9-C04F-815D-A6C0B1C0AAD9}" destId="{6068A662-BC45-7F45-BDC7-C4F9B5300624}" srcOrd="0" destOrd="0" presId="urn:microsoft.com/office/officeart/2005/8/layout/process5"/>
    <dgm:cxn modelId="{850531B1-9FAA-C547-9174-444BDF2CE250}" type="presOf" srcId="{8081EEEF-3020-3E4F-B2B5-7E5E93444CF6}" destId="{E92D373B-517A-094D-A01E-9E2910C2DFEF}" srcOrd="1" destOrd="0" presId="urn:microsoft.com/office/officeart/2005/8/layout/process5"/>
    <dgm:cxn modelId="{B8BD7FB4-39FF-CA47-94A1-831116CB7A94}" type="presOf" srcId="{CFF9CA0C-7EA4-024A-B784-23DE99251EB3}" destId="{4D3A6FDB-094D-E347-A7C3-B0169AA73507}" srcOrd="0" destOrd="0" presId="urn:microsoft.com/office/officeart/2005/8/layout/process5"/>
    <dgm:cxn modelId="{A98BAFB4-3FBF-7549-903A-5F58DDF17B30}" srcId="{CFF9CA0C-7EA4-024A-B784-23DE99251EB3}" destId="{37D2B545-6416-5841-A821-E821B5C76324}" srcOrd="7" destOrd="0" parTransId="{36972AD3-EFCA-844E-9E96-20E95AE574F8}" sibTransId="{8081EEEF-3020-3E4F-B2B5-7E5E93444CF6}"/>
    <dgm:cxn modelId="{483C19B9-6524-8F44-A699-B8FFEE0E7095}" type="presOf" srcId="{0D7BA925-F3A7-704C-B013-9636B768A133}" destId="{DDB7F4ED-C506-E24F-A50F-10C80AFA521C}" srcOrd="0" destOrd="0" presId="urn:microsoft.com/office/officeart/2005/8/layout/process5"/>
    <dgm:cxn modelId="{1FAE03C2-18DF-C940-9A36-AE5C3CB0D736}" type="presOf" srcId="{8081EEEF-3020-3E4F-B2B5-7E5E93444CF6}" destId="{4AC601EC-0768-984F-A348-3652D97E5794}" srcOrd="0" destOrd="0" presId="urn:microsoft.com/office/officeart/2005/8/layout/process5"/>
    <dgm:cxn modelId="{D21B98C4-60CF-744A-904A-099D56A8A043}" srcId="{CFF9CA0C-7EA4-024A-B784-23DE99251EB3}" destId="{DD1E5FBA-A491-D14F-8615-2BB9DCF49E8D}" srcOrd="9" destOrd="0" parTransId="{A1AD9046-1845-3745-86C8-68E5DE300E74}" sibTransId="{643FB90D-CD96-8D41-B2AF-2527FBB0A2FC}"/>
    <dgm:cxn modelId="{FE9E50CA-7BA0-1E4F-8938-8C3471BED2E0}" type="presOf" srcId="{5A75E59A-B14C-664D-B284-722A8F1B91E1}" destId="{77D2B3D0-DBE6-7844-9E30-31D69C8FE4E4}" srcOrd="0" destOrd="0" presId="urn:microsoft.com/office/officeart/2005/8/layout/process5"/>
    <dgm:cxn modelId="{AFF271CD-59A5-0642-A2A9-A969D553ABBA}" type="presOf" srcId="{0F3351A9-F9E6-9447-AB88-36D8357A9474}" destId="{19A34DF8-7A90-DE48-929F-4BA37B072229}" srcOrd="0" destOrd="0" presId="urn:microsoft.com/office/officeart/2005/8/layout/process5"/>
    <dgm:cxn modelId="{ED1DBED2-6089-634B-8A97-8D041A6E6A04}" type="presOf" srcId="{7B9020EF-90DE-B540-A995-5B1027F306B7}" destId="{1D5E7026-1FC5-4248-BCF0-213CEC75A98E}" srcOrd="0" destOrd="0" presId="urn:microsoft.com/office/officeart/2005/8/layout/process5"/>
    <dgm:cxn modelId="{6D31F7D7-D62F-CB41-819E-80E06AD18E7D}" srcId="{CFF9CA0C-7EA4-024A-B784-23DE99251EB3}" destId="{CE88FB6B-BBBB-4140-A107-184CDE5B1664}" srcOrd="8" destOrd="0" parTransId="{928D974D-B37B-9B45-88F0-EEE15E4B33E9}" sibTransId="{21E07EA0-92F1-B24B-A1C0-82C40004A0B5}"/>
    <dgm:cxn modelId="{1FB738DA-361F-F74E-A894-213BFF181973}" type="presOf" srcId="{0D7BA925-F3A7-704C-B013-9636B768A133}" destId="{BA202C79-661D-8C40-A6C3-996F005EADCD}" srcOrd="1" destOrd="0" presId="urn:microsoft.com/office/officeart/2005/8/layout/process5"/>
    <dgm:cxn modelId="{8031D3E3-D4F7-2D43-8172-7B72E504324A}" srcId="{CFF9CA0C-7EA4-024A-B784-23DE99251EB3}" destId="{B8E7BBEB-2336-E34C-8A58-ADC5F25AF217}" srcOrd="6" destOrd="0" parTransId="{8C39D7A3-1B85-4344-93A4-710906870C26}" sibTransId="{0F3351A9-F9E6-9447-AB88-36D8357A9474}"/>
    <dgm:cxn modelId="{933FABEA-7834-544D-AAFE-634418472992}" type="presOf" srcId="{CE88FB6B-BBBB-4140-A107-184CDE5B1664}" destId="{C59FEE5B-8ED7-834A-8044-4E4FED42F724}" srcOrd="0" destOrd="0" presId="urn:microsoft.com/office/officeart/2005/8/layout/process5"/>
    <dgm:cxn modelId="{FEFF8FF3-E44D-ED47-853B-2816B96B8F0A}" type="presOf" srcId="{043BB608-16B9-C04F-815D-A6C0B1C0AAD9}" destId="{BD02B707-C47E-774F-8142-8ED14B15995E}" srcOrd="1" destOrd="0" presId="urn:microsoft.com/office/officeart/2005/8/layout/process5"/>
    <dgm:cxn modelId="{1096E0F5-6056-E94B-BFAD-7DC4AFA18FD0}" type="presOf" srcId="{84474D2A-E95E-5B49-9A07-F444B48D4E09}" destId="{49052370-5385-064F-A261-3FF3C7ABB7A7}" srcOrd="1" destOrd="0" presId="urn:microsoft.com/office/officeart/2005/8/layout/process5"/>
    <dgm:cxn modelId="{AAD284F7-F7AE-DA48-A28D-3833F4C332FB}" type="presOf" srcId="{0F3351A9-F9E6-9447-AB88-36D8357A9474}" destId="{8A1ABDF7-5E25-A046-B56D-46269A03320D}" srcOrd="1" destOrd="0" presId="urn:microsoft.com/office/officeart/2005/8/layout/process5"/>
    <dgm:cxn modelId="{316B6AF8-FB23-0E41-A1CD-58C8B998AD0C}" type="presOf" srcId="{5D702C78-09DF-6541-8C89-22BF27E650D5}" destId="{C40547C1-CE47-4F43-A5A7-D5BB925ADEAC}" srcOrd="0" destOrd="0" presId="urn:microsoft.com/office/officeart/2005/8/layout/process5"/>
    <dgm:cxn modelId="{D3BA00FC-EC12-174C-BAD0-BDC3745839E1}" type="presOf" srcId="{DC4A0866-DE3E-3D47-B6D3-1F707DDDB636}" destId="{8C3FA389-8C33-DA4C-889D-7FEC110F15F0}" srcOrd="0" destOrd="0" presId="urn:microsoft.com/office/officeart/2005/8/layout/process5"/>
    <dgm:cxn modelId="{3B949016-2F4A-0644-8F42-E646C35F3C2E}" type="presParOf" srcId="{4D3A6FDB-094D-E347-A7C3-B0169AA73507}" destId="{11FBDB7D-9162-0D4C-A472-C7F14CF6CC2B}" srcOrd="0" destOrd="0" presId="urn:microsoft.com/office/officeart/2005/8/layout/process5"/>
    <dgm:cxn modelId="{5C2ABD43-23F1-D948-91D2-2BB0923AC4ED}" type="presParOf" srcId="{4D3A6FDB-094D-E347-A7C3-B0169AA73507}" destId="{A37F47F9-ED6E-DE48-BAC3-9468BF66E4B4}" srcOrd="1" destOrd="0" presId="urn:microsoft.com/office/officeart/2005/8/layout/process5"/>
    <dgm:cxn modelId="{3099A336-9140-6641-92D0-54DD6A4A78CF}" type="presParOf" srcId="{A37F47F9-ED6E-DE48-BAC3-9468BF66E4B4}" destId="{49052370-5385-064F-A261-3FF3C7ABB7A7}" srcOrd="0" destOrd="0" presId="urn:microsoft.com/office/officeart/2005/8/layout/process5"/>
    <dgm:cxn modelId="{2A2F7557-BDE5-E841-80C1-6DE9F2C60771}" type="presParOf" srcId="{4D3A6FDB-094D-E347-A7C3-B0169AA73507}" destId="{D5070B0B-CDF2-7B4D-AC3B-1F9D4E0E67C2}" srcOrd="2" destOrd="0" presId="urn:microsoft.com/office/officeart/2005/8/layout/process5"/>
    <dgm:cxn modelId="{1ADA00CD-5553-2340-AD7D-B4159DC66E1C}" type="presParOf" srcId="{4D3A6FDB-094D-E347-A7C3-B0169AA73507}" destId="{77D2B3D0-DBE6-7844-9E30-31D69C8FE4E4}" srcOrd="3" destOrd="0" presId="urn:microsoft.com/office/officeart/2005/8/layout/process5"/>
    <dgm:cxn modelId="{346EE0F8-2A0A-464F-BAD6-6235F4F90887}" type="presParOf" srcId="{77D2B3D0-DBE6-7844-9E30-31D69C8FE4E4}" destId="{3335CACA-0157-CB42-AE2C-1B04DAAFE7AA}" srcOrd="0" destOrd="0" presId="urn:microsoft.com/office/officeart/2005/8/layout/process5"/>
    <dgm:cxn modelId="{156F0920-CCF4-D243-90AB-3B433AE027D7}" type="presParOf" srcId="{4D3A6FDB-094D-E347-A7C3-B0169AA73507}" destId="{8C3FA389-8C33-DA4C-889D-7FEC110F15F0}" srcOrd="4" destOrd="0" presId="urn:microsoft.com/office/officeart/2005/8/layout/process5"/>
    <dgm:cxn modelId="{62191BF5-C374-C749-985D-6574EC3124F6}" type="presParOf" srcId="{4D3A6FDB-094D-E347-A7C3-B0169AA73507}" destId="{1D5E7026-1FC5-4248-BCF0-213CEC75A98E}" srcOrd="5" destOrd="0" presId="urn:microsoft.com/office/officeart/2005/8/layout/process5"/>
    <dgm:cxn modelId="{088E160A-4D04-FC43-957B-FD66515FC647}" type="presParOf" srcId="{1D5E7026-1FC5-4248-BCF0-213CEC75A98E}" destId="{E568822D-1F66-D84D-9D11-55CF0B6F744B}" srcOrd="0" destOrd="0" presId="urn:microsoft.com/office/officeart/2005/8/layout/process5"/>
    <dgm:cxn modelId="{CE74674D-ACF8-A14B-BC0A-B57D2AE326DA}" type="presParOf" srcId="{4D3A6FDB-094D-E347-A7C3-B0169AA73507}" destId="{EF86B066-C49A-EE4B-A062-835C25AC80B3}" srcOrd="6" destOrd="0" presId="urn:microsoft.com/office/officeart/2005/8/layout/process5"/>
    <dgm:cxn modelId="{15CF08F2-97F2-274C-A8EA-3D670260A51A}" type="presParOf" srcId="{4D3A6FDB-094D-E347-A7C3-B0169AA73507}" destId="{6068A662-BC45-7F45-BDC7-C4F9B5300624}" srcOrd="7" destOrd="0" presId="urn:microsoft.com/office/officeart/2005/8/layout/process5"/>
    <dgm:cxn modelId="{7BA446EC-D260-8949-9D5A-78E698382047}" type="presParOf" srcId="{6068A662-BC45-7F45-BDC7-C4F9B5300624}" destId="{BD02B707-C47E-774F-8142-8ED14B15995E}" srcOrd="0" destOrd="0" presId="urn:microsoft.com/office/officeart/2005/8/layout/process5"/>
    <dgm:cxn modelId="{C3DEC4DE-769B-8344-87DD-481709449963}" type="presParOf" srcId="{4D3A6FDB-094D-E347-A7C3-B0169AA73507}" destId="{27C7BBA8-474C-6348-8606-C59CC5FA5FEB}" srcOrd="8" destOrd="0" presId="urn:microsoft.com/office/officeart/2005/8/layout/process5"/>
    <dgm:cxn modelId="{D15235CB-3940-364B-9CEA-F33731AD22D4}" type="presParOf" srcId="{4D3A6FDB-094D-E347-A7C3-B0169AA73507}" destId="{41BCA26C-84F6-B441-94FE-56D57CA54E16}" srcOrd="9" destOrd="0" presId="urn:microsoft.com/office/officeart/2005/8/layout/process5"/>
    <dgm:cxn modelId="{4C99D152-3051-1944-BBAB-4FAD4889BA64}" type="presParOf" srcId="{41BCA26C-84F6-B441-94FE-56D57CA54E16}" destId="{12A9DDCD-6BDC-FF4C-A870-9EF306675F27}" srcOrd="0" destOrd="0" presId="urn:microsoft.com/office/officeart/2005/8/layout/process5"/>
    <dgm:cxn modelId="{1D1BFC35-383F-C645-856B-5FB168D1017A}" type="presParOf" srcId="{4D3A6FDB-094D-E347-A7C3-B0169AA73507}" destId="{C40547C1-CE47-4F43-A5A7-D5BB925ADEAC}" srcOrd="10" destOrd="0" presId="urn:microsoft.com/office/officeart/2005/8/layout/process5"/>
    <dgm:cxn modelId="{34654835-C9AE-D149-952E-BAE7EA5379A3}" type="presParOf" srcId="{4D3A6FDB-094D-E347-A7C3-B0169AA73507}" destId="{DDB7F4ED-C506-E24F-A50F-10C80AFA521C}" srcOrd="11" destOrd="0" presId="urn:microsoft.com/office/officeart/2005/8/layout/process5"/>
    <dgm:cxn modelId="{56051C39-D3DB-754B-AF2C-E48F21F46887}" type="presParOf" srcId="{DDB7F4ED-C506-E24F-A50F-10C80AFA521C}" destId="{BA202C79-661D-8C40-A6C3-996F005EADCD}" srcOrd="0" destOrd="0" presId="urn:microsoft.com/office/officeart/2005/8/layout/process5"/>
    <dgm:cxn modelId="{E6AF04FC-251A-0A4D-8EA0-6DF4736109B5}" type="presParOf" srcId="{4D3A6FDB-094D-E347-A7C3-B0169AA73507}" destId="{4C35BC35-0817-2E49-B78C-DF6989AB5993}" srcOrd="12" destOrd="0" presId="urn:microsoft.com/office/officeart/2005/8/layout/process5"/>
    <dgm:cxn modelId="{D3ED0849-0ED7-8A46-870B-58B1BE270F7A}" type="presParOf" srcId="{4D3A6FDB-094D-E347-A7C3-B0169AA73507}" destId="{19A34DF8-7A90-DE48-929F-4BA37B072229}" srcOrd="13" destOrd="0" presId="urn:microsoft.com/office/officeart/2005/8/layout/process5"/>
    <dgm:cxn modelId="{2BA142BF-854D-DB42-8635-E5283E7E7C7B}" type="presParOf" srcId="{19A34DF8-7A90-DE48-929F-4BA37B072229}" destId="{8A1ABDF7-5E25-A046-B56D-46269A03320D}" srcOrd="0" destOrd="0" presId="urn:microsoft.com/office/officeart/2005/8/layout/process5"/>
    <dgm:cxn modelId="{0E006E57-19FE-CB4C-B8A8-54CAFDCA2AD5}" type="presParOf" srcId="{4D3A6FDB-094D-E347-A7C3-B0169AA73507}" destId="{92AF6B15-0356-2C47-8260-B1774FB446A0}" srcOrd="14" destOrd="0" presId="urn:microsoft.com/office/officeart/2005/8/layout/process5"/>
    <dgm:cxn modelId="{214585BF-1FFA-F046-9D7F-8E2A45C27405}" type="presParOf" srcId="{4D3A6FDB-094D-E347-A7C3-B0169AA73507}" destId="{4AC601EC-0768-984F-A348-3652D97E5794}" srcOrd="15" destOrd="0" presId="urn:microsoft.com/office/officeart/2005/8/layout/process5"/>
    <dgm:cxn modelId="{703AB60A-842F-7445-B68B-C1AC45FD5380}" type="presParOf" srcId="{4AC601EC-0768-984F-A348-3652D97E5794}" destId="{E92D373B-517A-094D-A01E-9E2910C2DFEF}" srcOrd="0" destOrd="0" presId="urn:microsoft.com/office/officeart/2005/8/layout/process5"/>
    <dgm:cxn modelId="{E684E1E1-24A4-C34A-9842-F1853B4A4152}" type="presParOf" srcId="{4D3A6FDB-094D-E347-A7C3-B0169AA73507}" destId="{C59FEE5B-8ED7-834A-8044-4E4FED42F724}" srcOrd="16" destOrd="0" presId="urn:microsoft.com/office/officeart/2005/8/layout/process5"/>
    <dgm:cxn modelId="{837C9AF1-DB78-0D4D-889B-9DF4B8545BF1}" type="presParOf" srcId="{4D3A6FDB-094D-E347-A7C3-B0169AA73507}" destId="{5D0639AB-5145-ED4A-B684-3146E311F48C}" srcOrd="17" destOrd="0" presId="urn:microsoft.com/office/officeart/2005/8/layout/process5"/>
    <dgm:cxn modelId="{E45D6754-FE9C-CD43-A91F-07C060D8DB56}" type="presParOf" srcId="{5D0639AB-5145-ED4A-B684-3146E311F48C}" destId="{FD4A9297-C0E0-CB4F-8B56-0BDB51F7E9FA}" srcOrd="0" destOrd="0" presId="urn:microsoft.com/office/officeart/2005/8/layout/process5"/>
    <dgm:cxn modelId="{F1382FFA-D1B5-BE4D-99D7-DC131D4055B7}" type="presParOf" srcId="{4D3A6FDB-094D-E347-A7C3-B0169AA73507}" destId="{FFA31C59-6937-CC48-BBC2-89E708BA5268}" srcOrd="1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BDB7D-9162-0D4C-A472-C7F14CF6CC2B}">
      <dsp:nvSpPr>
        <dsp:cNvPr id="0" name=""/>
        <dsp:cNvSpPr/>
      </dsp:nvSpPr>
      <dsp:spPr>
        <a:xfrm>
          <a:off x="93" y="702632"/>
          <a:ext cx="2181821" cy="1313748"/>
        </a:xfrm>
        <a:prstGeom prst="roundRect">
          <a:avLst>
            <a:gd name="adj" fmla="val 10000"/>
          </a:avLst>
        </a:prstGeom>
        <a:solidFill>
          <a:schemeClr val="tx2">
            <a:lumMod val="90000"/>
            <a:lum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#1 Restricting </a:t>
          </a:r>
          <a:r>
            <a:rPr lang="en-US" sz="1500" b="1" kern="1200" dirty="0"/>
            <a:t>full &amp; open </a:t>
          </a:r>
          <a:r>
            <a:rPr lang="en-US" sz="1500" kern="1200" dirty="0"/>
            <a:t>competition</a:t>
          </a:r>
        </a:p>
      </dsp:txBody>
      <dsp:txXfrm>
        <a:off x="38571" y="741110"/>
        <a:ext cx="2104865" cy="1236792"/>
      </dsp:txXfrm>
    </dsp:sp>
    <dsp:sp modelId="{A37F47F9-ED6E-DE48-BAC3-9468BF66E4B4}">
      <dsp:nvSpPr>
        <dsp:cNvPr id="0" name=""/>
        <dsp:cNvSpPr/>
      </dsp:nvSpPr>
      <dsp:spPr>
        <a:xfrm>
          <a:off x="2263400" y="1244685"/>
          <a:ext cx="196306" cy="229642"/>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3400" y="1290613"/>
        <a:ext cx="137414" cy="137786"/>
      </dsp:txXfrm>
    </dsp:sp>
    <dsp:sp modelId="{D5070B0B-CDF2-7B4D-AC3B-1F9D4E0E67C2}">
      <dsp:nvSpPr>
        <dsp:cNvPr id="0" name=""/>
        <dsp:cNvSpPr/>
      </dsp:nvSpPr>
      <dsp:spPr>
        <a:xfrm>
          <a:off x="2552305" y="702632"/>
          <a:ext cx="2181821" cy="1313748"/>
        </a:xfrm>
        <a:prstGeom prst="roundRect">
          <a:avLst>
            <a:gd name="adj" fmla="val 10000"/>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#2 Not performing detailed </a:t>
          </a:r>
          <a:r>
            <a:rPr lang="en-US" sz="1500" b="1" kern="1200" dirty="0"/>
            <a:t>price or cost analysis </a:t>
          </a:r>
          <a:r>
            <a:rPr lang="en-US" sz="1500" kern="1200" dirty="0"/>
            <a:t>for procurements above the Simplified Acquisition Threshold</a:t>
          </a:r>
        </a:p>
      </dsp:txBody>
      <dsp:txXfrm>
        <a:off x="2590783" y="741110"/>
        <a:ext cx="2104865" cy="1236792"/>
      </dsp:txXfrm>
    </dsp:sp>
    <dsp:sp modelId="{77D2B3D0-DBE6-7844-9E30-31D69C8FE4E4}">
      <dsp:nvSpPr>
        <dsp:cNvPr id="0" name=""/>
        <dsp:cNvSpPr/>
      </dsp:nvSpPr>
      <dsp:spPr>
        <a:xfrm>
          <a:off x="4815612" y="1244685"/>
          <a:ext cx="196306" cy="229642"/>
        </a:xfrm>
        <a:prstGeom prst="rightArrow">
          <a:avLst>
            <a:gd name="adj1" fmla="val 60000"/>
            <a:gd name="adj2" fmla="val 50000"/>
          </a:avLst>
        </a:prstGeom>
        <a:solidFill>
          <a:schemeClr val="accent1">
            <a:shade val="90000"/>
            <a:hueOff val="-5213"/>
            <a:satOff val="-702"/>
            <a:lumOff val="341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4815612" y="1290613"/>
        <a:ext cx="137414" cy="137786"/>
      </dsp:txXfrm>
    </dsp:sp>
    <dsp:sp modelId="{8C3FA389-8C33-DA4C-889D-7FEC110F15F0}">
      <dsp:nvSpPr>
        <dsp:cNvPr id="0" name=""/>
        <dsp:cNvSpPr/>
      </dsp:nvSpPr>
      <dsp:spPr>
        <a:xfrm>
          <a:off x="5104517" y="702632"/>
          <a:ext cx="2181821" cy="1313748"/>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#3 Engaging in </a:t>
          </a:r>
          <a:r>
            <a:rPr lang="en-US" sz="1500" b="1" kern="1200" dirty="0"/>
            <a:t>sole-sourcing</a:t>
          </a:r>
          <a:r>
            <a:rPr lang="en-US" sz="1500" kern="1200" dirty="0"/>
            <a:t> procurement without documenting emergency or exigent situation</a:t>
          </a:r>
        </a:p>
      </dsp:txBody>
      <dsp:txXfrm>
        <a:off x="5142995" y="741110"/>
        <a:ext cx="2104865" cy="1236792"/>
      </dsp:txXfrm>
    </dsp:sp>
    <dsp:sp modelId="{1D5E7026-1FC5-4248-BCF0-213CEC75A98E}">
      <dsp:nvSpPr>
        <dsp:cNvPr id="0" name=""/>
        <dsp:cNvSpPr/>
      </dsp:nvSpPr>
      <dsp:spPr>
        <a:xfrm>
          <a:off x="7367845" y="1244685"/>
          <a:ext cx="196356" cy="229642"/>
        </a:xfrm>
        <a:prstGeom prst="rightArrow">
          <a:avLst>
            <a:gd name="adj1" fmla="val 60000"/>
            <a:gd name="adj2" fmla="val 50000"/>
          </a:avLst>
        </a:prstGeom>
        <a:solidFill>
          <a:schemeClr val="accent1">
            <a:shade val="90000"/>
            <a:hueOff val="-10426"/>
            <a:satOff val="-1405"/>
            <a:lumOff val="68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7367845" y="1290613"/>
        <a:ext cx="137449" cy="137786"/>
      </dsp:txXfrm>
    </dsp:sp>
    <dsp:sp modelId="{EF86B066-C49A-EE4B-A062-835C25AC80B3}">
      <dsp:nvSpPr>
        <dsp:cNvPr id="0" name=""/>
        <dsp:cNvSpPr/>
      </dsp:nvSpPr>
      <dsp:spPr>
        <a:xfrm>
          <a:off x="7656822" y="702632"/>
          <a:ext cx="2181821" cy="1313748"/>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#4 Continuing work under sole-source contract </a:t>
          </a:r>
          <a:r>
            <a:rPr lang="en-US" sz="1500" b="1" kern="1200" dirty="0"/>
            <a:t>after the urgent need has ended</a:t>
          </a:r>
        </a:p>
      </dsp:txBody>
      <dsp:txXfrm>
        <a:off x="7695300" y="741110"/>
        <a:ext cx="2104865" cy="1236792"/>
      </dsp:txXfrm>
    </dsp:sp>
    <dsp:sp modelId="{6068A662-BC45-7F45-BDC7-C4F9B5300624}">
      <dsp:nvSpPr>
        <dsp:cNvPr id="0" name=""/>
        <dsp:cNvSpPr/>
      </dsp:nvSpPr>
      <dsp:spPr>
        <a:xfrm rot="5400191">
          <a:off x="8649533" y="2081199"/>
          <a:ext cx="196306" cy="229642"/>
        </a:xfrm>
        <a:prstGeom prst="rightArrow">
          <a:avLst>
            <a:gd name="adj1" fmla="val 60000"/>
            <a:gd name="adj2" fmla="val 50000"/>
          </a:avLst>
        </a:prstGeom>
        <a:solidFill>
          <a:schemeClr val="accent1">
            <a:shade val="90000"/>
            <a:hueOff val="-15640"/>
            <a:satOff val="-2107"/>
            <a:lumOff val="102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rot="-5400000">
        <a:off x="8678795" y="2097867"/>
        <a:ext cx="137786" cy="137414"/>
      </dsp:txXfrm>
    </dsp:sp>
    <dsp:sp modelId="{27C7BBA8-474C-6348-8606-C59CC5FA5FEB}">
      <dsp:nvSpPr>
        <dsp:cNvPr id="0" name=""/>
        <dsp:cNvSpPr/>
      </dsp:nvSpPr>
      <dsp:spPr>
        <a:xfrm>
          <a:off x="7656728" y="2386771"/>
          <a:ext cx="2181821" cy="1313748"/>
        </a:xfrm>
        <a:prstGeom prst="roundRect">
          <a:avLst>
            <a:gd name="adj" fmla="val 10000"/>
          </a:avLst>
        </a:prstGeom>
        <a:solidFill>
          <a:schemeClr val="tx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#5 Not making and documenting efforts to </a:t>
          </a:r>
          <a:r>
            <a:rPr lang="en-US" sz="1500" b="0" kern="1200" dirty="0"/>
            <a:t>take</a:t>
          </a:r>
          <a:r>
            <a:rPr lang="en-US" sz="1500" b="1" kern="1200" dirty="0"/>
            <a:t> all "affirmative steps“ </a:t>
          </a:r>
          <a:r>
            <a:rPr lang="en-US" sz="1500" b="0" kern="1200" dirty="0"/>
            <a:t>for S/M/WBE inclusion</a:t>
          </a:r>
          <a:endParaRPr lang="en-US" sz="1500" b="1" kern="1200" dirty="0"/>
        </a:p>
      </dsp:txBody>
      <dsp:txXfrm>
        <a:off x="7695206" y="2425249"/>
        <a:ext cx="2104865" cy="1236792"/>
      </dsp:txXfrm>
    </dsp:sp>
    <dsp:sp modelId="{41BCA26C-84F6-B441-94FE-56D57CA54E16}">
      <dsp:nvSpPr>
        <dsp:cNvPr id="0" name=""/>
        <dsp:cNvSpPr/>
      </dsp:nvSpPr>
      <dsp:spPr>
        <a:xfrm rot="10800000">
          <a:off x="7378936" y="2928824"/>
          <a:ext cx="196306" cy="229642"/>
        </a:xfrm>
        <a:prstGeom prst="rightArrow">
          <a:avLst>
            <a:gd name="adj1" fmla="val 60000"/>
            <a:gd name="adj2" fmla="val 50000"/>
          </a:avLst>
        </a:prstGeom>
        <a:solidFill>
          <a:schemeClr val="accent1">
            <a:shade val="90000"/>
            <a:hueOff val="-20853"/>
            <a:satOff val="-2810"/>
            <a:lumOff val="136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rot="10800000">
        <a:off x="7437828" y="2974752"/>
        <a:ext cx="137414" cy="137786"/>
      </dsp:txXfrm>
    </dsp:sp>
    <dsp:sp modelId="{C40547C1-CE47-4F43-A5A7-D5BB925ADEAC}">
      <dsp:nvSpPr>
        <dsp:cNvPr id="0" name=""/>
        <dsp:cNvSpPr/>
      </dsp:nvSpPr>
      <dsp:spPr>
        <a:xfrm>
          <a:off x="5104517" y="2386771"/>
          <a:ext cx="2181821" cy="1313748"/>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#6 Awarding </a:t>
          </a:r>
          <a:r>
            <a:rPr lang="en-US" sz="1500" b="1" kern="1200" dirty="0"/>
            <a:t>"time-and-materials" </a:t>
          </a:r>
          <a:r>
            <a:rPr lang="en-US" sz="1500" kern="1200" dirty="0"/>
            <a:t>contract without ceiling price and documenting why no other contract type is suitable</a:t>
          </a:r>
        </a:p>
      </dsp:txBody>
      <dsp:txXfrm>
        <a:off x="5142995" y="2425249"/>
        <a:ext cx="2104865" cy="1236792"/>
      </dsp:txXfrm>
    </dsp:sp>
    <dsp:sp modelId="{DDB7F4ED-C506-E24F-A50F-10C80AFA521C}">
      <dsp:nvSpPr>
        <dsp:cNvPr id="0" name=""/>
        <dsp:cNvSpPr/>
      </dsp:nvSpPr>
      <dsp:spPr>
        <a:xfrm rot="10800000">
          <a:off x="4826724" y="2928824"/>
          <a:ext cx="196306" cy="229642"/>
        </a:xfrm>
        <a:prstGeom prst="rightArrow">
          <a:avLst>
            <a:gd name="adj1" fmla="val 60000"/>
            <a:gd name="adj2" fmla="val 50000"/>
          </a:avLst>
        </a:prstGeom>
        <a:solidFill>
          <a:schemeClr val="accent1">
            <a:shade val="90000"/>
            <a:hueOff val="-26066"/>
            <a:satOff val="-3512"/>
            <a:lumOff val="1708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rot="10800000">
        <a:off x="4885616" y="2974752"/>
        <a:ext cx="137414" cy="137786"/>
      </dsp:txXfrm>
    </dsp:sp>
    <dsp:sp modelId="{4C35BC35-0817-2E49-B78C-DF6989AB5993}">
      <dsp:nvSpPr>
        <dsp:cNvPr id="0" name=""/>
        <dsp:cNvSpPr/>
      </dsp:nvSpPr>
      <dsp:spPr>
        <a:xfrm>
          <a:off x="2552305" y="2386771"/>
          <a:ext cx="2181821" cy="1313748"/>
        </a:xfrm>
        <a:prstGeom prst="roundRect">
          <a:avLst>
            <a:gd name="adj" fmla="val 10000"/>
          </a:avLst>
        </a:prstGeom>
        <a:solidFill>
          <a:schemeClr val="tx2">
            <a:lumMod val="90000"/>
            <a:lum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#7 Not including the </a:t>
          </a:r>
          <a:r>
            <a:rPr lang="en-US" sz="1500" b="1" kern="1200" dirty="0"/>
            <a:t>required contract clauses</a:t>
          </a:r>
        </a:p>
      </dsp:txBody>
      <dsp:txXfrm>
        <a:off x="2590783" y="2425249"/>
        <a:ext cx="2104865" cy="1236792"/>
      </dsp:txXfrm>
    </dsp:sp>
    <dsp:sp modelId="{19A34DF8-7A90-DE48-929F-4BA37B072229}">
      <dsp:nvSpPr>
        <dsp:cNvPr id="0" name=""/>
        <dsp:cNvSpPr/>
      </dsp:nvSpPr>
      <dsp:spPr>
        <a:xfrm rot="10800000">
          <a:off x="2274512" y="2928824"/>
          <a:ext cx="196306" cy="229642"/>
        </a:xfrm>
        <a:prstGeom prst="rightArrow">
          <a:avLst>
            <a:gd name="adj1" fmla="val 60000"/>
            <a:gd name="adj2" fmla="val 50000"/>
          </a:avLst>
        </a:prstGeom>
        <a:solidFill>
          <a:schemeClr val="accent1">
            <a:shade val="90000"/>
            <a:hueOff val="-31279"/>
            <a:satOff val="-4215"/>
            <a:lumOff val="205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rot="10800000">
        <a:off x="2333404" y="2974752"/>
        <a:ext cx="137414" cy="137786"/>
      </dsp:txXfrm>
    </dsp:sp>
    <dsp:sp modelId="{92AF6B15-0356-2C47-8260-B1774FB446A0}">
      <dsp:nvSpPr>
        <dsp:cNvPr id="0" name=""/>
        <dsp:cNvSpPr/>
      </dsp:nvSpPr>
      <dsp:spPr>
        <a:xfrm>
          <a:off x="93" y="2386771"/>
          <a:ext cx="2181821" cy="1313748"/>
        </a:xfrm>
        <a:prstGeom prst="roundRect">
          <a:avLst>
            <a:gd name="adj" fmla="val 10000"/>
          </a:avLst>
        </a:prstGeom>
        <a:solidFill>
          <a:schemeClr val="tx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#8 Awarding a </a:t>
          </a:r>
          <a:r>
            <a:rPr lang="en-US" sz="1500" b="1" kern="1200" dirty="0"/>
            <a:t>"cost-plus-percentage-of-cost" or "percentage-of-construction-cost" </a:t>
          </a:r>
          <a:r>
            <a:rPr lang="en-US" sz="1500" kern="1200" dirty="0"/>
            <a:t>contract</a:t>
          </a:r>
        </a:p>
      </dsp:txBody>
      <dsp:txXfrm>
        <a:off x="38571" y="2425249"/>
        <a:ext cx="2104865" cy="1236792"/>
      </dsp:txXfrm>
    </dsp:sp>
    <dsp:sp modelId="{4AC601EC-0768-984F-A348-3652D97E5794}">
      <dsp:nvSpPr>
        <dsp:cNvPr id="0" name=""/>
        <dsp:cNvSpPr/>
      </dsp:nvSpPr>
      <dsp:spPr>
        <a:xfrm rot="5400000">
          <a:off x="992850" y="3765338"/>
          <a:ext cx="196306" cy="229642"/>
        </a:xfrm>
        <a:prstGeom prst="rightArrow">
          <a:avLst>
            <a:gd name="adj1" fmla="val 60000"/>
            <a:gd name="adj2" fmla="val 50000"/>
          </a:avLst>
        </a:prstGeom>
        <a:solidFill>
          <a:schemeClr val="accent1">
            <a:shade val="90000"/>
            <a:hueOff val="-36493"/>
            <a:satOff val="-4917"/>
            <a:lumOff val="239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rot="-5400000">
        <a:off x="1022110" y="3782006"/>
        <a:ext cx="137786" cy="137414"/>
      </dsp:txXfrm>
    </dsp:sp>
    <dsp:sp modelId="{C59FEE5B-8ED7-834A-8044-4E4FED42F724}">
      <dsp:nvSpPr>
        <dsp:cNvPr id="0" name=""/>
        <dsp:cNvSpPr/>
      </dsp:nvSpPr>
      <dsp:spPr>
        <a:xfrm>
          <a:off x="93" y="4070910"/>
          <a:ext cx="2181821" cy="1313748"/>
        </a:xfrm>
        <a:prstGeom prst="roundRect">
          <a:avLst>
            <a:gd name="adj" fmla="val 10000"/>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#9 Awarding a contract to </a:t>
          </a:r>
          <a:r>
            <a:rPr lang="en-US" sz="1500" b="1" kern="1200" dirty="0"/>
            <a:t>contractors that are suspended or debarred</a:t>
          </a:r>
        </a:p>
      </dsp:txBody>
      <dsp:txXfrm>
        <a:off x="38571" y="4109388"/>
        <a:ext cx="2104865" cy="1236792"/>
      </dsp:txXfrm>
    </dsp:sp>
    <dsp:sp modelId="{5D0639AB-5145-ED4A-B684-3146E311F48C}">
      <dsp:nvSpPr>
        <dsp:cNvPr id="0" name=""/>
        <dsp:cNvSpPr/>
      </dsp:nvSpPr>
      <dsp:spPr>
        <a:xfrm>
          <a:off x="2263400" y="4612963"/>
          <a:ext cx="196306" cy="229642"/>
        </a:xfrm>
        <a:prstGeom prst="rightArrow">
          <a:avLst>
            <a:gd name="adj1" fmla="val 60000"/>
            <a:gd name="adj2" fmla="val 50000"/>
          </a:avLst>
        </a:prstGeom>
        <a:solidFill>
          <a:schemeClr val="accent1">
            <a:shade val="90000"/>
            <a:hueOff val="-41706"/>
            <a:satOff val="-5620"/>
            <a:lumOff val="273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3400" y="4658891"/>
        <a:ext cx="137414" cy="137786"/>
      </dsp:txXfrm>
    </dsp:sp>
    <dsp:sp modelId="{FFA31C59-6937-CC48-BBC2-89E708BA5268}">
      <dsp:nvSpPr>
        <dsp:cNvPr id="0" name=""/>
        <dsp:cNvSpPr/>
      </dsp:nvSpPr>
      <dsp:spPr>
        <a:xfrm>
          <a:off x="2552305" y="4070910"/>
          <a:ext cx="2181821" cy="1313748"/>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#10 Not </a:t>
          </a:r>
          <a:r>
            <a:rPr lang="en-US" sz="1500" b="1" kern="1200" dirty="0"/>
            <a:t>documenting all steps of a procuremen</a:t>
          </a:r>
          <a:r>
            <a:rPr lang="en-US" sz="1500" kern="1200" dirty="0"/>
            <a:t>t to answer questions that could arise months or years after</a:t>
          </a:r>
        </a:p>
      </dsp:txBody>
      <dsp:txXfrm>
        <a:off x="2590783" y="4109388"/>
        <a:ext cx="2104865" cy="12367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23EDD4-6C65-E54D-B323-25D614E1F2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437971-E083-15CE-2E1E-066C5B3549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E10D16-9B04-3F47-AF52-115F26094834}" type="datetimeFigureOut">
              <a:rPr lang="en-US" smtClean="0"/>
              <a:t>7/10/26</a:t>
            </a:fld>
            <a:endParaRPr lang="en-US"/>
          </a:p>
        </p:txBody>
      </p:sp>
      <p:sp>
        <p:nvSpPr>
          <p:cNvPr id="4" name="Footer Placeholder 3">
            <a:extLst>
              <a:ext uri="{FF2B5EF4-FFF2-40B4-BE49-F238E27FC236}">
                <a16:creationId xmlns:a16="http://schemas.microsoft.com/office/drawing/2014/main" id="{061E0910-1B25-E27C-A15C-D0647C8605F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44567FE-739A-991C-A0C4-11A8FCB101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FD0E83-B92B-F341-86AB-4BA4B128C3D1}" type="slidenum">
              <a:rPr lang="en-US" smtClean="0"/>
              <a:t>‹#›</a:t>
            </a:fld>
            <a:endParaRPr lang="en-US"/>
          </a:p>
        </p:txBody>
      </p:sp>
    </p:spTree>
    <p:extLst>
      <p:ext uri="{BB962C8B-B14F-4D97-AF65-F5344CB8AC3E}">
        <p14:creationId xmlns:p14="http://schemas.microsoft.com/office/powerpoint/2010/main" val="49253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59F3A9-1C70-4DA3-B4F7-9AAB0C36E16D}" type="datetimeFigureOut">
              <a:rPr lang="en-US" smtClean="0"/>
              <a:t>7/10/26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54E1F-E0B8-469C-BBC6-14273EBF5AFE}" type="slidenum">
              <a:rPr lang="en-US" smtClean="0"/>
              <a:t>‹#›</a:t>
            </a:fld>
            <a:endParaRPr lang="en-US"/>
          </a:p>
        </p:txBody>
      </p:sp>
    </p:spTree>
    <p:extLst>
      <p:ext uri="{BB962C8B-B14F-4D97-AF65-F5344CB8AC3E}">
        <p14:creationId xmlns:p14="http://schemas.microsoft.com/office/powerpoint/2010/main" val="4041381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54E1F-E0B8-469C-BBC6-14273EBF5AFE}" type="slidenum">
              <a:rPr lang="en-US" smtClean="0"/>
              <a:t>2</a:t>
            </a:fld>
            <a:endParaRPr lang="en-US"/>
          </a:p>
        </p:txBody>
      </p:sp>
    </p:spTree>
    <p:extLst>
      <p:ext uri="{BB962C8B-B14F-4D97-AF65-F5344CB8AC3E}">
        <p14:creationId xmlns:p14="http://schemas.microsoft.com/office/powerpoint/2010/main" val="2754915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4, 7, 9, &amp; 10 is key to recovery </a:t>
            </a:r>
          </a:p>
        </p:txBody>
      </p:sp>
      <p:sp>
        <p:nvSpPr>
          <p:cNvPr id="4" name="Slide Number Placeholder 3"/>
          <p:cNvSpPr>
            <a:spLocks noGrp="1"/>
          </p:cNvSpPr>
          <p:nvPr>
            <p:ph type="sldNum" sz="quarter" idx="5"/>
          </p:nvPr>
        </p:nvSpPr>
        <p:spPr/>
        <p:txBody>
          <a:bodyPr/>
          <a:lstStyle/>
          <a:p>
            <a:fld id="{C9D54E1F-E0B8-469C-BBC6-14273EBF5AFE}" type="slidenum">
              <a:rPr lang="en-US" smtClean="0"/>
              <a:t>13</a:t>
            </a:fld>
            <a:endParaRPr lang="en-US" dirty="0"/>
          </a:p>
        </p:txBody>
      </p:sp>
    </p:spTree>
    <p:extLst>
      <p:ext uri="{BB962C8B-B14F-4D97-AF65-F5344CB8AC3E}">
        <p14:creationId xmlns:p14="http://schemas.microsoft.com/office/powerpoint/2010/main" val="2062090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54E1F-E0B8-469C-BBC6-14273EBF5AFE}" type="slidenum">
              <a:rPr lang="en-US" smtClean="0"/>
              <a:t>15</a:t>
            </a:fld>
            <a:endParaRPr lang="en-US"/>
          </a:p>
        </p:txBody>
      </p:sp>
    </p:spTree>
    <p:extLst>
      <p:ext uri="{BB962C8B-B14F-4D97-AF65-F5344CB8AC3E}">
        <p14:creationId xmlns:p14="http://schemas.microsoft.com/office/powerpoint/2010/main" val="3739349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54E1F-E0B8-469C-BBC6-14273EBF5AFE}" type="slidenum">
              <a:rPr lang="en-US" smtClean="0"/>
              <a:t>16</a:t>
            </a:fld>
            <a:endParaRPr lang="en-US"/>
          </a:p>
        </p:txBody>
      </p:sp>
    </p:spTree>
    <p:extLst>
      <p:ext uri="{BB962C8B-B14F-4D97-AF65-F5344CB8AC3E}">
        <p14:creationId xmlns:p14="http://schemas.microsoft.com/office/powerpoint/2010/main" val="3335816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54E1F-E0B8-469C-BBC6-14273EBF5AFE}" type="slidenum">
              <a:rPr lang="en-US" smtClean="0"/>
              <a:t>17</a:t>
            </a:fld>
            <a:endParaRPr lang="en-US"/>
          </a:p>
        </p:txBody>
      </p:sp>
    </p:spTree>
    <p:extLst>
      <p:ext uri="{BB962C8B-B14F-4D97-AF65-F5344CB8AC3E}">
        <p14:creationId xmlns:p14="http://schemas.microsoft.com/office/powerpoint/2010/main" val="2564795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54E1F-E0B8-469C-BBC6-14273EBF5AFE}" type="slidenum">
              <a:rPr lang="en-US" smtClean="0"/>
              <a:t>18</a:t>
            </a:fld>
            <a:endParaRPr lang="en-US"/>
          </a:p>
        </p:txBody>
      </p:sp>
    </p:spTree>
    <p:extLst>
      <p:ext uri="{BB962C8B-B14F-4D97-AF65-F5344CB8AC3E}">
        <p14:creationId xmlns:p14="http://schemas.microsoft.com/office/powerpoint/2010/main" val="441571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54E1F-E0B8-469C-BBC6-14273EBF5AFE}" type="slidenum">
              <a:rPr lang="en-US" smtClean="0"/>
              <a:t>19</a:t>
            </a:fld>
            <a:endParaRPr lang="en-US"/>
          </a:p>
        </p:txBody>
      </p:sp>
    </p:spTree>
    <p:extLst>
      <p:ext uri="{BB962C8B-B14F-4D97-AF65-F5344CB8AC3E}">
        <p14:creationId xmlns:p14="http://schemas.microsoft.com/office/powerpoint/2010/main" val="4102737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7A7E4-BEFE-64BA-6B60-253952FA1F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17CBC2-550E-4F07-C026-690E295A8B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CDF9C2-BD95-2183-C2F4-6AD16C8FC9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5BF13B-1BE2-0541-8A57-49B4B47D0FFE}"/>
              </a:ext>
            </a:extLst>
          </p:cNvPr>
          <p:cNvSpPr>
            <a:spLocks noGrp="1"/>
          </p:cNvSpPr>
          <p:nvPr>
            <p:ph type="sldNum" sz="quarter" idx="5"/>
          </p:nvPr>
        </p:nvSpPr>
        <p:spPr/>
        <p:txBody>
          <a:bodyPr/>
          <a:lstStyle/>
          <a:p>
            <a:fld id="{C9D54E1F-E0B8-469C-BBC6-14273EBF5AFE}" type="slidenum">
              <a:rPr lang="en-US" smtClean="0"/>
              <a:t>20</a:t>
            </a:fld>
            <a:endParaRPr lang="en-US"/>
          </a:p>
        </p:txBody>
      </p:sp>
    </p:spTree>
    <p:extLst>
      <p:ext uri="{BB962C8B-B14F-4D97-AF65-F5344CB8AC3E}">
        <p14:creationId xmlns:p14="http://schemas.microsoft.com/office/powerpoint/2010/main" val="3228448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54E1F-E0B8-469C-BBC6-14273EBF5AFE}" type="slidenum">
              <a:rPr lang="en-US" smtClean="0"/>
              <a:t>3</a:t>
            </a:fld>
            <a:endParaRPr lang="en-US"/>
          </a:p>
        </p:txBody>
      </p:sp>
    </p:spTree>
    <p:extLst>
      <p:ext uri="{BB962C8B-B14F-4D97-AF65-F5344CB8AC3E}">
        <p14:creationId xmlns:p14="http://schemas.microsoft.com/office/powerpoint/2010/main" val="382776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54E1F-E0B8-469C-BBC6-14273EBF5AFE}" type="slidenum">
              <a:rPr lang="en-US" smtClean="0"/>
              <a:t>4</a:t>
            </a:fld>
            <a:endParaRPr lang="en-US"/>
          </a:p>
        </p:txBody>
      </p:sp>
    </p:spTree>
    <p:extLst>
      <p:ext uri="{BB962C8B-B14F-4D97-AF65-F5344CB8AC3E}">
        <p14:creationId xmlns:p14="http://schemas.microsoft.com/office/powerpoint/2010/main" val="2560218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15E37-E507-B5B1-A170-68ECE0F0C2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96EFBC-B7B5-9C97-D2A0-6594ACED14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F2BDF8-4650-7435-69BC-3622778BFA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ABB658-2661-248A-C1F8-830732225C18}"/>
              </a:ext>
            </a:extLst>
          </p:cNvPr>
          <p:cNvSpPr>
            <a:spLocks noGrp="1"/>
          </p:cNvSpPr>
          <p:nvPr>
            <p:ph type="sldNum" sz="quarter" idx="5"/>
          </p:nvPr>
        </p:nvSpPr>
        <p:spPr/>
        <p:txBody>
          <a:bodyPr/>
          <a:lstStyle/>
          <a:p>
            <a:fld id="{C9D54E1F-E0B8-469C-BBC6-14273EBF5AFE}" type="slidenum">
              <a:rPr lang="en-US" smtClean="0"/>
              <a:t>5</a:t>
            </a:fld>
            <a:endParaRPr lang="en-US"/>
          </a:p>
        </p:txBody>
      </p:sp>
    </p:spTree>
    <p:extLst>
      <p:ext uri="{BB962C8B-B14F-4D97-AF65-F5344CB8AC3E}">
        <p14:creationId xmlns:p14="http://schemas.microsoft.com/office/powerpoint/2010/main" val="3146235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309C1-FF99-555C-1340-82D19E0ED9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400C80-3D77-6C78-DB61-59BFD220B7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C76D0F-70C0-7B97-16D4-1DF2659DBE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3C638A-BBA3-8463-4292-332CE49B0282}"/>
              </a:ext>
            </a:extLst>
          </p:cNvPr>
          <p:cNvSpPr>
            <a:spLocks noGrp="1"/>
          </p:cNvSpPr>
          <p:nvPr>
            <p:ph type="sldNum" sz="quarter" idx="5"/>
          </p:nvPr>
        </p:nvSpPr>
        <p:spPr/>
        <p:txBody>
          <a:bodyPr/>
          <a:lstStyle/>
          <a:p>
            <a:fld id="{C9D54E1F-E0B8-469C-BBC6-14273EBF5AFE}" type="slidenum">
              <a:rPr lang="en-US" smtClean="0"/>
              <a:t>6</a:t>
            </a:fld>
            <a:endParaRPr lang="en-US"/>
          </a:p>
        </p:txBody>
      </p:sp>
    </p:spTree>
    <p:extLst>
      <p:ext uri="{BB962C8B-B14F-4D97-AF65-F5344CB8AC3E}">
        <p14:creationId xmlns:p14="http://schemas.microsoft.com/office/powerpoint/2010/main" val="3013712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56B02-AB9E-D1C7-4941-31EFA23660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B518FB-ED43-B1C9-D24E-6E8B52D1B2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161B28-3270-CC7E-3779-71CC99301F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358E72-E2AF-1FEF-7D3A-71A507F31424}"/>
              </a:ext>
            </a:extLst>
          </p:cNvPr>
          <p:cNvSpPr>
            <a:spLocks noGrp="1"/>
          </p:cNvSpPr>
          <p:nvPr>
            <p:ph type="sldNum" sz="quarter" idx="5"/>
          </p:nvPr>
        </p:nvSpPr>
        <p:spPr/>
        <p:txBody>
          <a:bodyPr/>
          <a:lstStyle/>
          <a:p>
            <a:fld id="{C9D54E1F-E0B8-469C-BBC6-14273EBF5AFE}" type="slidenum">
              <a:rPr lang="en-US" smtClean="0"/>
              <a:t>7</a:t>
            </a:fld>
            <a:endParaRPr lang="en-US"/>
          </a:p>
        </p:txBody>
      </p:sp>
    </p:spTree>
    <p:extLst>
      <p:ext uri="{BB962C8B-B14F-4D97-AF65-F5344CB8AC3E}">
        <p14:creationId xmlns:p14="http://schemas.microsoft.com/office/powerpoint/2010/main" val="1420799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C9D54E1F-E0B8-469C-BBC6-14273EBF5AFE}" type="slidenum">
              <a:rPr lang="en-US" smtClean="0"/>
              <a:t>8</a:t>
            </a:fld>
            <a:endParaRPr lang="en-US"/>
          </a:p>
        </p:txBody>
      </p:sp>
    </p:spTree>
    <p:extLst>
      <p:ext uri="{BB962C8B-B14F-4D97-AF65-F5344CB8AC3E}">
        <p14:creationId xmlns:p14="http://schemas.microsoft.com/office/powerpoint/2010/main" val="2164323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C9D54E1F-E0B8-469C-BBC6-14273EBF5AFE}" type="slidenum">
              <a:rPr lang="en-US" smtClean="0"/>
              <a:t>10</a:t>
            </a:fld>
            <a:endParaRPr lang="en-US"/>
          </a:p>
        </p:txBody>
      </p:sp>
    </p:spTree>
    <p:extLst>
      <p:ext uri="{BB962C8B-B14F-4D97-AF65-F5344CB8AC3E}">
        <p14:creationId xmlns:p14="http://schemas.microsoft.com/office/powerpoint/2010/main" val="3703313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54E1F-E0B8-469C-BBC6-14273EBF5AFE}" type="slidenum">
              <a:rPr lang="en-US" smtClean="0"/>
              <a:t>11</a:t>
            </a:fld>
            <a:endParaRPr lang="en-US"/>
          </a:p>
        </p:txBody>
      </p:sp>
    </p:spTree>
    <p:extLst>
      <p:ext uri="{BB962C8B-B14F-4D97-AF65-F5344CB8AC3E}">
        <p14:creationId xmlns:p14="http://schemas.microsoft.com/office/powerpoint/2010/main" val="1372548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7.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7.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7.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7.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7.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7.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image" Target="../media/image7.sv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7.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6337-1212-4E37-B614-FAD81622B5A9}"/>
              </a:ext>
            </a:extLst>
          </p:cNvPr>
          <p:cNvSpPr>
            <a:spLocks noGrp="1"/>
          </p:cNvSpPr>
          <p:nvPr>
            <p:ph type="ctrTitle"/>
          </p:nvPr>
        </p:nvSpPr>
        <p:spPr bwMode="gray">
          <a:xfrm>
            <a:off x="515938" y="2419867"/>
            <a:ext cx="11153775" cy="2387600"/>
          </a:xfrm>
        </p:spPr>
        <p:txBody>
          <a:bodyPr anchor="b"/>
          <a:lstStyle>
            <a:lvl1pPr algn="r">
              <a:defRPr sz="44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CAABD177-2A4B-4908-91A5-743154C1BAAC}"/>
              </a:ext>
            </a:extLst>
          </p:cNvPr>
          <p:cNvSpPr>
            <a:spLocks noGrp="1"/>
          </p:cNvSpPr>
          <p:nvPr>
            <p:ph type="subTitle" idx="1"/>
          </p:nvPr>
        </p:nvSpPr>
        <p:spPr bwMode="gray">
          <a:xfrm>
            <a:off x="515938" y="4783138"/>
            <a:ext cx="11153775" cy="1160462"/>
          </a:xfrm>
        </p:spPr>
        <p:txBody>
          <a:bodyPr/>
          <a:lstStyle>
            <a:lvl1pPr marL="0" indent="0" algn="r">
              <a:buNone/>
              <a:defRPr sz="24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A picture containing drawing&#10;&#10;Description automatically generated">
            <a:extLst>
              <a:ext uri="{FF2B5EF4-FFF2-40B4-BE49-F238E27FC236}">
                <a16:creationId xmlns:a16="http://schemas.microsoft.com/office/drawing/2014/main" id="{57D8D92B-16A3-4D75-AD4D-2926076485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620" y="752592"/>
            <a:ext cx="887795" cy="1603490"/>
          </a:xfrm>
          <a:prstGeom prst="rect">
            <a:avLst/>
          </a:prstGeom>
        </p:spPr>
      </p:pic>
      <p:sp>
        <p:nvSpPr>
          <p:cNvPr id="11" name="Text Placeholder 10">
            <a:extLst>
              <a:ext uri="{FF2B5EF4-FFF2-40B4-BE49-F238E27FC236}">
                <a16:creationId xmlns:a16="http://schemas.microsoft.com/office/drawing/2014/main" id="{31EBDA7D-81C3-4943-8E66-876B1D138B49}"/>
              </a:ext>
            </a:extLst>
          </p:cNvPr>
          <p:cNvSpPr>
            <a:spLocks noGrp="1"/>
          </p:cNvSpPr>
          <p:nvPr>
            <p:ph type="body" sz="quarter" idx="10" hasCustomPrompt="1"/>
          </p:nvPr>
        </p:nvSpPr>
        <p:spPr>
          <a:xfrm>
            <a:off x="515937" y="6106968"/>
            <a:ext cx="11153775" cy="307777"/>
          </a:xfrm>
        </p:spPr>
        <p:txBody>
          <a:bodyPr wrap="square">
            <a:spAutoFit/>
          </a:bodyPr>
          <a:lstStyle>
            <a:lvl1pPr marL="0" indent="0" algn="r">
              <a:buNone/>
              <a:defRPr sz="1400">
                <a:solidFill>
                  <a:srgbClr val="000000"/>
                </a:solidFill>
              </a:defRPr>
            </a:lvl1pPr>
            <a:lvl2pPr marL="228600" indent="0">
              <a:buNone/>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Date</a:t>
            </a:r>
          </a:p>
        </p:txBody>
      </p:sp>
      <p:pic>
        <p:nvPicPr>
          <p:cNvPr id="5" name="Graphic 4">
            <a:extLst>
              <a:ext uri="{FF2B5EF4-FFF2-40B4-BE49-F238E27FC236}">
                <a16:creationId xmlns:a16="http://schemas.microsoft.com/office/drawing/2014/main" id="{485EAEE9-9B32-6B91-27E7-ECD10A28EF86}"/>
              </a:ext>
            </a:extLst>
          </p:cNvPr>
          <p:cNvPicPr>
            <a:picLocks noChangeAspect="1"/>
          </p:cNvPicPr>
          <p:nvPr userDrawn="1"/>
        </p:nvPicPr>
        <p:blipFill rotWithShape="1">
          <a:blip>
            <a:extLst>
              <a:ext uri="{96DAC541-7B7A-43D3-8B79-37D633B846F1}">
                <asvg:svgBlip xmlns:asvg="http://schemas.microsoft.com/office/drawing/2016/SVG/main" r:embed="rId4"/>
              </a:ext>
            </a:extLst>
          </a:blip>
          <a:srcRect r="14294"/>
          <a:stretch/>
        </p:blipFill>
        <p:spPr>
          <a:xfrm flipH="1">
            <a:off x="0" y="0"/>
            <a:ext cx="4772013" cy="6858000"/>
          </a:xfrm>
          <a:prstGeom prst="rect">
            <a:avLst/>
          </a:prstGeom>
        </p:spPr>
      </p:pic>
      <p:pic>
        <p:nvPicPr>
          <p:cNvPr id="6" name="Graphic 5">
            <a:extLst>
              <a:ext uri="{FF2B5EF4-FFF2-40B4-BE49-F238E27FC236}">
                <a16:creationId xmlns:a16="http://schemas.microsoft.com/office/drawing/2014/main" id="{FC8932F1-FC9B-A5F5-41F6-09CA4C89457C}"/>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9177506" y="117816"/>
            <a:ext cx="2867559" cy="1720535"/>
          </a:xfrm>
          <a:prstGeom prst="rect">
            <a:avLst/>
          </a:prstGeom>
        </p:spPr>
      </p:pic>
      <p:pic>
        <p:nvPicPr>
          <p:cNvPr id="7" name="Picture 6" descr="FERMA">
            <a:extLst>
              <a:ext uri="{FF2B5EF4-FFF2-40B4-BE49-F238E27FC236}">
                <a16:creationId xmlns:a16="http://schemas.microsoft.com/office/drawing/2014/main" id="{7E7972E7-3BBB-AA4C-3A5B-4BE2BCF48595}"/>
              </a:ext>
            </a:extLst>
          </p:cNvPr>
          <p:cNvPicPr>
            <a:picLocks noChangeAspect="1"/>
          </p:cNvPicPr>
          <p:nvPr userDrawn="1"/>
        </p:nvPicPr>
        <p:blipFill>
          <a:blip r:embed="rId6"/>
          <a:stretch>
            <a:fillRect/>
          </a:stretch>
        </p:blipFill>
        <p:spPr>
          <a:xfrm>
            <a:off x="7216517" y="336304"/>
            <a:ext cx="1960989" cy="1283557"/>
          </a:xfrm>
          <a:prstGeom prst="rect">
            <a:avLst/>
          </a:prstGeom>
        </p:spPr>
      </p:pic>
    </p:spTree>
    <p:custDataLst>
      <p:tags r:id="rId1"/>
    </p:custDataLst>
    <p:extLst>
      <p:ext uri="{BB962C8B-B14F-4D97-AF65-F5344CB8AC3E}">
        <p14:creationId xmlns:p14="http://schemas.microsoft.com/office/powerpoint/2010/main" val="1566511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Vertical)">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7848EA-036C-6D86-BEA8-9805ADCFA823}"/>
              </a:ext>
            </a:extLst>
          </p:cNvPr>
          <p:cNvSpPr>
            <a:spLocks noGrp="1"/>
          </p:cNvSpPr>
          <p:nvPr>
            <p:ph type="sldNum" sz="quarter" idx="12"/>
          </p:nvPr>
        </p:nvSpPr>
        <p:spPr>
          <a:xfrm>
            <a:off x="10648541" y="6146199"/>
            <a:ext cx="1114834" cy="365125"/>
          </a:xfrm>
        </p:spPr>
        <p:txBody>
          <a:bodyPr/>
          <a:lstStyle>
            <a:lvl1pPr>
              <a:defRPr sz="1400">
                <a:solidFill>
                  <a:schemeClr val="tx2"/>
                </a:solidFill>
              </a:defRPr>
            </a:lvl1pPr>
          </a:lstStyle>
          <a:p>
            <a:fld id="{FF33EA07-9897-48D0-83D1-77E6B61918ED}" type="slidenum">
              <a:rPr lang="en-US" smtClean="0"/>
              <a:pPr/>
              <a:t>‹#›</a:t>
            </a:fld>
            <a:endParaRPr lang="en-US" dirty="0"/>
          </a:p>
        </p:txBody>
      </p:sp>
      <p:pic>
        <p:nvPicPr>
          <p:cNvPr id="7" name="Graphic 6">
            <a:extLst>
              <a:ext uri="{FF2B5EF4-FFF2-40B4-BE49-F238E27FC236}">
                <a16:creationId xmlns:a16="http://schemas.microsoft.com/office/drawing/2014/main" id="{A1200E9C-7DEA-2203-83DD-99CD540A3BE6}"/>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l="25952" r="17887" b="20846"/>
          <a:stretch/>
        </p:blipFill>
        <p:spPr>
          <a:xfrm rot="16200000">
            <a:off x="8140063" y="2769964"/>
            <a:ext cx="6857999" cy="1318070"/>
          </a:xfrm>
          <a:prstGeom prst="rect">
            <a:avLst/>
          </a:prstGeom>
        </p:spPr>
      </p:pic>
      <p:pic>
        <p:nvPicPr>
          <p:cNvPr id="8" name="Graphic 7">
            <a:extLst>
              <a:ext uri="{FF2B5EF4-FFF2-40B4-BE49-F238E27FC236}">
                <a16:creationId xmlns:a16="http://schemas.microsoft.com/office/drawing/2014/main" id="{0FB45A89-ABFF-C503-34E4-A3FAEA0D675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1147810" y="537148"/>
            <a:ext cx="555017" cy="542951"/>
          </a:xfrm>
          <a:prstGeom prst="rect">
            <a:avLst/>
          </a:prstGeom>
        </p:spPr>
      </p:pic>
    </p:spTree>
    <p:custDataLst>
      <p:tags r:id="rId1"/>
    </p:custDataLst>
    <p:extLst>
      <p:ext uri="{BB962C8B-B14F-4D97-AF65-F5344CB8AC3E}">
        <p14:creationId xmlns:p14="http://schemas.microsoft.com/office/powerpoint/2010/main" val="2159277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Horizontal)">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EEB44EA-66C7-C20D-90E1-2428B6D41EBC}"/>
              </a:ext>
            </a:extLst>
          </p:cNvPr>
          <p:cNvSpPr>
            <a:spLocks noGrp="1"/>
          </p:cNvSpPr>
          <p:nvPr>
            <p:ph idx="1" hasCustomPrompt="1"/>
          </p:nvPr>
        </p:nvSpPr>
        <p:spPr>
          <a:xfrm>
            <a:off x="2545350" y="1600985"/>
            <a:ext cx="3309181" cy="713872"/>
          </a:xfrm>
        </p:spPr>
        <p:txBody>
          <a:bodyPr anchor="ctr">
            <a:normAutofit/>
          </a:bodyPr>
          <a:lstStyle>
            <a:lvl1pPr marL="0" indent="0" algn="l">
              <a:lnSpc>
                <a:spcPct val="120000"/>
              </a:lnSpc>
              <a:buNone/>
              <a:defRPr sz="1800" b="1" i="0">
                <a:solidFill>
                  <a:schemeClr val="tx1"/>
                </a:solidFill>
                <a:effectLst/>
                <a:latin typeface="Gill Sans MT" panose="020B0502020104020203" pitchFamily="34" charset="77"/>
              </a:defRPr>
            </a:lvl1pPr>
          </a:lstStyle>
          <a:p>
            <a:pPr lvl="0"/>
            <a:r>
              <a:rPr lang="en-US" dirty="0"/>
              <a:t>Topic 1</a:t>
            </a:r>
          </a:p>
        </p:txBody>
      </p:sp>
      <p:sp>
        <p:nvSpPr>
          <p:cNvPr id="33" name="Content Placeholder 2">
            <a:extLst>
              <a:ext uri="{FF2B5EF4-FFF2-40B4-BE49-F238E27FC236}">
                <a16:creationId xmlns:a16="http://schemas.microsoft.com/office/drawing/2014/main" id="{C54E77A6-0556-77DE-CA4B-E0B417FF1370}"/>
              </a:ext>
            </a:extLst>
          </p:cNvPr>
          <p:cNvSpPr>
            <a:spLocks noGrp="1"/>
          </p:cNvSpPr>
          <p:nvPr>
            <p:ph idx="37" hasCustomPrompt="1"/>
          </p:nvPr>
        </p:nvSpPr>
        <p:spPr>
          <a:xfrm>
            <a:off x="1756669" y="1588321"/>
            <a:ext cx="571431" cy="739201"/>
          </a:xfrm>
        </p:spPr>
        <p:txBody>
          <a:bodyPr>
            <a:noAutofit/>
          </a:bodyPr>
          <a:lstStyle>
            <a:lvl1pPr marL="0" indent="0" algn="ctr">
              <a:lnSpc>
                <a:spcPct val="120000"/>
              </a:lnSpc>
              <a:buNone/>
              <a:defRPr sz="4000" b="1" i="0">
                <a:solidFill>
                  <a:srgbClr val="5E7360"/>
                </a:solidFill>
                <a:effectLst/>
                <a:latin typeface="Gill Sans MT" panose="020B0502020104020203" pitchFamily="34" charset="77"/>
              </a:defRPr>
            </a:lvl1pPr>
          </a:lstStyle>
          <a:p>
            <a:pPr lvl="0"/>
            <a:r>
              <a:rPr lang="en-US" dirty="0"/>
              <a:t>1</a:t>
            </a:r>
          </a:p>
        </p:txBody>
      </p:sp>
      <p:sp>
        <p:nvSpPr>
          <p:cNvPr id="34" name="Content Placeholder 2">
            <a:extLst>
              <a:ext uri="{FF2B5EF4-FFF2-40B4-BE49-F238E27FC236}">
                <a16:creationId xmlns:a16="http://schemas.microsoft.com/office/drawing/2014/main" id="{53CFB0A6-4341-67D7-22AA-164161C4E7BD}"/>
              </a:ext>
            </a:extLst>
          </p:cNvPr>
          <p:cNvSpPr>
            <a:spLocks noGrp="1"/>
          </p:cNvSpPr>
          <p:nvPr>
            <p:ph idx="38" hasCustomPrompt="1"/>
          </p:nvPr>
        </p:nvSpPr>
        <p:spPr>
          <a:xfrm>
            <a:off x="1756668" y="2439214"/>
            <a:ext cx="571431" cy="739201"/>
          </a:xfrm>
        </p:spPr>
        <p:txBody>
          <a:bodyPr>
            <a:noAutofit/>
          </a:bodyPr>
          <a:lstStyle>
            <a:lvl1pPr marL="0" indent="0" algn="ctr">
              <a:lnSpc>
                <a:spcPct val="120000"/>
              </a:lnSpc>
              <a:buNone/>
              <a:defRPr sz="4000" b="1" i="0">
                <a:solidFill>
                  <a:srgbClr val="5E7360"/>
                </a:solidFill>
                <a:effectLst/>
                <a:latin typeface="Gill Sans MT" panose="020B0502020104020203" pitchFamily="34" charset="77"/>
              </a:defRPr>
            </a:lvl1pPr>
          </a:lstStyle>
          <a:p>
            <a:pPr lvl="0"/>
            <a:r>
              <a:rPr lang="en-US" dirty="0"/>
              <a:t>2</a:t>
            </a:r>
          </a:p>
        </p:txBody>
      </p:sp>
      <p:sp>
        <p:nvSpPr>
          <p:cNvPr id="35" name="Content Placeholder 2">
            <a:extLst>
              <a:ext uri="{FF2B5EF4-FFF2-40B4-BE49-F238E27FC236}">
                <a16:creationId xmlns:a16="http://schemas.microsoft.com/office/drawing/2014/main" id="{2D245E40-957B-DBF8-3431-4160171AD289}"/>
              </a:ext>
            </a:extLst>
          </p:cNvPr>
          <p:cNvSpPr>
            <a:spLocks noGrp="1"/>
          </p:cNvSpPr>
          <p:nvPr>
            <p:ph idx="39" hasCustomPrompt="1"/>
          </p:nvPr>
        </p:nvSpPr>
        <p:spPr>
          <a:xfrm>
            <a:off x="1756668" y="3317930"/>
            <a:ext cx="571431" cy="739201"/>
          </a:xfrm>
        </p:spPr>
        <p:txBody>
          <a:bodyPr>
            <a:noAutofit/>
          </a:bodyPr>
          <a:lstStyle>
            <a:lvl1pPr marL="0" indent="0" algn="ctr">
              <a:lnSpc>
                <a:spcPct val="120000"/>
              </a:lnSpc>
              <a:buNone/>
              <a:defRPr sz="4000" b="1" i="0">
                <a:solidFill>
                  <a:srgbClr val="5E7360"/>
                </a:solidFill>
                <a:effectLst/>
                <a:latin typeface="Gill Sans MT" panose="020B0502020104020203" pitchFamily="34" charset="77"/>
              </a:defRPr>
            </a:lvl1pPr>
          </a:lstStyle>
          <a:p>
            <a:pPr lvl="0"/>
            <a:r>
              <a:rPr lang="en-US" dirty="0"/>
              <a:t>3</a:t>
            </a:r>
          </a:p>
        </p:txBody>
      </p:sp>
      <p:sp>
        <p:nvSpPr>
          <p:cNvPr id="36" name="Content Placeholder 2">
            <a:extLst>
              <a:ext uri="{FF2B5EF4-FFF2-40B4-BE49-F238E27FC236}">
                <a16:creationId xmlns:a16="http://schemas.microsoft.com/office/drawing/2014/main" id="{4F74AB24-0033-A80B-1CE2-046C710DF956}"/>
              </a:ext>
            </a:extLst>
          </p:cNvPr>
          <p:cNvSpPr>
            <a:spLocks noGrp="1"/>
          </p:cNvSpPr>
          <p:nvPr>
            <p:ph idx="40" hasCustomPrompt="1"/>
          </p:nvPr>
        </p:nvSpPr>
        <p:spPr>
          <a:xfrm>
            <a:off x="1752600" y="4195228"/>
            <a:ext cx="571431" cy="739201"/>
          </a:xfrm>
        </p:spPr>
        <p:txBody>
          <a:bodyPr>
            <a:noAutofit/>
          </a:bodyPr>
          <a:lstStyle>
            <a:lvl1pPr marL="0" indent="0" algn="ctr">
              <a:lnSpc>
                <a:spcPct val="120000"/>
              </a:lnSpc>
              <a:buNone/>
              <a:defRPr sz="4000" b="1" i="0">
                <a:solidFill>
                  <a:srgbClr val="5E7360"/>
                </a:solidFill>
                <a:effectLst/>
                <a:latin typeface="Gill Sans MT" panose="020B0502020104020203" pitchFamily="34" charset="77"/>
              </a:defRPr>
            </a:lvl1pPr>
          </a:lstStyle>
          <a:p>
            <a:pPr lvl="0"/>
            <a:r>
              <a:rPr lang="en-US" dirty="0"/>
              <a:t>4</a:t>
            </a:r>
          </a:p>
        </p:txBody>
      </p:sp>
      <p:sp>
        <p:nvSpPr>
          <p:cNvPr id="37" name="Content Placeholder 2">
            <a:extLst>
              <a:ext uri="{FF2B5EF4-FFF2-40B4-BE49-F238E27FC236}">
                <a16:creationId xmlns:a16="http://schemas.microsoft.com/office/drawing/2014/main" id="{FE3968B7-BDE8-B5AA-978C-44FE3D850326}"/>
              </a:ext>
            </a:extLst>
          </p:cNvPr>
          <p:cNvSpPr>
            <a:spLocks noGrp="1"/>
          </p:cNvSpPr>
          <p:nvPr>
            <p:ph idx="41" hasCustomPrompt="1"/>
          </p:nvPr>
        </p:nvSpPr>
        <p:spPr>
          <a:xfrm>
            <a:off x="1752599" y="5072526"/>
            <a:ext cx="571431" cy="739201"/>
          </a:xfrm>
        </p:spPr>
        <p:txBody>
          <a:bodyPr>
            <a:noAutofit/>
          </a:bodyPr>
          <a:lstStyle>
            <a:lvl1pPr marL="0" indent="0" algn="ctr">
              <a:lnSpc>
                <a:spcPct val="120000"/>
              </a:lnSpc>
              <a:buNone/>
              <a:defRPr sz="4000" b="1" i="0">
                <a:solidFill>
                  <a:srgbClr val="5E7360"/>
                </a:solidFill>
                <a:effectLst/>
                <a:latin typeface="Gill Sans MT" panose="020B0502020104020203" pitchFamily="34" charset="77"/>
              </a:defRPr>
            </a:lvl1pPr>
          </a:lstStyle>
          <a:p>
            <a:pPr lvl="0"/>
            <a:r>
              <a:rPr lang="en-US" dirty="0"/>
              <a:t>5</a:t>
            </a:r>
          </a:p>
        </p:txBody>
      </p:sp>
      <p:sp>
        <p:nvSpPr>
          <p:cNvPr id="38" name="Content Placeholder 2">
            <a:extLst>
              <a:ext uri="{FF2B5EF4-FFF2-40B4-BE49-F238E27FC236}">
                <a16:creationId xmlns:a16="http://schemas.microsoft.com/office/drawing/2014/main" id="{44E875D7-69EA-03E9-F967-B44EE72212AF}"/>
              </a:ext>
            </a:extLst>
          </p:cNvPr>
          <p:cNvSpPr>
            <a:spLocks noGrp="1"/>
          </p:cNvSpPr>
          <p:nvPr>
            <p:ph idx="42" hasCustomPrompt="1"/>
          </p:nvPr>
        </p:nvSpPr>
        <p:spPr>
          <a:xfrm>
            <a:off x="2545349" y="2452954"/>
            <a:ext cx="3309181" cy="713872"/>
          </a:xfrm>
        </p:spPr>
        <p:txBody>
          <a:bodyPr anchor="ctr">
            <a:normAutofit/>
          </a:bodyPr>
          <a:lstStyle>
            <a:lvl1pPr marL="0" indent="0" algn="l">
              <a:lnSpc>
                <a:spcPct val="120000"/>
              </a:lnSpc>
              <a:buNone/>
              <a:defRPr sz="1800" b="1" i="0">
                <a:solidFill>
                  <a:schemeClr val="tx1"/>
                </a:solidFill>
                <a:effectLst/>
                <a:latin typeface="Gill Sans MT" panose="020B0502020104020203" pitchFamily="34" charset="77"/>
              </a:defRPr>
            </a:lvl1pPr>
          </a:lstStyle>
          <a:p>
            <a:pPr lvl="0"/>
            <a:r>
              <a:rPr lang="en-US" dirty="0"/>
              <a:t>Topic 2</a:t>
            </a:r>
          </a:p>
        </p:txBody>
      </p:sp>
      <p:sp>
        <p:nvSpPr>
          <p:cNvPr id="39" name="Content Placeholder 2">
            <a:extLst>
              <a:ext uri="{FF2B5EF4-FFF2-40B4-BE49-F238E27FC236}">
                <a16:creationId xmlns:a16="http://schemas.microsoft.com/office/drawing/2014/main" id="{A18EF4D7-ED11-C451-F4B8-F937ADF0AA6D}"/>
              </a:ext>
            </a:extLst>
          </p:cNvPr>
          <p:cNvSpPr>
            <a:spLocks noGrp="1"/>
          </p:cNvSpPr>
          <p:nvPr>
            <p:ph idx="43" hasCustomPrompt="1"/>
          </p:nvPr>
        </p:nvSpPr>
        <p:spPr>
          <a:xfrm>
            <a:off x="2545349" y="3330594"/>
            <a:ext cx="3281814" cy="713872"/>
          </a:xfrm>
        </p:spPr>
        <p:txBody>
          <a:bodyPr anchor="ctr">
            <a:normAutofit/>
          </a:bodyPr>
          <a:lstStyle>
            <a:lvl1pPr marL="0" indent="0" algn="l">
              <a:lnSpc>
                <a:spcPct val="120000"/>
              </a:lnSpc>
              <a:buNone/>
              <a:defRPr sz="1800" b="1" i="0">
                <a:solidFill>
                  <a:schemeClr val="tx1"/>
                </a:solidFill>
                <a:effectLst/>
                <a:latin typeface="Gill Sans MT" panose="020B0502020104020203" pitchFamily="34" charset="77"/>
              </a:defRPr>
            </a:lvl1pPr>
          </a:lstStyle>
          <a:p>
            <a:pPr lvl="0"/>
            <a:r>
              <a:rPr lang="en-US" dirty="0"/>
              <a:t>Topic 3</a:t>
            </a:r>
          </a:p>
        </p:txBody>
      </p:sp>
      <p:sp>
        <p:nvSpPr>
          <p:cNvPr id="40" name="Content Placeholder 2">
            <a:extLst>
              <a:ext uri="{FF2B5EF4-FFF2-40B4-BE49-F238E27FC236}">
                <a16:creationId xmlns:a16="http://schemas.microsoft.com/office/drawing/2014/main" id="{404668E7-4534-18C4-87DD-C21E30E726F9}"/>
              </a:ext>
            </a:extLst>
          </p:cNvPr>
          <p:cNvSpPr>
            <a:spLocks noGrp="1"/>
          </p:cNvSpPr>
          <p:nvPr>
            <p:ph idx="44" hasCustomPrompt="1"/>
          </p:nvPr>
        </p:nvSpPr>
        <p:spPr>
          <a:xfrm>
            <a:off x="2541239" y="4207892"/>
            <a:ext cx="3281814" cy="713872"/>
          </a:xfrm>
        </p:spPr>
        <p:txBody>
          <a:bodyPr anchor="ctr">
            <a:normAutofit/>
          </a:bodyPr>
          <a:lstStyle>
            <a:lvl1pPr marL="0" indent="0" algn="l">
              <a:lnSpc>
                <a:spcPct val="120000"/>
              </a:lnSpc>
              <a:buNone/>
              <a:defRPr sz="1800" b="1" i="0">
                <a:solidFill>
                  <a:schemeClr val="tx1"/>
                </a:solidFill>
                <a:effectLst/>
                <a:latin typeface="Gill Sans MT" panose="020B0502020104020203" pitchFamily="34" charset="77"/>
              </a:defRPr>
            </a:lvl1pPr>
          </a:lstStyle>
          <a:p>
            <a:pPr lvl="0"/>
            <a:r>
              <a:rPr lang="en-US" dirty="0"/>
              <a:t>Topic 3</a:t>
            </a:r>
          </a:p>
        </p:txBody>
      </p:sp>
      <p:sp>
        <p:nvSpPr>
          <p:cNvPr id="41" name="Content Placeholder 2">
            <a:extLst>
              <a:ext uri="{FF2B5EF4-FFF2-40B4-BE49-F238E27FC236}">
                <a16:creationId xmlns:a16="http://schemas.microsoft.com/office/drawing/2014/main" id="{BB799848-8B37-EFE8-1D32-DAA525CA520A}"/>
              </a:ext>
            </a:extLst>
          </p:cNvPr>
          <p:cNvSpPr>
            <a:spLocks noGrp="1"/>
          </p:cNvSpPr>
          <p:nvPr>
            <p:ph idx="45" hasCustomPrompt="1"/>
          </p:nvPr>
        </p:nvSpPr>
        <p:spPr>
          <a:xfrm>
            <a:off x="2557029" y="5085190"/>
            <a:ext cx="3297501" cy="713872"/>
          </a:xfrm>
        </p:spPr>
        <p:txBody>
          <a:bodyPr anchor="ctr">
            <a:normAutofit/>
          </a:bodyPr>
          <a:lstStyle>
            <a:lvl1pPr marL="0" indent="0" algn="l">
              <a:lnSpc>
                <a:spcPct val="120000"/>
              </a:lnSpc>
              <a:buNone/>
              <a:defRPr sz="1800" b="1" i="0">
                <a:solidFill>
                  <a:schemeClr val="tx1"/>
                </a:solidFill>
                <a:effectLst/>
                <a:latin typeface="Gill Sans MT" panose="020B0502020104020203" pitchFamily="34" charset="77"/>
              </a:defRPr>
            </a:lvl1pPr>
          </a:lstStyle>
          <a:p>
            <a:pPr lvl="0"/>
            <a:r>
              <a:rPr lang="en-US" dirty="0"/>
              <a:t>Topic 3</a:t>
            </a:r>
          </a:p>
        </p:txBody>
      </p:sp>
      <p:sp>
        <p:nvSpPr>
          <p:cNvPr id="2" name="Content Placeholder 2">
            <a:extLst>
              <a:ext uri="{FF2B5EF4-FFF2-40B4-BE49-F238E27FC236}">
                <a16:creationId xmlns:a16="http://schemas.microsoft.com/office/drawing/2014/main" id="{812F9366-55DE-44C1-979D-DF8B1142B807}"/>
              </a:ext>
            </a:extLst>
          </p:cNvPr>
          <p:cNvSpPr>
            <a:spLocks noGrp="1"/>
          </p:cNvSpPr>
          <p:nvPr>
            <p:ph idx="1" hasCustomPrompt="1"/>
          </p:nvPr>
        </p:nvSpPr>
        <p:spPr>
          <a:xfrm>
            <a:off x="7339061" y="1600985"/>
            <a:ext cx="3309181" cy="713872"/>
          </a:xfrm>
        </p:spPr>
        <p:txBody>
          <a:bodyPr anchor="ctr">
            <a:normAutofit/>
          </a:bodyPr>
          <a:lstStyle>
            <a:lvl1pPr marL="0" indent="0" algn="l">
              <a:lnSpc>
                <a:spcPct val="120000"/>
              </a:lnSpc>
              <a:buNone/>
              <a:defRPr sz="1800" b="1" i="0">
                <a:solidFill>
                  <a:schemeClr val="tx1"/>
                </a:solidFill>
                <a:effectLst/>
                <a:latin typeface="Gill Sans MT" panose="020B0502020104020203" pitchFamily="34" charset="77"/>
              </a:defRPr>
            </a:lvl1pPr>
          </a:lstStyle>
          <a:p>
            <a:pPr lvl="0"/>
            <a:r>
              <a:rPr lang="en-US" dirty="0"/>
              <a:t>Topic 1</a:t>
            </a:r>
          </a:p>
        </p:txBody>
      </p:sp>
      <p:sp>
        <p:nvSpPr>
          <p:cNvPr id="6" name="Content Placeholder 2">
            <a:extLst>
              <a:ext uri="{FF2B5EF4-FFF2-40B4-BE49-F238E27FC236}">
                <a16:creationId xmlns:a16="http://schemas.microsoft.com/office/drawing/2014/main" id="{9DFC2A2A-A14D-4126-283E-971AB0545C70}"/>
              </a:ext>
            </a:extLst>
          </p:cNvPr>
          <p:cNvSpPr>
            <a:spLocks noGrp="1"/>
          </p:cNvSpPr>
          <p:nvPr>
            <p:ph idx="37" hasCustomPrompt="1"/>
          </p:nvPr>
        </p:nvSpPr>
        <p:spPr>
          <a:xfrm>
            <a:off x="6550380" y="1588321"/>
            <a:ext cx="571431" cy="739201"/>
          </a:xfrm>
        </p:spPr>
        <p:txBody>
          <a:bodyPr>
            <a:noAutofit/>
          </a:bodyPr>
          <a:lstStyle>
            <a:lvl1pPr marL="0" indent="0" algn="ctr">
              <a:lnSpc>
                <a:spcPct val="120000"/>
              </a:lnSpc>
              <a:buNone/>
              <a:defRPr sz="4000" b="1" i="0">
                <a:solidFill>
                  <a:srgbClr val="5E7360"/>
                </a:solidFill>
                <a:effectLst/>
                <a:latin typeface="Gill Sans MT" panose="020B0502020104020203" pitchFamily="34" charset="77"/>
              </a:defRPr>
            </a:lvl1pPr>
          </a:lstStyle>
          <a:p>
            <a:pPr lvl="0"/>
            <a:r>
              <a:rPr lang="en-US" dirty="0"/>
              <a:t>6</a:t>
            </a:r>
          </a:p>
        </p:txBody>
      </p:sp>
      <p:sp>
        <p:nvSpPr>
          <p:cNvPr id="7" name="Content Placeholder 2">
            <a:extLst>
              <a:ext uri="{FF2B5EF4-FFF2-40B4-BE49-F238E27FC236}">
                <a16:creationId xmlns:a16="http://schemas.microsoft.com/office/drawing/2014/main" id="{3B42BA35-16EE-B376-B696-AA6A1CDB4DFE}"/>
              </a:ext>
            </a:extLst>
          </p:cNvPr>
          <p:cNvSpPr>
            <a:spLocks noGrp="1"/>
          </p:cNvSpPr>
          <p:nvPr>
            <p:ph idx="38" hasCustomPrompt="1"/>
          </p:nvPr>
        </p:nvSpPr>
        <p:spPr>
          <a:xfrm>
            <a:off x="6550379" y="2439214"/>
            <a:ext cx="571431" cy="739201"/>
          </a:xfrm>
        </p:spPr>
        <p:txBody>
          <a:bodyPr>
            <a:noAutofit/>
          </a:bodyPr>
          <a:lstStyle>
            <a:lvl1pPr marL="0" indent="0" algn="ctr">
              <a:lnSpc>
                <a:spcPct val="120000"/>
              </a:lnSpc>
              <a:buNone/>
              <a:defRPr sz="4000" b="1" i="0">
                <a:solidFill>
                  <a:srgbClr val="5E7360"/>
                </a:solidFill>
                <a:effectLst/>
                <a:latin typeface="Gill Sans MT" panose="020B0502020104020203" pitchFamily="34" charset="77"/>
              </a:defRPr>
            </a:lvl1pPr>
          </a:lstStyle>
          <a:p>
            <a:pPr lvl="0"/>
            <a:r>
              <a:rPr lang="en-US" dirty="0"/>
              <a:t>7</a:t>
            </a:r>
          </a:p>
        </p:txBody>
      </p:sp>
      <p:sp>
        <p:nvSpPr>
          <p:cNvPr id="8" name="Content Placeholder 2">
            <a:extLst>
              <a:ext uri="{FF2B5EF4-FFF2-40B4-BE49-F238E27FC236}">
                <a16:creationId xmlns:a16="http://schemas.microsoft.com/office/drawing/2014/main" id="{1822C399-A482-C71B-BC50-002127DF7C15}"/>
              </a:ext>
            </a:extLst>
          </p:cNvPr>
          <p:cNvSpPr>
            <a:spLocks noGrp="1"/>
          </p:cNvSpPr>
          <p:nvPr>
            <p:ph idx="39" hasCustomPrompt="1"/>
          </p:nvPr>
        </p:nvSpPr>
        <p:spPr>
          <a:xfrm>
            <a:off x="6550379" y="3317930"/>
            <a:ext cx="571431" cy="739201"/>
          </a:xfrm>
        </p:spPr>
        <p:txBody>
          <a:bodyPr>
            <a:noAutofit/>
          </a:bodyPr>
          <a:lstStyle>
            <a:lvl1pPr marL="0" indent="0" algn="ctr">
              <a:lnSpc>
                <a:spcPct val="120000"/>
              </a:lnSpc>
              <a:buNone/>
              <a:defRPr sz="4000" b="1" i="0">
                <a:solidFill>
                  <a:srgbClr val="5E7360"/>
                </a:solidFill>
                <a:effectLst/>
                <a:latin typeface="Gill Sans MT" panose="020B0502020104020203" pitchFamily="34" charset="77"/>
              </a:defRPr>
            </a:lvl1pPr>
          </a:lstStyle>
          <a:p>
            <a:pPr lvl="0"/>
            <a:r>
              <a:rPr lang="en-US" dirty="0"/>
              <a:t>8</a:t>
            </a:r>
          </a:p>
        </p:txBody>
      </p:sp>
      <p:sp>
        <p:nvSpPr>
          <p:cNvPr id="9" name="Content Placeholder 2">
            <a:extLst>
              <a:ext uri="{FF2B5EF4-FFF2-40B4-BE49-F238E27FC236}">
                <a16:creationId xmlns:a16="http://schemas.microsoft.com/office/drawing/2014/main" id="{9060D054-BE4C-DF5B-6BB9-5C9A33014CA9}"/>
              </a:ext>
            </a:extLst>
          </p:cNvPr>
          <p:cNvSpPr>
            <a:spLocks noGrp="1"/>
          </p:cNvSpPr>
          <p:nvPr>
            <p:ph idx="40" hasCustomPrompt="1"/>
          </p:nvPr>
        </p:nvSpPr>
        <p:spPr>
          <a:xfrm>
            <a:off x="6546311" y="4195228"/>
            <a:ext cx="571431" cy="739201"/>
          </a:xfrm>
        </p:spPr>
        <p:txBody>
          <a:bodyPr>
            <a:noAutofit/>
          </a:bodyPr>
          <a:lstStyle>
            <a:lvl1pPr marL="0" indent="0" algn="ctr">
              <a:lnSpc>
                <a:spcPct val="120000"/>
              </a:lnSpc>
              <a:buNone/>
              <a:defRPr sz="4000" b="1" i="0">
                <a:solidFill>
                  <a:srgbClr val="5E7360"/>
                </a:solidFill>
                <a:effectLst/>
                <a:latin typeface="Gill Sans MT" panose="020B0502020104020203" pitchFamily="34" charset="77"/>
              </a:defRPr>
            </a:lvl1pPr>
          </a:lstStyle>
          <a:p>
            <a:pPr lvl="0"/>
            <a:r>
              <a:rPr lang="en-US" dirty="0"/>
              <a:t>9</a:t>
            </a:r>
          </a:p>
        </p:txBody>
      </p:sp>
      <p:sp>
        <p:nvSpPr>
          <p:cNvPr id="10" name="Content Placeholder 2">
            <a:extLst>
              <a:ext uri="{FF2B5EF4-FFF2-40B4-BE49-F238E27FC236}">
                <a16:creationId xmlns:a16="http://schemas.microsoft.com/office/drawing/2014/main" id="{8A12290E-2CCC-9ECC-8651-7FC598A545D7}"/>
              </a:ext>
            </a:extLst>
          </p:cNvPr>
          <p:cNvSpPr>
            <a:spLocks noGrp="1"/>
          </p:cNvSpPr>
          <p:nvPr>
            <p:ph idx="41" hasCustomPrompt="1"/>
          </p:nvPr>
        </p:nvSpPr>
        <p:spPr>
          <a:xfrm>
            <a:off x="6459832" y="5072526"/>
            <a:ext cx="788640" cy="739201"/>
          </a:xfrm>
        </p:spPr>
        <p:txBody>
          <a:bodyPr>
            <a:noAutofit/>
          </a:bodyPr>
          <a:lstStyle>
            <a:lvl1pPr marL="0" indent="0" algn="ctr">
              <a:lnSpc>
                <a:spcPct val="120000"/>
              </a:lnSpc>
              <a:buNone/>
              <a:defRPr sz="4000" b="1" i="0">
                <a:solidFill>
                  <a:srgbClr val="5E7360"/>
                </a:solidFill>
                <a:effectLst/>
                <a:latin typeface="Gill Sans MT" panose="020B0502020104020203" pitchFamily="34" charset="77"/>
              </a:defRPr>
            </a:lvl1pPr>
          </a:lstStyle>
          <a:p>
            <a:pPr lvl="0"/>
            <a:r>
              <a:rPr lang="en-US" dirty="0"/>
              <a:t>10</a:t>
            </a:r>
          </a:p>
        </p:txBody>
      </p:sp>
      <p:sp>
        <p:nvSpPr>
          <p:cNvPr id="11" name="Content Placeholder 2">
            <a:extLst>
              <a:ext uri="{FF2B5EF4-FFF2-40B4-BE49-F238E27FC236}">
                <a16:creationId xmlns:a16="http://schemas.microsoft.com/office/drawing/2014/main" id="{D9DE90DF-79CC-FFEB-1815-D623F5A8B301}"/>
              </a:ext>
            </a:extLst>
          </p:cNvPr>
          <p:cNvSpPr>
            <a:spLocks noGrp="1"/>
          </p:cNvSpPr>
          <p:nvPr>
            <p:ph idx="42" hasCustomPrompt="1"/>
          </p:nvPr>
        </p:nvSpPr>
        <p:spPr>
          <a:xfrm>
            <a:off x="7339060" y="2452954"/>
            <a:ext cx="3309181" cy="713872"/>
          </a:xfrm>
        </p:spPr>
        <p:txBody>
          <a:bodyPr anchor="ctr">
            <a:normAutofit/>
          </a:bodyPr>
          <a:lstStyle>
            <a:lvl1pPr marL="0" indent="0" algn="l">
              <a:lnSpc>
                <a:spcPct val="120000"/>
              </a:lnSpc>
              <a:buNone/>
              <a:defRPr sz="1800" b="1" i="0">
                <a:solidFill>
                  <a:schemeClr val="tx1"/>
                </a:solidFill>
                <a:effectLst/>
                <a:latin typeface="Gill Sans MT" panose="020B0502020104020203" pitchFamily="34" charset="77"/>
              </a:defRPr>
            </a:lvl1pPr>
          </a:lstStyle>
          <a:p>
            <a:pPr lvl="0"/>
            <a:r>
              <a:rPr lang="en-US" dirty="0"/>
              <a:t>Topic 2</a:t>
            </a:r>
          </a:p>
        </p:txBody>
      </p:sp>
      <p:sp>
        <p:nvSpPr>
          <p:cNvPr id="12" name="Content Placeholder 2">
            <a:extLst>
              <a:ext uri="{FF2B5EF4-FFF2-40B4-BE49-F238E27FC236}">
                <a16:creationId xmlns:a16="http://schemas.microsoft.com/office/drawing/2014/main" id="{F536A83C-598E-6859-27DD-88EF8C19BC24}"/>
              </a:ext>
            </a:extLst>
          </p:cNvPr>
          <p:cNvSpPr>
            <a:spLocks noGrp="1"/>
          </p:cNvSpPr>
          <p:nvPr>
            <p:ph idx="43" hasCustomPrompt="1"/>
          </p:nvPr>
        </p:nvSpPr>
        <p:spPr>
          <a:xfrm>
            <a:off x="7339060" y="3330594"/>
            <a:ext cx="3281814" cy="713872"/>
          </a:xfrm>
        </p:spPr>
        <p:txBody>
          <a:bodyPr anchor="ctr">
            <a:normAutofit/>
          </a:bodyPr>
          <a:lstStyle>
            <a:lvl1pPr marL="0" indent="0" algn="l">
              <a:lnSpc>
                <a:spcPct val="120000"/>
              </a:lnSpc>
              <a:buNone/>
              <a:defRPr sz="1800" b="1" i="0">
                <a:solidFill>
                  <a:schemeClr val="tx1"/>
                </a:solidFill>
                <a:effectLst/>
                <a:latin typeface="Gill Sans MT" panose="020B0502020104020203" pitchFamily="34" charset="77"/>
              </a:defRPr>
            </a:lvl1pPr>
          </a:lstStyle>
          <a:p>
            <a:pPr lvl="0"/>
            <a:r>
              <a:rPr lang="en-US" dirty="0"/>
              <a:t>Topic 3</a:t>
            </a:r>
          </a:p>
        </p:txBody>
      </p:sp>
      <p:sp>
        <p:nvSpPr>
          <p:cNvPr id="13" name="Content Placeholder 2">
            <a:extLst>
              <a:ext uri="{FF2B5EF4-FFF2-40B4-BE49-F238E27FC236}">
                <a16:creationId xmlns:a16="http://schemas.microsoft.com/office/drawing/2014/main" id="{2F67646C-5499-80DC-8D4D-2BD06F3825F3}"/>
              </a:ext>
            </a:extLst>
          </p:cNvPr>
          <p:cNvSpPr>
            <a:spLocks noGrp="1"/>
          </p:cNvSpPr>
          <p:nvPr>
            <p:ph idx="44" hasCustomPrompt="1"/>
          </p:nvPr>
        </p:nvSpPr>
        <p:spPr>
          <a:xfrm>
            <a:off x="7334950" y="4207892"/>
            <a:ext cx="3281814" cy="713872"/>
          </a:xfrm>
        </p:spPr>
        <p:txBody>
          <a:bodyPr anchor="ctr">
            <a:normAutofit/>
          </a:bodyPr>
          <a:lstStyle>
            <a:lvl1pPr marL="0" indent="0" algn="l">
              <a:lnSpc>
                <a:spcPct val="120000"/>
              </a:lnSpc>
              <a:buNone/>
              <a:defRPr sz="1800" b="1" i="0">
                <a:solidFill>
                  <a:schemeClr val="tx1"/>
                </a:solidFill>
                <a:effectLst/>
                <a:latin typeface="Gill Sans MT" panose="020B0502020104020203" pitchFamily="34" charset="77"/>
              </a:defRPr>
            </a:lvl1pPr>
          </a:lstStyle>
          <a:p>
            <a:pPr lvl="0"/>
            <a:r>
              <a:rPr lang="en-US" dirty="0"/>
              <a:t>Topic 3</a:t>
            </a:r>
          </a:p>
        </p:txBody>
      </p:sp>
      <p:sp>
        <p:nvSpPr>
          <p:cNvPr id="14" name="Content Placeholder 2">
            <a:extLst>
              <a:ext uri="{FF2B5EF4-FFF2-40B4-BE49-F238E27FC236}">
                <a16:creationId xmlns:a16="http://schemas.microsoft.com/office/drawing/2014/main" id="{F1A833E8-3F8E-8DC1-5147-4043488655A7}"/>
              </a:ext>
            </a:extLst>
          </p:cNvPr>
          <p:cNvSpPr>
            <a:spLocks noGrp="1"/>
          </p:cNvSpPr>
          <p:nvPr>
            <p:ph idx="45" hasCustomPrompt="1"/>
          </p:nvPr>
        </p:nvSpPr>
        <p:spPr>
          <a:xfrm>
            <a:off x="7350740" y="5085190"/>
            <a:ext cx="3297501" cy="713872"/>
          </a:xfrm>
        </p:spPr>
        <p:txBody>
          <a:bodyPr anchor="ctr">
            <a:normAutofit/>
          </a:bodyPr>
          <a:lstStyle>
            <a:lvl1pPr marL="0" indent="0" algn="l">
              <a:lnSpc>
                <a:spcPct val="120000"/>
              </a:lnSpc>
              <a:buNone/>
              <a:defRPr sz="1800" b="1" i="0">
                <a:solidFill>
                  <a:schemeClr val="tx1"/>
                </a:solidFill>
                <a:effectLst/>
                <a:latin typeface="Gill Sans MT" panose="020B0502020104020203" pitchFamily="34" charset="77"/>
              </a:defRPr>
            </a:lvl1pPr>
          </a:lstStyle>
          <a:p>
            <a:pPr lvl="0"/>
            <a:r>
              <a:rPr lang="en-US" dirty="0"/>
              <a:t>Topic 3</a:t>
            </a:r>
          </a:p>
        </p:txBody>
      </p:sp>
      <p:pic>
        <p:nvPicPr>
          <p:cNvPr id="20" name="Graphic 19">
            <a:extLst>
              <a:ext uri="{FF2B5EF4-FFF2-40B4-BE49-F238E27FC236}">
                <a16:creationId xmlns:a16="http://schemas.microsoft.com/office/drawing/2014/main" id="{1D1B8052-3AA2-C0CF-66CC-E2C84F2F4C8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147810" y="537148"/>
            <a:ext cx="555017" cy="542951"/>
          </a:xfrm>
          <a:prstGeom prst="rect">
            <a:avLst/>
          </a:prstGeom>
        </p:spPr>
      </p:pic>
      <p:cxnSp>
        <p:nvCxnSpPr>
          <p:cNvPr id="4" name="Straight Connector 3">
            <a:extLst>
              <a:ext uri="{FF2B5EF4-FFF2-40B4-BE49-F238E27FC236}">
                <a16:creationId xmlns:a16="http://schemas.microsoft.com/office/drawing/2014/main" id="{1D92092D-82C9-04CE-C51C-BE12A3C8C886}"/>
              </a:ext>
            </a:extLst>
          </p:cNvPr>
          <p:cNvCxnSpPr>
            <a:cxnSpLocks/>
          </p:cNvCxnSpPr>
          <p:nvPr userDrawn="1"/>
        </p:nvCxnSpPr>
        <p:spPr>
          <a:xfrm>
            <a:off x="518160" y="1350353"/>
            <a:ext cx="111556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7B080789-E608-ED8F-6026-1CCF5B0D9C1D}"/>
              </a:ext>
            </a:extLst>
          </p:cNvPr>
          <p:cNvSpPr>
            <a:spLocks noGrp="1"/>
          </p:cNvSpPr>
          <p:nvPr>
            <p:ph type="title" hasCustomPrompt="1"/>
          </p:nvPr>
        </p:nvSpPr>
        <p:spPr>
          <a:xfrm>
            <a:off x="425451" y="353459"/>
            <a:ext cx="10447762" cy="914400"/>
          </a:xfrm>
        </p:spPr>
        <p:txBody>
          <a:bodyPr/>
          <a:lstStyle/>
          <a:p>
            <a:r>
              <a:rPr lang="en-US" dirty="0"/>
              <a:t>Agenda</a:t>
            </a:r>
          </a:p>
        </p:txBody>
      </p:sp>
      <p:pic>
        <p:nvPicPr>
          <p:cNvPr id="16" name="Graphic 15">
            <a:extLst>
              <a:ext uri="{FF2B5EF4-FFF2-40B4-BE49-F238E27FC236}">
                <a16:creationId xmlns:a16="http://schemas.microsoft.com/office/drawing/2014/main" id="{09A3E693-C646-1CD5-E892-289CDACE24A4}"/>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20846"/>
          <a:stretch/>
        </p:blipFill>
        <p:spPr>
          <a:xfrm>
            <a:off x="-1" y="5539930"/>
            <a:ext cx="12211519" cy="1318070"/>
          </a:xfrm>
          <a:prstGeom prst="rect">
            <a:avLst/>
          </a:prstGeom>
        </p:spPr>
      </p:pic>
    </p:spTree>
    <p:extLst>
      <p:ext uri="{BB962C8B-B14F-4D97-AF65-F5344CB8AC3E}">
        <p14:creationId xmlns:p14="http://schemas.microsoft.com/office/powerpoint/2010/main" val="98853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Horizontal)">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6337-1212-4E37-B614-FAD81622B5A9}"/>
              </a:ext>
            </a:extLst>
          </p:cNvPr>
          <p:cNvSpPr>
            <a:spLocks noGrp="1"/>
          </p:cNvSpPr>
          <p:nvPr>
            <p:ph type="ctrTitle"/>
          </p:nvPr>
        </p:nvSpPr>
        <p:spPr bwMode="gray">
          <a:xfrm>
            <a:off x="515937" y="550706"/>
            <a:ext cx="11153775" cy="1521149"/>
          </a:xfrm>
        </p:spPr>
        <p:txBody>
          <a:bodyPr anchor="b"/>
          <a:lstStyle>
            <a:lvl1pPr algn="l">
              <a:defRPr sz="4400">
                <a:solidFill>
                  <a:schemeClr val="accent4"/>
                </a:solidFill>
              </a:defRPr>
            </a:lvl1pPr>
          </a:lstStyle>
          <a:p>
            <a:r>
              <a:rPr lang="en-US" dirty="0"/>
              <a:t>Click to edit Master title style</a:t>
            </a:r>
          </a:p>
        </p:txBody>
      </p:sp>
      <p:sp>
        <p:nvSpPr>
          <p:cNvPr id="3" name="Subtitle 2">
            <a:extLst>
              <a:ext uri="{FF2B5EF4-FFF2-40B4-BE49-F238E27FC236}">
                <a16:creationId xmlns:a16="http://schemas.microsoft.com/office/drawing/2014/main" id="{CAABD177-2A4B-4908-91A5-743154C1BAAC}"/>
              </a:ext>
            </a:extLst>
          </p:cNvPr>
          <p:cNvSpPr>
            <a:spLocks noGrp="1"/>
          </p:cNvSpPr>
          <p:nvPr>
            <p:ph type="subTitle" idx="1"/>
          </p:nvPr>
        </p:nvSpPr>
        <p:spPr bwMode="gray">
          <a:xfrm>
            <a:off x="515938" y="2071855"/>
            <a:ext cx="11153775" cy="1160462"/>
          </a:xfrm>
        </p:spPr>
        <p:txBody>
          <a:bodyPr/>
          <a:lstStyle>
            <a:lvl1pPr marL="0" indent="0" algn="l">
              <a:buNone/>
              <a:defRPr sz="2400">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Graphic 3">
            <a:extLst>
              <a:ext uri="{FF2B5EF4-FFF2-40B4-BE49-F238E27FC236}">
                <a16:creationId xmlns:a16="http://schemas.microsoft.com/office/drawing/2014/main" id="{9C584176-2ABC-EBF0-768B-5EABDF678CFC}"/>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20846"/>
          <a:stretch/>
        </p:blipFill>
        <p:spPr>
          <a:xfrm>
            <a:off x="-1" y="5539930"/>
            <a:ext cx="12211519" cy="1318070"/>
          </a:xfrm>
          <a:prstGeom prst="rect">
            <a:avLst/>
          </a:prstGeom>
        </p:spPr>
      </p:pic>
      <p:sp>
        <p:nvSpPr>
          <p:cNvPr id="5" name="Slide Number Placeholder 5">
            <a:extLst>
              <a:ext uri="{FF2B5EF4-FFF2-40B4-BE49-F238E27FC236}">
                <a16:creationId xmlns:a16="http://schemas.microsoft.com/office/drawing/2014/main" id="{5E25FF97-9279-2E11-B1A9-FDEE1AFC5309}"/>
              </a:ext>
            </a:extLst>
          </p:cNvPr>
          <p:cNvSpPr>
            <a:spLocks noGrp="1"/>
          </p:cNvSpPr>
          <p:nvPr>
            <p:ph type="sldNum" sz="quarter" idx="12"/>
          </p:nvPr>
        </p:nvSpPr>
        <p:spPr>
          <a:xfrm>
            <a:off x="10648541" y="6146199"/>
            <a:ext cx="1114834" cy="365125"/>
          </a:xfrm>
        </p:spPr>
        <p:txBody>
          <a:bodyPr/>
          <a:lstStyle>
            <a:lvl1pPr>
              <a:defRPr sz="1400">
                <a:solidFill>
                  <a:schemeClr val="accent4"/>
                </a:solidFill>
              </a:defRPr>
            </a:lvl1pPr>
          </a:lstStyle>
          <a:p>
            <a:fld id="{FF33EA07-9897-48D0-83D1-77E6B61918ED}" type="slidenum">
              <a:rPr lang="en-US" smtClean="0"/>
              <a:pPr/>
              <a:t>‹#›</a:t>
            </a:fld>
            <a:endParaRPr lang="en-US" dirty="0"/>
          </a:p>
        </p:txBody>
      </p:sp>
    </p:spTree>
    <p:custDataLst>
      <p:tags r:id="rId1"/>
    </p:custDataLst>
    <p:extLst>
      <p:ext uri="{BB962C8B-B14F-4D97-AF65-F5344CB8AC3E}">
        <p14:creationId xmlns:p14="http://schemas.microsoft.com/office/powerpoint/2010/main" val="413610576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Horizontal)">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92AC999-FAFB-CCD1-0C21-B60F5162C394}"/>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20846"/>
          <a:stretch/>
        </p:blipFill>
        <p:spPr>
          <a:xfrm>
            <a:off x="-1" y="5539930"/>
            <a:ext cx="12211519" cy="1318070"/>
          </a:xfrm>
          <a:prstGeom prst="rect">
            <a:avLst/>
          </a:prstGeom>
        </p:spPr>
      </p:pic>
      <p:sp>
        <p:nvSpPr>
          <p:cNvPr id="2" name="Title 1">
            <a:extLst>
              <a:ext uri="{FF2B5EF4-FFF2-40B4-BE49-F238E27FC236}">
                <a16:creationId xmlns:a16="http://schemas.microsoft.com/office/drawing/2014/main" id="{63C97069-A00E-4D45-BA80-18705FBC4E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D600F6-F769-439D-AE8F-72AAC4378BE7}"/>
              </a:ext>
            </a:extLst>
          </p:cNvPr>
          <p:cNvSpPr>
            <a:spLocks noGrp="1"/>
          </p:cNvSpPr>
          <p:nvPr>
            <p:ph idx="1"/>
          </p:nvPr>
        </p:nvSpPr>
        <p:spPr/>
        <p:txBody>
          <a:bodyPr/>
          <a:lstStyle>
            <a:lvl1pPr>
              <a:defRPr sz="2000"/>
            </a:lvl1pPr>
            <a:lvl2pPr>
              <a:defRPr sz="1800"/>
            </a:lvl2pPr>
            <a:lvl3pPr>
              <a:defRPr sz="16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97075358-9F15-950D-BD85-433E885879CB}"/>
              </a:ext>
            </a:extLst>
          </p:cNvPr>
          <p:cNvCxnSpPr>
            <a:cxnSpLocks/>
          </p:cNvCxnSpPr>
          <p:nvPr userDrawn="1"/>
        </p:nvCxnSpPr>
        <p:spPr>
          <a:xfrm>
            <a:off x="518160" y="1350353"/>
            <a:ext cx="111556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2CB94602-0F38-291C-E9C2-F4928AA2C9DA}"/>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1147810" y="537148"/>
            <a:ext cx="555017" cy="542951"/>
          </a:xfrm>
          <a:prstGeom prst="rect">
            <a:avLst/>
          </a:prstGeom>
        </p:spPr>
      </p:pic>
      <p:sp>
        <p:nvSpPr>
          <p:cNvPr id="9" name="Slide Number Placeholder 5">
            <a:extLst>
              <a:ext uri="{FF2B5EF4-FFF2-40B4-BE49-F238E27FC236}">
                <a16:creationId xmlns:a16="http://schemas.microsoft.com/office/drawing/2014/main" id="{B453DCEA-81EC-4B57-D35A-4FA482FC15B2}"/>
              </a:ext>
            </a:extLst>
          </p:cNvPr>
          <p:cNvSpPr>
            <a:spLocks noGrp="1"/>
          </p:cNvSpPr>
          <p:nvPr>
            <p:ph type="sldNum" sz="quarter" idx="12"/>
          </p:nvPr>
        </p:nvSpPr>
        <p:spPr>
          <a:xfrm>
            <a:off x="10648541" y="6146199"/>
            <a:ext cx="1114834" cy="365125"/>
          </a:xfrm>
        </p:spPr>
        <p:txBody>
          <a:bodyPr/>
          <a:lstStyle>
            <a:lvl1pPr>
              <a:defRPr sz="1400">
                <a:solidFill>
                  <a:schemeClr val="tx2"/>
                </a:solidFill>
              </a:defRPr>
            </a:lvl1pPr>
          </a:lstStyle>
          <a:p>
            <a:fld id="{FF33EA07-9897-48D0-83D1-77E6B61918ED}" type="slidenum">
              <a:rPr lang="en-US" smtClean="0"/>
              <a:pPr/>
              <a:t>‹#›</a:t>
            </a:fld>
            <a:endParaRPr lang="en-US" dirty="0"/>
          </a:p>
        </p:txBody>
      </p:sp>
    </p:spTree>
    <p:custDataLst>
      <p:tags r:id="rId1"/>
    </p:custDataLst>
    <p:extLst>
      <p:ext uri="{BB962C8B-B14F-4D97-AF65-F5344CB8AC3E}">
        <p14:creationId xmlns:p14="http://schemas.microsoft.com/office/powerpoint/2010/main" val="2412335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Left Title and Content (Horizontal)">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6C1D54F8-0861-0F02-BA06-0B84ADBA89E9}"/>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20846"/>
          <a:stretch/>
        </p:blipFill>
        <p:spPr>
          <a:xfrm>
            <a:off x="-1" y="5539930"/>
            <a:ext cx="12211519" cy="1318070"/>
          </a:xfrm>
          <a:prstGeom prst="rect">
            <a:avLst/>
          </a:prstGeom>
        </p:spPr>
      </p:pic>
      <p:sp>
        <p:nvSpPr>
          <p:cNvPr id="2" name="Title 1">
            <a:extLst>
              <a:ext uri="{FF2B5EF4-FFF2-40B4-BE49-F238E27FC236}">
                <a16:creationId xmlns:a16="http://schemas.microsoft.com/office/drawing/2014/main" id="{63C97069-A00E-4D45-BA80-18705FBC4E36}"/>
              </a:ext>
            </a:extLst>
          </p:cNvPr>
          <p:cNvSpPr>
            <a:spLocks noGrp="1"/>
          </p:cNvSpPr>
          <p:nvPr>
            <p:ph type="title"/>
          </p:nvPr>
        </p:nvSpPr>
        <p:spPr>
          <a:xfrm>
            <a:off x="425451" y="1743956"/>
            <a:ext cx="3657600" cy="4199643"/>
          </a:xfr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39D600F6-F769-439D-AE8F-72AAC4378BE7}"/>
              </a:ext>
            </a:extLst>
          </p:cNvPr>
          <p:cNvSpPr>
            <a:spLocks noGrp="1"/>
          </p:cNvSpPr>
          <p:nvPr>
            <p:ph idx="1"/>
          </p:nvPr>
        </p:nvSpPr>
        <p:spPr>
          <a:xfrm>
            <a:off x="4336330" y="1728859"/>
            <a:ext cx="7427044" cy="4214742"/>
          </a:xfrm>
        </p:spPr>
        <p:txBody>
          <a:bodyPr/>
          <a:lstStyle>
            <a:lvl1pPr marL="0" indent="0">
              <a:lnSpc>
                <a:spcPct val="110000"/>
              </a:lnSpc>
              <a:buNone/>
              <a:defRPr sz="1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0284BAA1-D9C2-5FF1-D84E-00B65AEFC05E}"/>
              </a:ext>
            </a:extLst>
          </p:cNvPr>
          <p:cNvCxnSpPr>
            <a:cxnSpLocks/>
          </p:cNvCxnSpPr>
          <p:nvPr userDrawn="1"/>
        </p:nvCxnSpPr>
        <p:spPr>
          <a:xfrm>
            <a:off x="518160" y="1350353"/>
            <a:ext cx="111556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5089FEAE-D6BD-FEF1-25E5-58609B00D568}"/>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1147810" y="537148"/>
            <a:ext cx="555017" cy="542951"/>
          </a:xfrm>
          <a:prstGeom prst="rect">
            <a:avLst/>
          </a:prstGeom>
        </p:spPr>
      </p:pic>
      <p:sp>
        <p:nvSpPr>
          <p:cNvPr id="8" name="Slide Number Placeholder 5">
            <a:extLst>
              <a:ext uri="{FF2B5EF4-FFF2-40B4-BE49-F238E27FC236}">
                <a16:creationId xmlns:a16="http://schemas.microsoft.com/office/drawing/2014/main" id="{D25D4900-4861-2817-FB62-722F8358BFC2}"/>
              </a:ext>
            </a:extLst>
          </p:cNvPr>
          <p:cNvSpPr>
            <a:spLocks noGrp="1"/>
          </p:cNvSpPr>
          <p:nvPr>
            <p:ph type="sldNum" sz="quarter" idx="12"/>
          </p:nvPr>
        </p:nvSpPr>
        <p:spPr>
          <a:xfrm>
            <a:off x="10648541" y="6146199"/>
            <a:ext cx="1114834" cy="365125"/>
          </a:xfrm>
        </p:spPr>
        <p:txBody>
          <a:bodyPr/>
          <a:lstStyle>
            <a:lvl1pPr>
              <a:defRPr sz="1400">
                <a:solidFill>
                  <a:schemeClr val="tx2"/>
                </a:solidFill>
              </a:defRPr>
            </a:lvl1pPr>
          </a:lstStyle>
          <a:p>
            <a:fld id="{FF33EA07-9897-48D0-83D1-77E6B61918ED}" type="slidenum">
              <a:rPr lang="en-US" smtClean="0"/>
              <a:pPr/>
              <a:t>‹#›</a:t>
            </a:fld>
            <a:endParaRPr lang="en-US" dirty="0"/>
          </a:p>
        </p:txBody>
      </p:sp>
    </p:spTree>
    <p:custDataLst>
      <p:tags r:id="rId1"/>
    </p:custDataLst>
    <p:extLst>
      <p:ext uri="{BB962C8B-B14F-4D97-AF65-F5344CB8AC3E}">
        <p14:creationId xmlns:p14="http://schemas.microsoft.com/office/powerpoint/2010/main" val="803737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D106B24-6729-E752-53A5-2106BCCA7566}"/>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20846"/>
          <a:stretch/>
        </p:blipFill>
        <p:spPr>
          <a:xfrm>
            <a:off x="-1" y="5539930"/>
            <a:ext cx="12211519" cy="1318070"/>
          </a:xfrm>
          <a:prstGeom prst="rect">
            <a:avLst/>
          </a:prstGeom>
        </p:spPr>
      </p:pic>
      <p:sp>
        <p:nvSpPr>
          <p:cNvPr id="2" name="Title 1">
            <a:extLst>
              <a:ext uri="{FF2B5EF4-FFF2-40B4-BE49-F238E27FC236}">
                <a16:creationId xmlns:a16="http://schemas.microsoft.com/office/drawing/2014/main" id="{7222A548-5CDE-462E-BA19-87F4E7E3AF3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9E4950F-8B8E-4182-A16F-910D539D9DB1}"/>
              </a:ext>
            </a:extLst>
          </p:cNvPr>
          <p:cNvSpPr>
            <a:spLocks noGrp="1"/>
          </p:cNvSpPr>
          <p:nvPr>
            <p:ph sz="half" idx="1"/>
          </p:nvPr>
        </p:nvSpPr>
        <p:spPr>
          <a:xfrm>
            <a:off x="425450" y="1728216"/>
            <a:ext cx="5486400" cy="421538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9F909EE-AC78-4CEF-BFA9-DF27FECE18B2}"/>
              </a:ext>
            </a:extLst>
          </p:cNvPr>
          <p:cNvSpPr>
            <a:spLocks noGrp="1"/>
          </p:cNvSpPr>
          <p:nvPr>
            <p:ph sz="half" idx="2"/>
          </p:nvPr>
        </p:nvSpPr>
        <p:spPr>
          <a:xfrm>
            <a:off x="6274753" y="1728216"/>
            <a:ext cx="5486400" cy="421538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7EB93F52-11E5-A0EA-41E0-BE3A36E6FE8B}"/>
              </a:ext>
            </a:extLst>
          </p:cNvPr>
          <p:cNvCxnSpPr>
            <a:cxnSpLocks/>
          </p:cNvCxnSpPr>
          <p:nvPr userDrawn="1"/>
        </p:nvCxnSpPr>
        <p:spPr>
          <a:xfrm>
            <a:off x="518160" y="1350353"/>
            <a:ext cx="111556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2C8C8405-F2E7-BF0B-481F-DB2C8BD1E688}"/>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1147810" y="537148"/>
            <a:ext cx="555017" cy="542951"/>
          </a:xfrm>
          <a:prstGeom prst="rect">
            <a:avLst/>
          </a:prstGeom>
        </p:spPr>
      </p:pic>
      <p:sp>
        <p:nvSpPr>
          <p:cNvPr id="9" name="Slide Number Placeholder 5">
            <a:extLst>
              <a:ext uri="{FF2B5EF4-FFF2-40B4-BE49-F238E27FC236}">
                <a16:creationId xmlns:a16="http://schemas.microsoft.com/office/drawing/2014/main" id="{FD949B3F-FC21-FB5C-6411-ABD7A9FFB690}"/>
              </a:ext>
            </a:extLst>
          </p:cNvPr>
          <p:cNvSpPr>
            <a:spLocks noGrp="1"/>
          </p:cNvSpPr>
          <p:nvPr>
            <p:ph type="sldNum" sz="quarter" idx="12"/>
          </p:nvPr>
        </p:nvSpPr>
        <p:spPr>
          <a:xfrm>
            <a:off x="10648541" y="6146199"/>
            <a:ext cx="1114834" cy="365125"/>
          </a:xfrm>
        </p:spPr>
        <p:txBody>
          <a:bodyPr/>
          <a:lstStyle>
            <a:lvl1pPr>
              <a:defRPr sz="1400">
                <a:solidFill>
                  <a:schemeClr val="tx2"/>
                </a:solidFill>
              </a:defRPr>
            </a:lvl1pPr>
          </a:lstStyle>
          <a:p>
            <a:fld id="{FF33EA07-9897-48D0-83D1-77E6B61918ED}" type="slidenum">
              <a:rPr lang="en-US" smtClean="0"/>
              <a:pPr/>
              <a:t>‹#›</a:t>
            </a:fld>
            <a:endParaRPr lang="en-US" dirty="0"/>
          </a:p>
        </p:txBody>
      </p:sp>
    </p:spTree>
    <p:custDataLst>
      <p:tags r:id="rId1"/>
    </p:custDataLst>
    <p:extLst>
      <p:ext uri="{BB962C8B-B14F-4D97-AF65-F5344CB8AC3E}">
        <p14:creationId xmlns:p14="http://schemas.microsoft.com/office/powerpoint/2010/main" val="4100752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hree Content (Horizontal)">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7763734-C5F8-1725-D0FB-A124E5E401B9}"/>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20846"/>
          <a:stretch/>
        </p:blipFill>
        <p:spPr>
          <a:xfrm>
            <a:off x="-1" y="5539930"/>
            <a:ext cx="12211519" cy="1318070"/>
          </a:xfrm>
          <a:prstGeom prst="rect">
            <a:avLst/>
          </a:prstGeom>
        </p:spPr>
      </p:pic>
      <p:sp>
        <p:nvSpPr>
          <p:cNvPr id="2" name="Title 1">
            <a:extLst>
              <a:ext uri="{FF2B5EF4-FFF2-40B4-BE49-F238E27FC236}">
                <a16:creationId xmlns:a16="http://schemas.microsoft.com/office/drawing/2014/main" id="{7222A548-5CDE-462E-BA19-87F4E7E3AF3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9E4950F-8B8E-4182-A16F-910D539D9DB1}"/>
              </a:ext>
            </a:extLst>
          </p:cNvPr>
          <p:cNvSpPr>
            <a:spLocks noGrp="1"/>
          </p:cNvSpPr>
          <p:nvPr>
            <p:ph sz="half" idx="1"/>
          </p:nvPr>
        </p:nvSpPr>
        <p:spPr>
          <a:xfrm>
            <a:off x="425450" y="1728216"/>
            <a:ext cx="3657600" cy="421538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9F909EE-AC78-4CEF-BFA9-DF27FECE18B2}"/>
              </a:ext>
            </a:extLst>
          </p:cNvPr>
          <p:cNvSpPr>
            <a:spLocks noGrp="1"/>
          </p:cNvSpPr>
          <p:nvPr>
            <p:ph sz="half" idx="2"/>
          </p:nvPr>
        </p:nvSpPr>
        <p:spPr>
          <a:xfrm>
            <a:off x="4265613" y="1728216"/>
            <a:ext cx="3657600" cy="421538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BA7ABC74-10B7-4B8E-A9B0-0661D265491D}"/>
              </a:ext>
            </a:extLst>
          </p:cNvPr>
          <p:cNvSpPr>
            <a:spLocks noGrp="1"/>
          </p:cNvSpPr>
          <p:nvPr>
            <p:ph sz="half" idx="13"/>
          </p:nvPr>
        </p:nvSpPr>
        <p:spPr>
          <a:xfrm>
            <a:off x="8105775" y="1728216"/>
            <a:ext cx="3657600" cy="421538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35C470CA-C82E-EBA6-7271-531C4C73C928}"/>
              </a:ext>
            </a:extLst>
          </p:cNvPr>
          <p:cNvCxnSpPr>
            <a:cxnSpLocks/>
          </p:cNvCxnSpPr>
          <p:nvPr userDrawn="1"/>
        </p:nvCxnSpPr>
        <p:spPr>
          <a:xfrm>
            <a:off x="518160" y="1350353"/>
            <a:ext cx="111556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D46FE273-4651-80BA-8279-1C18807534E4}"/>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1147810" y="537148"/>
            <a:ext cx="555017" cy="542951"/>
          </a:xfrm>
          <a:prstGeom prst="rect">
            <a:avLst/>
          </a:prstGeom>
        </p:spPr>
      </p:pic>
      <p:sp>
        <p:nvSpPr>
          <p:cNvPr id="10" name="Slide Number Placeholder 5">
            <a:extLst>
              <a:ext uri="{FF2B5EF4-FFF2-40B4-BE49-F238E27FC236}">
                <a16:creationId xmlns:a16="http://schemas.microsoft.com/office/drawing/2014/main" id="{953878D4-EDB6-4CD9-29A6-E2C4BA9DDE59}"/>
              </a:ext>
            </a:extLst>
          </p:cNvPr>
          <p:cNvSpPr>
            <a:spLocks noGrp="1"/>
          </p:cNvSpPr>
          <p:nvPr>
            <p:ph type="sldNum" sz="quarter" idx="12"/>
          </p:nvPr>
        </p:nvSpPr>
        <p:spPr>
          <a:xfrm>
            <a:off x="10648541" y="6146199"/>
            <a:ext cx="1114834" cy="365125"/>
          </a:xfrm>
        </p:spPr>
        <p:txBody>
          <a:bodyPr/>
          <a:lstStyle>
            <a:lvl1pPr>
              <a:defRPr sz="1400">
                <a:solidFill>
                  <a:schemeClr val="tx2"/>
                </a:solidFill>
              </a:defRPr>
            </a:lvl1pPr>
          </a:lstStyle>
          <a:p>
            <a:fld id="{FF33EA07-9897-48D0-83D1-77E6B61918ED}" type="slidenum">
              <a:rPr lang="en-US" smtClean="0"/>
              <a:pPr/>
              <a:t>‹#›</a:t>
            </a:fld>
            <a:endParaRPr lang="en-US" dirty="0"/>
          </a:p>
        </p:txBody>
      </p:sp>
    </p:spTree>
    <p:custDataLst>
      <p:tags r:id="rId1"/>
    </p:custDataLst>
    <p:extLst>
      <p:ext uri="{BB962C8B-B14F-4D97-AF65-F5344CB8AC3E}">
        <p14:creationId xmlns:p14="http://schemas.microsoft.com/office/powerpoint/2010/main" val="2665010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Image (Horizontal)">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6ABF96DA-A86C-4983-39AF-31CF67990BE3}"/>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20846"/>
          <a:stretch/>
        </p:blipFill>
        <p:spPr>
          <a:xfrm>
            <a:off x="-1" y="5539930"/>
            <a:ext cx="12211519" cy="1318070"/>
          </a:xfrm>
          <a:prstGeom prst="rect">
            <a:avLst/>
          </a:prstGeom>
        </p:spPr>
      </p:pic>
      <p:sp>
        <p:nvSpPr>
          <p:cNvPr id="2" name="Title 1">
            <a:extLst>
              <a:ext uri="{FF2B5EF4-FFF2-40B4-BE49-F238E27FC236}">
                <a16:creationId xmlns:a16="http://schemas.microsoft.com/office/drawing/2014/main" id="{7222A548-5CDE-462E-BA19-87F4E7E3AF39}"/>
              </a:ext>
            </a:extLst>
          </p:cNvPr>
          <p:cNvSpPr>
            <a:spLocks noGrp="1"/>
          </p:cNvSpPr>
          <p:nvPr>
            <p:ph type="title"/>
          </p:nvPr>
        </p:nvSpPr>
        <p:spPr>
          <a:xfrm>
            <a:off x="425450" y="372313"/>
            <a:ext cx="3566160" cy="91440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9E4950F-8B8E-4182-A16F-910D539D9DB1}"/>
              </a:ext>
            </a:extLst>
          </p:cNvPr>
          <p:cNvSpPr>
            <a:spLocks noGrp="1"/>
          </p:cNvSpPr>
          <p:nvPr>
            <p:ph sz="half" idx="1"/>
          </p:nvPr>
        </p:nvSpPr>
        <p:spPr>
          <a:xfrm>
            <a:off x="425450" y="1728216"/>
            <a:ext cx="3566160" cy="471068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6F195B28-3034-43EE-B14B-101444C013B3}"/>
              </a:ext>
            </a:extLst>
          </p:cNvPr>
          <p:cNvSpPr>
            <a:spLocks noGrp="1"/>
          </p:cNvSpPr>
          <p:nvPr>
            <p:ph type="sldNum" sz="quarter" idx="12"/>
          </p:nvPr>
        </p:nvSpPr>
        <p:spPr/>
        <p:txBody>
          <a:bodyPr/>
          <a:lstStyle>
            <a:lvl1pPr>
              <a:defRPr sz="1400">
                <a:solidFill>
                  <a:schemeClr val="tx2"/>
                </a:solidFill>
              </a:defRPr>
            </a:lvl1pPr>
          </a:lstStyle>
          <a:p>
            <a:fld id="{FF33EA07-9897-48D0-83D1-77E6B61918ED}" type="slidenum">
              <a:rPr lang="en-US" smtClean="0"/>
              <a:pPr/>
              <a:t>‹#›</a:t>
            </a:fld>
            <a:endParaRPr lang="en-US" dirty="0"/>
          </a:p>
        </p:txBody>
      </p:sp>
      <p:sp>
        <p:nvSpPr>
          <p:cNvPr id="8" name="Picture Placeholder 7">
            <a:extLst>
              <a:ext uri="{FF2B5EF4-FFF2-40B4-BE49-F238E27FC236}">
                <a16:creationId xmlns:a16="http://schemas.microsoft.com/office/drawing/2014/main" id="{24489869-B25B-4C7F-8F1E-93770F253CA9}"/>
              </a:ext>
            </a:extLst>
          </p:cNvPr>
          <p:cNvSpPr>
            <a:spLocks noGrp="1"/>
          </p:cNvSpPr>
          <p:nvPr>
            <p:ph type="pic" sz="quarter" idx="13"/>
          </p:nvPr>
        </p:nvSpPr>
        <p:spPr>
          <a:xfrm>
            <a:off x="4052888" y="0"/>
            <a:ext cx="8139112" cy="6858000"/>
          </a:xfrm>
        </p:spPr>
        <p:txBody>
          <a:bodyPr/>
          <a:lstStyle>
            <a:lvl1pPr marL="0" indent="0">
              <a:buNone/>
              <a:defRPr/>
            </a:lvl1pPr>
          </a:lstStyle>
          <a:p>
            <a:endParaRPr lang="en-US" dirty="0"/>
          </a:p>
        </p:txBody>
      </p:sp>
    </p:spTree>
    <p:custDataLst>
      <p:tags r:id="rId1"/>
    </p:custDataLst>
    <p:extLst>
      <p:ext uri="{BB962C8B-B14F-4D97-AF65-F5344CB8AC3E}">
        <p14:creationId xmlns:p14="http://schemas.microsoft.com/office/powerpoint/2010/main" val="814717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Horizontal)">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987A4DDF-1BCD-BB01-FA0A-C53C69FCF02D}"/>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20846"/>
          <a:stretch/>
        </p:blipFill>
        <p:spPr>
          <a:xfrm>
            <a:off x="-1" y="5539930"/>
            <a:ext cx="12211519" cy="1318070"/>
          </a:xfrm>
          <a:prstGeom prst="rect">
            <a:avLst/>
          </a:prstGeom>
        </p:spPr>
      </p:pic>
      <p:sp>
        <p:nvSpPr>
          <p:cNvPr id="2" name="Title 1">
            <a:extLst>
              <a:ext uri="{FF2B5EF4-FFF2-40B4-BE49-F238E27FC236}">
                <a16:creationId xmlns:a16="http://schemas.microsoft.com/office/drawing/2014/main" id="{7D66E1C8-51FB-43B8-9A09-565DFE79FB3C}"/>
              </a:ext>
            </a:extLst>
          </p:cNvPr>
          <p:cNvSpPr>
            <a:spLocks noGrp="1"/>
          </p:cNvSpPr>
          <p:nvPr>
            <p:ph type="title"/>
          </p:nvPr>
        </p:nvSpPr>
        <p:spPr/>
        <p:txBody>
          <a:bodyPr/>
          <a:lstStyle/>
          <a:p>
            <a:r>
              <a:rPr lang="en-US"/>
              <a:t>Click to edit Master title style</a:t>
            </a:r>
          </a:p>
        </p:txBody>
      </p:sp>
      <p:cxnSp>
        <p:nvCxnSpPr>
          <p:cNvPr id="3" name="Straight Connector 2">
            <a:extLst>
              <a:ext uri="{FF2B5EF4-FFF2-40B4-BE49-F238E27FC236}">
                <a16:creationId xmlns:a16="http://schemas.microsoft.com/office/drawing/2014/main" id="{84CAA0FF-3241-A2B1-2D60-CD914F2956EB}"/>
              </a:ext>
            </a:extLst>
          </p:cNvPr>
          <p:cNvCxnSpPr>
            <a:cxnSpLocks/>
          </p:cNvCxnSpPr>
          <p:nvPr userDrawn="1"/>
        </p:nvCxnSpPr>
        <p:spPr>
          <a:xfrm>
            <a:off x="518160" y="1350353"/>
            <a:ext cx="111556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EE37BDC4-69DC-024F-1444-2A11E1DFD981}"/>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1147810" y="537148"/>
            <a:ext cx="555017" cy="542951"/>
          </a:xfrm>
          <a:prstGeom prst="rect">
            <a:avLst/>
          </a:prstGeom>
        </p:spPr>
      </p:pic>
      <p:sp>
        <p:nvSpPr>
          <p:cNvPr id="7" name="Slide Number Placeholder 5">
            <a:extLst>
              <a:ext uri="{FF2B5EF4-FFF2-40B4-BE49-F238E27FC236}">
                <a16:creationId xmlns:a16="http://schemas.microsoft.com/office/drawing/2014/main" id="{9C1F25EA-F90E-A11E-2C3C-D05C820D2B06}"/>
              </a:ext>
            </a:extLst>
          </p:cNvPr>
          <p:cNvSpPr>
            <a:spLocks noGrp="1"/>
          </p:cNvSpPr>
          <p:nvPr>
            <p:ph type="sldNum" sz="quarter" idx="12"/>
          </p:nvPr>
        </p:nvSpPr>
        <p:spPr>
          <a:xfrm>
            <a:off x="10648541" y="6146199"/>
            <a:ext cx="1114834" cy="365125"/>
          </a:xfrm>
        </p:spPr>
        <p:txBody>
          <a:bodyPr/>
          <a:lstStyle>
            <a:lvl1pPr>
              <a:defRPr sz="1400">
                <a:solidFill>
                  <a:schemeClr val="tx2"/>
                </a:solidFill>
              </a:defRPr>
            </a:lvl1pPr>
          </a:lstStyle>
          <a:p>
            <a:fld id="{FF33EA07-9897-48D0-83D1-77E6B61918ED}" type="slidenum">
              <a:rPr lang="en-US" smtClean="0"/>
              <a:pPr/>
              <a:t>‹#›</a:t>
            </a:fld>
            <a:endParaRPr lang="en-US" dirty="0"/>
          </a:p>
        </p:txBody>
      </p:sp>
    </p:spTree>
    <p:custDataLst>
      <p:tags r:id="rId1"/>
    </p:custDataLst>
    <p:extLst>
      <p:ext uri="{BB962C8B-B14F-4D97-AF65-F5344CB8AC3E}">
        <p14:creationId xmlns:p14="http://schemas.microsoft.com/office/powerpoint/2010/main" val="4141307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Horizontal)">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699125F-D9EA-4A38-BD11-0959B9D69FEB}"/>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20846"/>
          <a:stretch/>
        </p:blipFill>
        <p:spPr>
          <a:xfrm>
            <a:off x="-1" y="5539930"/>
            <a:ext cx="12211519" cy="1318070"/>
          </a:xfrm>
          <a:prstGeom prst="rect">
            <a:avLst/>
          </a:prstGeom>
        </p:spPr>
      </p:pic>
      <p:pic>
        <p:nvPicPr>
          <p:cNvPr id="5" name="Graphic 4">
            <a:extLst>
              <a:ext uri="{FF2B5EF4-FFF2-40B4-BE49-F238E27FC236}">
                <a16:creationId xmlns:a16="http://schemas.microsoft.com/office/drawing/2014/main" id="{3F28FFD9-C1DC-5AF0-A747-8841357F50D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1147810" y="537148"/>
            <a:ext cx="555017" cy="542951"/>
          </a:xfrm>
          <a:prstGeom prst="rect">
            <a:avLst/>
          </a:prstGeom>
        </p:spPr>
      </p:pic>
      <p:sp>
        <p:nvSpPr>
          <p:cNvPr id="6" name="Slide Number Placeholder 5">
            <a:extLst>
              <a:ext uri="{FF2B5EF4-FFF2-40B4-BE49-F238E27FC236}">
                <a16:creationId xmlns:a16="http://schemas.microsoft.com/office/drawing/2014/main" id="{127087E5-76E1-73A0-0C3E-1D1C7D41B95E}"/>
              </a:ext>
            </a:extLst>
          </p:cNvPr>
          <p:cNvSpPr>
            <a:spLocks noGrp="1"/>
          </p:cNvSpPr>
          <p:nvPr>
            <p:ph type="sldNum" sz="quarter" idx="12"/>
          </p:nvPr>
        </p:nvSpPr>
        <p:spPr>
          <a:xfrm>
            <a:off x="10648541" y="6146199"/>
            <a:ext cx="1114834" cy="365125"/>
          </a:xfrm>
        </p:spPr>
        <p:txBody>
          <a:bodyPr/>
          <a:lstStyle>
            <a:lvl1pPr>
              <a:defRPr sz="1400">
                <a:solidFill>
                  <a:schemeClr val="tx2"/>
                </a:solidFill>
              </a:defRPr>
            </a:lvl1pPr>
          </a:lstStyle>
          <a:p>
            <a:fld id="{FF33EA07-9897-48D0-83D1-77E6B61918ED}" type="slidenum">
              <a:rPr lang="en-US" smtClean="0"/>
              <a:pPr/>
              <a:t>‹#›</a:t>
            </a:fld>
            <a:endParaRPr lang="en-US" dirty="0"/>
          </a:p>
        </p:txBody>
      </p:sp>
    </p:spTree>
    <p:custDataLst>
      <p:tags r:id="rId1"/>
    </p:custDataLst>
    <p:extLst>
      <p:ext uri="{BB962C8B-B14F-4D97-AF65-F5344CB8AC3E}">
        <p14:creationId xmlns:p14="http://schemas.microsoft.com/office/powerpoint/2010/main" val="224921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Vertical)">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04FB8FC5-63C0-1414-266A-A1129111DF02}"/>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5952" r="17887" b="20846"/>
          <a:stretch/>
        </p:blipFill>
        <p:spPr>
          <a:xfrm rot="16200000">
            <a:off x="8140063" y="2769964"/>
            <a:ext cx="6857999" cy="1318070"/>
          </a:xfrm>
          <a:prstGeom prst="rect">
            <a:avLst/>
          </a:prstGeom>
        </p:spPr>
      </p:pic>
      <p:sp>
        <p:nvSpPr>
          <p:cNvPr id="5" name="Content Placeholder 2">
            <a:extLst>
              <a:ext uri="{FF2B5EF4-FFF2-40B4-BE49-F238E27FC236}">
                <a16:creationId xmlns:a16="http://schemas.microsoft.com/office/drawing/2014/main" id="{9EEB44EA-66C7-C20D-90E1-2428B6D41EBC}"/>
              </a:ext>
            </a:extLst>
          </p:cNvPr>
          <p:cNvSpPr>
            <a:spLocks noGrp="1"/>
          </p:cNvSpPr>
          <p:nvPr>
            <p:ph idx="1" hasCustomPrompt="1"/>
          </p:nvPr>
        </p:nvSpPr>
        <p:spPr>
          <a:xfrm>
            <a:off x="2545350" y="1600985"/>
            <a:ext cx="3309181" cy="713872"/>
          </a:xfrm>
        </p:spPr>
        <p:txBody>
          <a:bodyPr anchor="ctr">
            <a:normAutofit/>
          </a:bodyPr>
          <a:lstStyle>
            <a:lvl1pPr marL="0" indent="0" algn="l">
              <a:lnSpc>
                <a:spcPct val="120000"/>
              </a:lnSpc>
              <a:buNone/>
              <a:defRPr sz="1800" b="1" i="0">
                <a:solidFill>
                  <a:schemeClr val="tx1"/>
                </a:solidFill>
                <a:effectLst/>
                <a:latin typeface="Gill Sans MT" panose="020B0502020104020203" pitchFamily="34" charset="77"/>
              </a:defRPr>
            </a:lvl1pPr>
          </a:lstStyle>
          <a:p>
            <a:pPr lvl="0"/>
            <a:r>
              <a:rPr lang="en-US" dirty="0"/>
              <a:t>Topic 1</a:t>
            </a:r>
          </a:p>
        </p:txBody>
      </p:sp>
      <p:sp>
        <p:nvSpPr>
          <p:cNvPr id="38" name="Content Placeholder 2">
            <a:extLst>
              <a:ext uri="{FF2B5EF4-FFF2-40B4-BE49-F238E27FC236}">
                <a16:creationId xmlns:a16="http://schemas.microsoft.com/office/drawing/2014/main" id="{44E875D7-69EA-03E9-F967-B44EE72212AF}"/>
              </a:ext>
            </a:extLst>
          </p:cNvPr>
          <p:cNvSpPr>
            <a:spLocks noGrp="1"/>
          </p:cNvSpPr>
          <p:nvPr>
            <p:ph idx="42" hasCustomPrompt="1"/>
          </p:nvPr>
        </p:nvSpPr>
        <p:spPr>
          <a:xfrm>
            <a:off x="2545349" y="2452954"/>
            <a:ext cx="3309181" cy="713872"/>
          </a:xfrm>
        </p:spPr>
        <p:txBody>
          <a:bodyPr anchor="ctr">
            <a:normAutofit/>
          </a:bodyPr>
          <a:lstStyle>
            <a:lvl1pPr marL="0" indent="0" algn="l">
              <a:lnSpc>
                <a:spcPct val="120000"/>
              </a:lnSpc>
              <a:buNone/>
              <a:defRPr sz="1800" b="1" i="0">
                <a:solidFill>
                  <a:schemeClr val="tx1"/>
                </a:solidFill>
                <a:effectLst/>
                <a:latin typeface="Gill Sans MT" panose="020B0502020104020203" pitchFamily="34" charset="77"/>
              </a:defRPr>
            </a:lvl1pPr>
          </a:lstStyle>
          <a:p>
            <a:pPr lvl="0"/>
            <a:r>
              <a:rPr lang="en-US" dirty="0"/>
              <a:t>Topic 2</a:t>
            </a:r>
          </a:p>
        </p:txBody>
      </p:sp>
      <p:sp>
        <p:nvSpPr>
          <p:cNvPr id="39" name="Content Placeholder 2">
            <a:extLst>
              <a:ext uri="{FF2B5EF4-FFF2-40B4-BE49-F238E27FC236}">
                <a16:creationId xmlns:a16="http://schemas.microsoft.com/office/drawing/2014/main" id="{A18EF4D7-ED11-C451-F4B8-F937ADF0AA6D}"/>
              </a:ext>
            </a:extLst>
          </p:cNvPr>
          <p:cNvSpPr>
            <a:spLocks noGrp="1"/>
          </p:cNvSpPr>
          <p:nvPr>
            <p:ph idx="43" hasCustomPrompt="1"/>
          </p:nvPr>
        </p:nvSpPr>
        <p:spPr>
          <a:xfrm>
            <a:off x="2545349" y="3330594"/>
            <a:ext cx="3281814" cy="713872"/>
          </a:xfrm>
        </p:spPr>
        <p:txBody>
          <a:bodyPr anchor="ctr">
            <a:normAutofit/>
          </a:bodyPr>
          <a:lstStyle>
            <a:lvl1pPr marL="0" indent="0" algn="l">
              <a:lnSpc>
                <a:spcPct val="120000"/>
              </a:lnSpc>
              <a:buNone/>
              <a:defRPr sz="1800" b="1" i="0">
                <a:solidFill>
                  <a:schemeClr val="tx1"/>
                </a:solidFill>
                <a:effectLst/>
                <a:latin typeface="Gill Sans MT" panose="020B0502020104020203" pitchFamily="34" charset="77"/>
              </a:defRPr>
            </a:lvl1pPr>
          </a:lstStyle>
          <a:p>
            <a:pPr lvl="0"/>
            <a:r>
              <a:rPr lang="en-US" dirty="0"/>
              <a:t>Topic 3</a:t>
            </a:r>
          </a:p>
        </p:txBody>
      </p:sp>
      <p:sp>
        <p:nvSpPr>
          <p:cNvPr id="40" name="Content Placeholder 2">
            <a:extLst>
              <a:ext uri="{FF2B5EF4-FFF2-40B4-BE49-F238E27FC236}">
                <a16:creationId xmlns:a16="http://schemas.microsoft.com/office/drawing/2014/main" id="{404668E7-4534-18C4-87DD-C21E30E726F9}"/>
              </a:ext>
            </a:extLst>
          </p:cNvPr>
          <p:cNvSpPr>
            <a:spLocks noGrp="1"/>
          </p:cNvSpPr>
          <p:nvPr>
            <p:ph idx="44" hasCustomPrompt="1"/>
          </p:nvPr>
        </p:nvSpPr>
        <p:spPr>
          <a:xfrm>
            <a:off x="2541239" y="4207892"/>
            <a:ext cx="3281814" cy="713872"/>
          </a:xfrm>
        </p:spPr>
        <p:txBody>
          <a:bodyPr anchor="ctr">
            <a:normAutofit/>
          </a:bodyPr>
          <a:lstStyle>
            <a:lvl1pPr marL="0" indent="0" algn="l">
              <a:lnSpc>
                <a:spcPct val="120000"/>
              </a:lnSpc>
              <a:buNone/>
              <a:defRPr sz="1800" b="1" i="0">
                <a:solidFill>
                  <a:schemeClr val="tx1"/>
                </a:solidFill>
                <a:effectLst/>
                <a:latin typeface="Gill Sans MT" panose="020B0502020104020203" pitchFamily="34" charset="77"/>
              </a:defRPr>
            </a:lvl1pPr>
          </a:lstStyle>
          <a:p>
            <a:pPr lvl="0"/>
            <a:r>
              <a:rPr lang="en-US" dirty="0"/>
              <a:t>Topic 3</a:t>
            </a:r>
          </a:p>
        </p:txBody>
      </p:sp>
      <p:sp>
        <p:nvSpPr>
          <p:cNvPr id="41" name="Content Placeholder 2">
            <a:extLst>
              <a:ext uri="{FF2B5EF4-FFF2-40B4-BE49-F238E27FC236}">
                <a16:creationId xmlns:a16="http://schemas.microsoft.com/office/drawing/2014/main" id="{BB799848-8B37-EFE8-1D32-DAA525CA520A}"/>
              </a:ext>
            </a:extLst>
          </p:cNvPr>
          <p:cNvSpPr>
            <a:spLocks noGrp="1"/>
          </p:cNvSpPr>
          <p:nvPr>
            <p:ph idx="45" hasCustomPrompt="1"/>
          </p:nvPr>
        </p:nvSpPr>
        <p:spPr>
          <a:xfrm>
            <a:off x="2557029" y="5085190"/>
            <a:ext cx="3297501" cy="713872"/>
          </a:xfrm>
        </p:spPr>
        <p:txBody>
          <a:bodyPr anchor="ctr">
            <a:normAutofit/>
          </a:bodyPr>
          <a:lstStyle>
            <a:lvl1pPr marL="0" indent="0" algn="l">
              <a:lnSpc>
                <a:spcPct val="120000"/>
              </a:lnSpc>
              <a:buNone/>
              <a:defRPr sz="1800" b="1" i="0">
                <a:solidFill>
                  <a:schemeClr val="tx1"/>
                </a:solidFill>
                <a:effectLst/>
                <a:latin typeface="Gill Sans MT" panose="020B0502020104020203" pitchFamily="34" charset="77"/>
              </a:defRPr>
            </a:lvl1pPr>
          </a:lstStyle>
          <a:p>
            <a:pPr lvl="0"/>
            <a:r>
              <a:rPr lang="en-US" dirty="0"/>
              <a:t>Topic 3</a:t>
            </a:r>
          </a:p>
        </p:txBody>
      </p:sp>
      <p:sp>
        <p:nvSpPr>
          <p:cNvPr id="2" name="Content Placeholder 2">
            <a:extLst>
              <a:ext uri="{FF2B5EF4-FFF2-40B4-BE49-F238E27FC236}">
                <a16:creationId xmlns:a16="http://schemas.microsoft.com/office/drawing/2014/main" id="{812F9366-55DE-44C1-979D-DF8B1142B807}"/>
              </a:ext>
            </a:extLst>
          </p:cNvPr>
          <p:cNvSpPr>
            <a:spLocks noGrp="1"/>
          </p:cNvSpPr>
          <p:nvPr>
            <p:ph idx="1" hasCustomPrompt="1"/>
          </p:nvPr>
        </p:nvSpPr>
        <p:spPr>
          <a:xfrm>
            <a:off x="7339061" y="1600985"/>
            <a:ext cx="3309181" cy="713872"/>
          </a:xfrm>
        </p:spPr>
        <p:txBody>
          <a:bodyPr anchor="ctr">
            <a:normAutofit/>
          </a:bodyPr>
          <a:lstStyle>
            <a:lvl1pPr marL="0" indent="0" algn="l">
              <a:lnSpc>
                <a:spcPct val="120000"/>
              </a:lnSpc>
              <a:buNone/>
              <a:defRPr sz="1800" b="1" i="0">
                <a:solidFill>
                  <a:schemeClr val="tx1"/>
                </a:solidFill>
                <a:effectLst/>
                <a:latin typeface="Gill Sans MT" panose="020B0502020104020203" pitchFamily="34" charset="77"/>
              </a:defRPr>
            </a:lvl1pPr>
          </a:lstStyle>
          <a:p>
            <a:pPr lvl="0"/>
            <a:r>
              <a:rPr lang="en-US" dirty="0"/>
              <a:t>Topic 1</a:t>
            </a:r>
          </a:p>
        </p:txBody>
      </p:sp>
      <p:sp>
        <p:nvSpPr>
          <p:cNvPr id="11" name="Content Placeholder 2">
            <a:extLst>
              <a:ext uri="{FF2B5EF4-FFF2-40B4-BE49-F238E27FC236}">
                <a16:creationId xmlns:a16="http://schemas.microsoft.com/office/drawing/2014/main" id="{D9DE90DF-79CC-FFEB-1815-D623F5A8B301}"/>
              </a:ext>
            </a:extLst>
          </p:cNvPr>
          <p:cNvSpPr>
            <a:spLocks noGrp="1"/>
          </p:cNvSpPr>
          <p:nvPr>
            <p:ph idx="42" hasCustomPrompt="1"/>
          </p:nvPr>
        </p:nvSpPr>
        <p:spPr>
          <a:xfrm>
            <a:off x="7339060" y="2452954"/>
            <a:ext cx="3309181" cy="713872"/>
          </a:xfrm>
        </p:spPr>
        <p:txBody>
          <a:bodyPr anchor="ctr">
            <a:normAutofit/>
          </a:bodyPr>
          <a:lstStyle>
            <a:lvl1pPr marL="0" indent="0" algn="l">
              <a:lnSpc>
                <a:spcPct val="120000"/>
              </a:lnSpc>
              <a:buNone/>
              <a:defRPr sz="1800" b="1" i="0">
                <a:solidFill>
                  <a:schemeClr val="tx1"/>
                </a:solidFill>
                <a:effectLst/>
                <a:latin typeface="Gill Sans MT" panose="020B0502020104020203" pitchFamily="34" charset="77"/>
              </a:defRPr>
            </a:lvl1pPr>
          </a:lstStyle>
          <a:p>
            <a:pPr lvl="0"/>
            <a:r>
              <a:rPr lang="en-US" dirty="0"/>
              <a:t>Topic 2</a:t>
            </a:r>
          </a:p>
        </p:txBody>
      </p:sp>
      <p:sp>
        <p:nvSpPr>
          <p:cNvPr id="12" name="Content Placeholder 2">
            <a:extLst>
              <a:ext uri="{FF2B5EF4-FFF2-40B4-BE49-F238E27FC236}">
                <a16:creationId xmlns:a16="http://schemas.microsoft.com/office/drawing/2014/main" id="{F536A83C-598E-6859-27DD-88EF8C19BC24}"/>
              </a:ext>
            </a:extLst>
          </p:cNvPr>
          <p:cNvSpPr>
            <a:spLocks noGrp="1"/>
          </p:cNvSpPr>
          <p:nvPr>
            <p:ph idx="43" hasCustomPrompt="1"/>
          </p:nvPr>
        </p:nvSpPr>
        <p:spPr>
          <a:xfrm>
            <a:off x="7339060" y="3330594"/>
            <a:ext cx="3281814" cy="713872"/>
          </a:xfrm>
        </p:spPr>
        <p:txBody>
          <a:bodyPr anchor="ctr">
            <a:normAutofit/>
          </a:bodyPr>
          <a:lstStyle>
            <a:lvl1pPr marL="0" indent="0" algn="l">
              <a:lnSpc>
                <a:spcPct val="120000"/>
              </a:lnSpc>
              <a:buNone/>
              <a:defRPr sz="1800" b="1" i="0">
                <a:solidFill>
                  <a:schemeClr val="tx1"/>
                </a:solidFill>
                <a:effectLst/>
                <a:latin typeface="Gill Sans MT" panose="020B0502020104020203" pitchFamily="34" charset="77"/>
              </a:defRPr>
            </a:lvl1pPr>
          </a:lstStyle>
          <a:p>
            <a:pPr lvl="0"/>
            <a:r>
              <a:rPr lang="en-US" dirty="0"/>
              <a:t>Topic 3</a:t>
            </a:r>
          </a:p>
        </p:txBody>
      </p:sp>
      <p:sp>
        <p:nvSpPr>
          <p:cNvPr id="13" name="Content Placeholder 2">
            <a:extLst>
              <a:ext uri="{FF2B5EF4-FFF2-40B4-BE49-F238E27FC236}">
                <a16:creationId xmlns:a16="http://schemas.microsoft.com/office/drawing/2014/main" id="{2F67646C-5499-80DC-8D4D-2BD06F3825F3}"/>
              </a:ext>
            </a:extLst>
          </p:cNvPr>
          <p:cNvSpPr>
            <a:spLocks noGrp="1"/>
          </p:cNvSpPr>
          <p:nvPr>
            <p:ph idx="44" hasCustomPrompt="1"/>
          </p:nvPr>
        </p:nvSpPr>
        <p:spPr>
          <a:xfrm>
            <a:off x="7334950" y="4207892"/>
            <a:ext cx="3281814" cy="713872"/>
          </a:xfrm>
        </p:spPr>
        <p:txBody>
          <a:bodyPr anchor="ctr">
            <a:normAutofit/>
          </a:bodyPr>
          <a:lstStyle>
            <a:lvl1pPr marL="0" indent="0" algn="l">
              <a:lnSpc>
                <a:spcPct val="120000"/>
              </a:lnSpc>
              <a:buNone/>
              <a:defRPr sz="1800" b="1" i="0">
                <a:solidFill>
                  <a:schemeClr val="tx1"/>
                </a:solidFill>
                <a:effectLst/>
                <a:latin typeface="Gill Sans MT" panose="020B0502020104020203" pitchFamily="34" charset="77"/>
              </a:defRPr>
            </a:lvl1pPr>
          </a:lstStyle>
          <a:p>
            <a:pPr lvl="0"/>
            <a:r>
              <a:rPr lang="en-US" dirty="0"/>
              <a:t>Topic 3</a:t>
            </a:r>
          </a:p>
        </p:txBody>
      </p:sp>
      <p:sp>
        <p:nvSpPr>
          <p:cNvPr id="14" name="Content Placeholder 2">
            <a:extLst>
              <a:ext uri="{FF2B5EF4-FFF2-40B4-BE49-F238E27FC236}">
                <a16:creationId xmlns:a16="http://schemas.microsoft.com/office/drawing/2014/main" id="{F1A833E8-3F8E-8DC1-5147-4043488655A7}"/>
              </a:ext>
            </a:extLst>
          </p:cNvPr>
          <p:cNvSpPr>
            <a:spLocks noGrp="1"/>
          </p:cNvSpPr>
          <p:nvPr>
            <p:ph idx="45" hasCustomPrompt="1"/>
          </p:nvPr>
        </p:nvSpPr>
        <p:spPr>
          <a:xfrm>
            <a:off x="7350740" y="5085190"/>
            <a:ext cx="3297501" cy="713872"/>
          </a:xfrm>
        </p:spPr>
        <p:txBody>
          <a:bodyPr anchor="ctr">
            <a:normAutofit/>
          </a:bodyPr>
          <a:lstStyle>
            <a:lvl1pPr marL="0" indent="0" algn="l">
              <a:lnSpc>
                <a:spcPct val="120000"/>
              </a:lnSpc>
              <a:buNone/>
              <a:defRPr sz="1800" b="1" i="0">
                <a:solidFill>
                  <a:schemeClr val="tx1"/>
                </a:solidFill>
                <a:effectLst/>
                <a:latin typeface="Gill Sans MT" panose="020B0502020104020203" pitchFamily="34" charset="77"/>
              </a:defRPr>
            </a:lvl1pPr>
          </a:lstStyle>
          <a:p>
            <a:pPr lvl="0"/>
            <a:r>
              <a:rPr lang="en-US" dirty="0"/>
              <a:t>Topic 3</a:t>
            </a:r>
          </a:p>
        </p:txBody>
      </p:sp>
      <p:pic>
        <p:nvPicPr>
          <p:cNvPr id="20" name="Graphic 19">
            <a:extLst>
              <a:ext uri="{FF2B5EF4-FFF2-40B4-BE49-F238E27FC236}">
                <a16:creationId xmlns:a16="http://schemas.microsoft.com/office/drawing/2014/main" id="{1D1B8052-3AA2-C0CF-66CC-E2C84F2F4C8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147810" y="537148"/>
            <a:ext cx="555017" cy="542951"/>
          </a:xfrm>
          <a:prstGeom prst="rect">
            <a:avLst/>
          </a:prstGeom>
        </p:spPr>
      </p:pic>
      <p:cxnSp>
        <p:nvCxnSpPr>
          <p:cNvPr id="4" name="Straight Connector 3">
            <a:extLst>
              <a:ext uri="{FF2B5EF4-FFF2-40B4-BE49-F238E27FC236}">
                <a16:creationId xmlns:a16="http://schemas.microsoft.com/office/drawing/2014/main" id="{1D92092D-82C9-04CE-C51C-BE12A3C8C886}"/>
              </a:ext>
            </a:extLst>
          </p:cNvPr>
          <p:cNvCxnSpPr>
            <a:cxnSpLocks/>
          </p:cNvCxnSpPr>
          <p:nvPr userDrawn="1"/>
        </p:nvCxnSpPr>
        <p:spPr>
          <a:xfrm>
            <a:off x="518160" y="1350353"/>
            <a:ext cx="111556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7B080789-E608-ED8F-6026-1CCF5B0D9C1D}"/>
              </a:ext>
            </a:extLst>
          </p:cNvPr>
          <p:cNvSpPr>
            <a:spLocks noGrp="1"/>
          </p:cNvSpPr>
          <p:nvPr>
            <p:ph type="title" hasCustomPrompt="1"/>
          </p:nvPr>
        </p:nvSpPr>
        <p:spPr>
          <a:xfrm>
            <a:off x="425451" y="353459"/>
            <a:ext cx="10447762" cy="914400"/>
          </a:xfrm>
        </p:spPr>
        <p:txBody>
          <a:bodyPr/>
          <a:lstStyle/>
          <a:p>
            <a:r>
              <a:rPr lang="en-US" dirty="0"/>
              <a:t>Agenda</a:t>
            </a:r>
          </a:p>
        </p:txBody>
      </p:sp>
      <p:sp>
        <p:nvSpPr>
          <p:cNvPr id="17" name="TextBox 16">
            <a:extLst>
              <a:ext uri="{FF2B5EF4-FFF2-40B4-BE49-F238E27FC236}">
                <a16:creationId xmlns:a16="http://schemas.microsoft.com/office/drawing/2014/main" id="{990CEF6D-8A82-7750-BE01-60957FCFAFEA}"/>
              </a:ext>
            </a:extLst>
          </p:cNvPr>
          <p:cNvSpPr txBox="1"/>
          <p:nvPr userDrawn="1"/>
        </p:nvSpPr>
        <p:spPr>
          <a:xfrm>
            <a:off x="1747813" y="1588321"/>
            <a:ext cx="571431" cy="707886"/>
          </a:xfrm>
          <a:prstGeom prst="rect">
            <a:avLst/>
          </a:prstGeom>
          <a:noFill/>
        </p:spPr>
        <p:txBody>
          <a:bodyPr wrap="square" rtlCol="0">
            <a:spAutoFit/>
          </a:bodyPr>
          <a:lstStyle/>
          <a:p>
            <a:pPr algn="ctr"/>
            <a:r>
              <a:rPr lang="en-US" sz="4000" b="1" dirty="0">
                <a:latin typeface="Gill Sans MT" panose="020B0502020104020203" pitchFamily="34" charset="77"/>
              </a:rPr>
              <a:t>1</a:t>
            </a:r>
          </a:p>
        </p:txBody>
      </p:sp>
      <p:sp>
        <p:nvSpPr>
          <p:cNvPr id="18" name="TextBox 17">
            <a:extLst>
              <a:ext uri="{FF2B5EF4-FFF2-40B4-BE49-F238E27FC236}">
                <a16:creationId xmlns:a16="http://schemas.microsoft.com/office/drawing/2014/main" id="{8A039825-2DBD-ED6C-5DE1-3E98C0FBEBB3}"/>
              </a:ext>
            </a:extLst>
          </p:cNvPr>
          <p:cNvSpPr txBox="1"/>
          <p:nvPr userDrawn="1"/>
        </p:nvSpPr>
        <p:spPr>
          <a:xfrm>
            <a:off x="1747810" y="2470529"/>
            <a:ext cx="571431" cy="707886"/>
          </a:xfrm>
          <a:prstGeom prst="rect">
            <a:avLst/>
          </a:prstGeom>
          <a:noFill/>
        </p:spPr>
        <p:txBody>
          <a:bodyPr wrap="square" rtlCol="0">
            <a:spAutoFit/>
          </a:bodyPr>
          <a:lstStyle/>
          <a:p>
            <a:pPr algn="ctr"/>
            <a:r>
              <a:rPr lang="en-US" sz="4000" b="1" dirty="0">
                <a:latin typeface="Gill Sans MT" panose="020B0502020104020203" pitchFamily="34" charset="77"/>
              </a:rPr>
              <a:t>2</a:t>
            </a:r>
          </a:p>
        </p:txBody>
      </p:sp>
      <p:sp>
        <p:nvSpPr>
          <p:cNvPr id="19" name="TextBox 18">
            <a:extLst>
              <a:ext uri="{FF2B5EF4-FFF2-40B4-BE49-F238E27FC236}">
                <a16:creationId xmlns:a16="http://schemas.microsoft.com/office/drawing/2014/main" id="{1F7E5FF4-4B7D-4914-C552-A315A094C2E7}"/>
              </a:ext>
            </a:extLst>
          </p:cNvPr>
          <p:cNvSpPr txBox="1"/>
          <p:nvPr userDrawn="1"/>
        </p:nvSpPr>
        <p:spPr>
          <a:xfrm>
            <a:off x="1756668" y="3349245"/>
            <a:ext cx="571431" cy="707886"/>
          </a:xfrm>
          <a:prstGeom prst="rect">
            <a:avLst/>
          </a:prstGeom>
          <a:noFill/>
        </p:spPr>
        <p:txBody>
          <a:bodyPr wrap="square" rtlCol="0">
            <a:spAutoFit/>
          </a:bodyPr>
          <a:lstStyle/>
          <a:p>
            <a:pPr algn="ctr"/>
            <a:r>
              <a:rPr lang="en-US" sz="4000" b="1" dirty="0">
                <a:latin typeface="Gill Sans MT" panose="020B0502020104020203" pitchFamily="34" charset="77"/>
              </a:rPr>
              <a:t>3</a:t>
            </a:r>
          </a:p>
        </p:txBody>
      </p:sp>
      <p:sp>
        <p:nvSpPr>
          <p:cNvPr id="21" name="TextBox 20">
            <a:extLst>
              <a:ext uri="{FF2B5EF4-FFF2-40B4-BE49-F238E27FC236}">
                <a16:creationId xmlns:a16="http://schemas.microsoft.com/office/drawing/2014/main" id="{2700A724-94DE-EC0D-60A1-4DED608C56DA}"/>
              </a:ext>
            </a:extLst>
          </p:cNvPr>
          <p:cNvSpPr txBox="1"/>
          <p:nvPr userDrawn="1"/>
        </p:nvSpPr>
        <p:spPr>
          <a:xfrm>
            <a:off x="1747810" y="4226543"/>
            <a:ext cx="571431" cy="707886"/>
          </a:xfrm>
          <a:prstGeom prst="rect">
            <a:avLst/>
          </a:prstGeom>
          <a:noFill/>
        </p:spPr>
        <p:txBody>
          <a:bodyPr wrap="square" rtlCol="0">
            <a:spAutoFit/>
          </a:bodyPr>
          <a:lstStyle/>
          <a:p>
            <a:pPr algn="ctr"/>
            <a:r>
              <a:rPr lang="en-US" sz="4000" b="1" dirty="0">
                <a:latin typeface="Gill Sans MT" panose="020B0502020104020203" pitchFamily="34" charset="77"/>
              </a:rPr>
              <a:t>4</a:t>
            </a:r>
          </a:p>
        </p:txBody>
      </p:sp>
      <p:sp>
        <p:nvSpPr>
          <p:cNvPr id="22" name="TextBox 21">
            <a:extLst>
              <a:ext uri="{FF2B5EF4-FFF2-40B4-BE49-F238E27FC236}">
                <a16:creationId xmlns:a16="http://schemas.microsoft.com/office/drawing/2014/main" id="{C9B025E4-1F10-00CE-E0B2-505752F5A4F5}"/>
              </a:ext>
            </a:extLst>
          </p:cNvPr>
          <p:cNvSpPr txBox="1"/>
          <p:nvPr userDrawn="1"/>
        </p:nvSpPr>
        <p:spPr>
          <a:xfrm>
            <a:off x="1747811" y="5080957"/>
            <a:ext cx="571431" cy="707886"/>
          </a:xfrm>
          <a:prstGeom prst="rect">
            <a:avLst/>
          </a:prstGeom>
          <a:noFill/>
        </p:spPr>
        <p:txBody>
          <a:bodyPr wrap="square" rtlCol="0">
            <a:spAutoFit/>
          </a:bodyPr>
          <a:lstStyle/>
          <a:p>
            <a:pPr algn="ctr"/>
            <a:r>
              <a:rPr lang="en-US" sz="4000" b="1" dirty="0">
                <a:latin typeface="Gill Sans MT" panose="020B0502020104020203" pitchFamily="34" charset="77"/>
              </a:rPr>
              <a:t>5</a:t>
            </a:r>
          </a:p>
        </p:txBody>
      </p:sp>
      <p:sp>
        <p:nvSpPr>
          <p:cNvPr id="23" name="TextBox 22">
            <a:extLst>
              <a:ext uri="{FF2B5EF4-FFF2-40B4-BE49-F238E27FC236}">
                <a16:creationId xmlns:a16="http://schemas.microsoft.com/office/drawing/2014/main" id="{6CCD826C-4996-AEB4-6FC3-28D6451D1FEB}"/>
              </a:ext>
            </a:extLst>
          </p:cNvPr>
          <p:cNvSpPr txBox="1"/>
          <p:nvPr userDrawn="1"/>
        </p:nvSpPr>
        <p:spPr>
          <a:xfrm>
            <a:off x="6546310" y="1596122"/>
            <a:ext cx="571431" cy="707886"/>
          </a:xfrm>
          <a:prstGeom prst="rect">
            <a:avLst/>
          </a:prstGeom>
          <a:noFill/>
        </p:spPr>
        <p:txBody>
          <a:bodyPr wrap="square" rtlCol="0">
            <a:spAutoFit/>
          </a:bodyPr>
          <a:lstStyle/>
          <a:p>
            <a:pPr algn="ctr"/>
            <a:r>
              <a:rPr lang="en-US" sz="4000" b="1" dirty="0">
                <a:latin typeface="Gill Sans MT" panose="020B0502020104020203" pitchFamily="34" charset="77"/>
              </a:rPr>
              <a:t>6</a:t>
            </a:r>
          </a:p>
        </p:txBody>
      </p:sp>
      <p:sp>
        <p:nvSpPr>
          <p:cNvPr id="24" name="TextBox 23">
            <a:extLst>
              <a:ext uri="{FF2B5EF4-FFF2-40B4-BE49-F238E27FC236}">
                <a16:creationId xmlns:a16="http://schemas.microsoft.com/office/drawing/2014/main" id="{4DE5CA59-3FFD-6225-8332-EB39E3F98F8B}"/>
              </a:ext>
            </a:extLst>
          </p:cNvPr>
          <p:cNvSpPr txBox="1"/>
          <p:nvPr userDrawn="1"/>
        </p:nvSpPr>
        <p:spPr>
          <a:xfrm>
            <a:off x="6546309" y="2463187"/>
            <a:ext cx="571431" cy="707886"/>
          </a:xfrm>
          <a:prstGeom prst="rect">
            <a:avLst/>
          </a:prstGeom>
          <a:noFill/>
        </p:spPr>
        <p:txBody>
          <a:bodyPr wrap="square" rtlCol="0">
            <a:spAutoFit/>
          </a:bodyPr>
          <a:lstStyle/>
          <a:p>
            <a:pPr algn="ctr"/>
            <a:r>
              <a:rPr lang="en-US" sz="4000" b="1" dirty="0">
                <a:latin typeface="Gill Sans MT" panose="020B0502020104020203" pitchFamily="34" charset="77"/>
              </a:rPr>
              <a:t>7</a:t>
            </a:r>
          </a:p>
        </p:txBody>
      </p:sp>
      <p:sp>
        <p:nvSpPr>
          <p:cNvPr id="25" name="TextBox 24">
            <a:extLst>
              <a:ext uri="{FF2B5EF4-FFF2-40B4-BE49-F238E27FC236}">
                <a16:creationId xmlns:a16="http://schemas.microsoft.com/office/drawing/2014/main" id="{929BC750-8763-A313-86A5-311102CF0509}"/>
              </a:ext>
            </a:extLst>
          </p:cNvPr>
          <p:cNvSpPr txBox="1"/>
          <p:nvPr userDrawn="1"/>
        </p:nvSpPr>
        <p:spPr>
          <a:xfrm>
            <a:off x="6546309" y="3338396"/>
            <a:ext cx="571431" cy="707886"/>
          </a:xfrm>
          <a:prstGeom prst="rect">
            <a:avLst/>
          </a:prstGeom>
          <a:noFill/>
        </p:spPr>
        <p:txBody>
          <a:bodyPr wrap="square" rtlCol="0">
            <a:spAutoFit/>
          </a:bodyPr>
          <a:lstStyle/>
          <a:p>
            <a:pPr algn="ctr"/>
            <a:r>
              <a:rPr lang="en-US" sz="4000" b="1" dirty="0">
                <a:latin typeface="Gill Sans MT" panose="020B0502020104020203" pitchFamily="34" charset="77"/>
              </a:rPr>
              <a:t>8</a:t>
            </a:r>
          </a:p>
        </p:txBody>
      </p:sp>
      <p:sp>
        <p:nvSpPr>
          <p:cNvPr id="26" name="TextBox 25">
            <a:extLst>
              <a:ext uri="{FF2B5EF4-FFF2-40B4-BE49-F238E27FC236}">
                <a16:creationId xmlns:a16="http://schemas.microsoft.com/office/drawing/2014/main" id="{1B128753-2666-476F-6128-E00CCA93941C}"/>
              </a:ext>
            </a:extLst>
          </p:cNvPr>
          <p:cNvSpPr txBox="1"/>
          <p:nvPr userDrawn="1"/>
        </p:nvSpPr>
        <p:spPr>
          <a:xfrm>
            <a:off x="6546308" y="4210885"/>
            <a:ext cx="571431" cy="707886"/>
          </a:xfrm>
          <a:prstGeom prst="rect">
            <a:avLst/>
          </a:prstGeom>
          <a:noFill/>
        </p:spPr>
        <p:txBody>
          <a:bodyPr wrap="square" rtlCol="0">
            <a:spAutoFit/>
          </a:bodyPr>
          <a:lstStyle/>
          <a:p>
            <a:pPr algn="ctr"/>
            <a:r>
              <a:rPr lang="en-US" sz="4000" b="1" dirty="0">
                <a:latin typeface="Gill Sans MT" panose="020B0502020104020203" pitchFamily="34" charset="77"/>
              </a:rPr>
              <a:t>9</a:t>
            </a:r>
          </a:p>
        </p:txBody>
      </p:sp>
      <p:sp>
        <p:nvSpPr>
          <p:cNvPr id="27" name="TextBox 26">
            <a:extLst>
              <a:ext uri="{FF2B5EF4-FFF2-40B4-BE49-F238E27FC236}">
                <a16:creationId xmlns:a16="http://schemas.microsoft.com/office/drawing/2014/main" id="{6AE29B55-4C4B-D2F3-CE06-CCAB12D5343D}"/>
              </a:ext>
            </a:extLst>
          </p:cNvPr>
          <p:cNvSpPr txBox="1"/>
          <p:nvPr userDrawn="1"/>
        </p:nvSpPr>
        <p:spPr>
          <a:xfrm>
            <a:off x="6337472" y="5091176"/>
            <a:ext cx="780268" cy="707886"/>
          </a:xfrm>
          <a:prstGeom prst="rect">
            <a:avLst/>
          </a:prstGeom>
          <a:noFill/>
        </p:spPr>
        <p:txBody>
          <a:bodyPr wrap="square" rtlCol="0">
            <a:spAutoFit/>
          </a:bodyPr>
          <a:lstStyle/>
          <a:p>
            <a:pPr algn="ctr"/>
            <a:r>
              <a:rPr lang="en-US" sz="4000" b="1" dirty="0">
                <a:latin typeface="Gill Sans MT" panose="020B0502020104020203" pitchFamily="34" charset="77"/>
              </a:rPr>
              <a:t>10</a:t>
            </a:r>
          </a:p>
        </p:txBody>
      </p:sp>
      <p:pic>
        <p:nvPicPr>
          <p:cNvPr id="6" name="Picture 5" descr="FERMA">
            <a:extLst>
              <a:ext uri="{FF2B5EF4-FFF2-40B4-BE49-F238E27FC236}">
                <a16:creationId xmlns:a16="http://schemas.microsoft.com/office/drawing/2014/main" id="{3892F908-3DF7-0226-2266-BF03976DE316}"/>
              </a:ext>
            </a:extLst>
          </p:cNvPr>
          <p:cNvPicPr>
            <a:picLocks noChangeAspect="1"/>
          </p:cNvPicPr>
          <p:nvPr userDrawn="1"/>
        </p:nvPicPr>
        <p:blipFill>
          <a:blip r:embed="rId4"/>
          <a:stretch>
            <a:fillRect/>
          </a:stretch>
        </p:blipFill>
        <p:spPr>
          <a:xfrm>
            <a:off x="9820239" y="451965"/>
            <a:ext cx="1089788" cy="713316"/>
          </a:xfrm>
          <a:prstGeom prst="rect">
            <a:avLst/>
          </a:prstGeom>
        </p:spPr>
      </p:pic>
    </p:spTree>
    <p:extLst>
      <p:ext uri="{BB962C8B-B14F-4D97-AF65-F5344CB8AC3E}">
        <p14:creationId xmlns:p14="http://schemas.microsoft.com/office/powerpoint/2010/main" val="2195370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ase Study">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92AC999-FAFB-CCD1-0C21-B60F5162C394}"/>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20846"/>
          <a:stretch/>
        </p:blipFill>
        <p:spPr>
          <a:xfrm>
            <a:off x="-1" y="5539930"/>
            <a:ext cx="12211519" cy="1318070"/>
          </a:xfrm>
          <a:prstGeom prst="rect">
            <a:avLst/>
          </a:prstGeom>
        </p:spPr>
      </p:pic>
      <p:sp>
        <p:nvSpPr>
          <p:cNvPr id="2" name="Title 1">
            <a:extLst>
              <a:ext uri="{FF2B5EF4-FFF2-40B4-BE49-F238E27FC236}">
                <a16:creationId xmlns:a16="http://schemas.microsoft.com/office/drawing/2014/main" id="{63C97069-A00E-4D45-BA80-18705FBC4E36}"/>
              </a:ext>
            </a:extLst>
          </p:cNvPr>
          <p:cNvSpPr>
            <a:spLocks noGrp="1"/>
          </p:cNvSpPr>
          <p:nvPr>
            <p:ph type="title"/>
          </p:nvPr>
        </p:nvSpPr>
        <p:spPr>
          <a:xfrm>
            <a:off x="2196662" y="353460"/>
            <a:ext cx="8569672" cy="9144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9D600F6-F769-439D-AE8F-72AAC4378BE7}"/>
              </a:ext>
            </a:extLst>
          </p:cNvPr>
          <p:cNvSpPr>
            <a:spLocks noGrp="1"/>
          </p:cNvSpPr>
          <p:nvPr>
            <p:ph idx="1"/>
          </p:nvPr>
        </p:nvSpPr>
        <p:spPr/>
        <p:txBody>
          <a:bodyPr/>
          <a:lstStyle>
            <a:lvl1pPr>
              <a:defRPr sz="2000"/>
            </a:lvl1pPr>
            <a:lvl2pPr>
              <a:defRPr sz="1800"/>
            </a:lvl2pPr>
            <a:lvl3pPr>
              <a:defRPr sz="16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97075358-9F15-950D-BD85-433E885879CB}"/>
              </a:ext>
            </a:extLst>
          </p:cNvPr>
          <p:cNvCxnSpPr>
            <a:cxnSpLocks/>
          </p:cNvCxnSpPr>
          <p:nvPr userDrawn="1"/>
        </p:nvCxnSpPr>
        <p:spPr>
          <a:xfrm>
            <a:off x="518160" y="1350353"/>
            <a:ext cx="111556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entagon 6">
            <a:extLst>
              <a:ext uri="{FF2B5EF4-FFF2-40B4-BE49-F238E27FC236}">
                <a16:creationId xmlns:a16="http://schemas.microsoft.com/office/drawing/2014/main" id="{8DB20099-A580-4E36-1712-607EA40F9617}"/>
              </a:ext>
            </a:extLst>
          </p:cNvPr>
          <p:cNvSpPr/>
          <p:nvPr userDrawn="1"/>
        </p:nvSpPr>
        <p:spPr>
          <a:xfrm>
            <a:off x="0" y="539184"/>
            <a:ext cx="2196662" cy="542952"/>
          </a:xfrm>
          <a:prstGeom prst="homePlate">
            <a:avLst>
              <a:gd name="adj" fmla="val 32126"/>
            </a:avLst>
          </a:prstGeom>
          <a:solidFill>
            <a:srgbClr val="5E73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900"/>
              </a:lnSpc>
            </a:pPr>
            <a:endParaRPr lang="en-US" sz="1500" b="1" dirty="0">
              <a:latin typeface="Helvetica" pitchFamily="2" charset="0"/>
            </a:endParaRPr>
          </a:p>
        </p:txBody>
      </p:sp>
      <p:sp>
        <p:nvSpPr>
          <p:cNvPr id="8" name="Title 1">
            <a:extLst>
              <a:ext uri="{FF2B5EF4-FFF2-40B4-BE49-F238E27FC236}">
                <a16:creationId xmlns:a16="http://schemas.microsoft.com/office/drawing/2014/main" id="{DE647D8D-0E8D-9BF4-50A1-2DA5DD9520F2}"/>
              </a:ext>
            </a:extLst>
          </p:cNvPr>
          <p:cNvSpPr txBox="1">
            <a:spLocks/>
          </p:cNvSpPr>
          <p:nvPr userDrawn="1"/>
        </p:nvSpPr>
        <p:spPr>
          <a:xfrm>
            <a:off x="207422" y="539184"/>
            <a:ext cx="1781818" cy="542951"/>
          </a:xfrm>
          <a:prstGeom prst="rect">
            <a:avLst/>
          </a:prstGeom>
        </p:spPr>
        <p:txBody>
          <a:bodyPr vert="horz" lIns="91440" tIns="45720" rIns="91440" bIns="45720" rtlCol="0" anchor="ctr">
            <a:normAutofit/>
          </a:bodyPr>
          <a:lstStyle>
            <a:lvl1pPr algn="l" defTabSz="914400" rtl="0" eaLnBrk="1" latinLnBrk="0" hangingPunct="1">
              <a:lnSpc>
                <a:spcPct val="120000"/>
              </a:lnSpc>
              <a:spcBef>
                <a:spcPct val="0"/>
              </a:spcBef>
              <a:buNone/>
              <a:defRPr sz="2800" b="1" i="0" kern="1200">
                <a:solidFill>
                  <a:srgbClr val="5E735F"/>
                </a:solidFill>
                <a:latin typeface="Helvetica" pitchFamily="2" charset="0"/>
                <a:ea typeface="+mj-ea"/>
                <a:cs typeface="+mj-cs"/>
              </a:defRPr>
            </a:lvl1pPr>
          </a:lstStyle>
          <a:p>
            <a:r>
              <a:rPr lang="en-US" sz="1600" b="1" i="0" dirty="0">
                <a:solidFill>
                  <a:schemeClr val="accent4"/>
                </a:solidFill>
                <a:latin typeface="Gill Sans MT" panose="020B0502020104020203" pitchFamily="34" charset="77"/>
              </a:rPr>
              <a:t>CASE STUDY</a:t>
            </a:r>
          </a:p>
        </p:txBody>
      </p:sp>
      <p:pic>
        <p:nvPicPr>
          <p:cNvPr id="11" name="Graphic 10">
            <a:extLst>
              <a:ext uri="{FF2B5EF4-FFF2-40B4-BE49-F238E27FC236}">
                <a16:creationId xmlns:a16="http://schemas.microsoft.com/office/drawing/2014/main" id="{9812E6E2-9231-259D-10CD-AD875391A733}"/>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1147810" y="537148"/>
            <a:ext cx="555017" cy="542951"/>
          </a:xfrm>
          <a:prstGeom prst="rect">
            <a:avLst/>
          </a:prstGeom>
        </p:spPr>
      </p:pic>
      <p:sp>
        <p:nvSpPr>
          <p:cNvPr id="12" name="Slide Number Placeholder 5">
            <a:extLst>
              <a:ext uri="{FF2B5EF4-FFF2-40B4-BE49-F238E27FC236}">
                <a16:creationId xmlns:a16="http://schemas.microsoft.com/office/drawing/2014/main" id="{BE6E961A-1300-5101-4464-38E4AB2199DC}"/>
              </a:ext>
            </a:extLst>
          </p:cNvPr>
          <p:cNvSpPr>
            <a:spLocks noGrp="1"/>
          </p:cNvSpPr>
          <p:nvPr>
            <p:ph type="sldNum" sz="quarter" idx="12"/>
          </p:nvPr>
        </p:nvSpPr>
        <p:spPr>
          <a:xfrm>
            <a:off x="10648541" y="6146199"/>
            <a:ext cx="1114834" cy="365125"/>
          </a:xfrm>
        </p:spPr>
        <p:txBody>
          <a:bodyPr/>
          <a:lstStyle>
            <a:lvl1pPr>
              <a:defRPr sz="1400">
                <a:solidFill>
                  <a:schemeClr val="tx2"/>
                </a:solidFill>
              </a:defRPr>
            </a:lvl1pPr>
          </a:lstStyle>
          <a:p>
            <a:fld id="{FF33EA07-9897-48D0-83D1-77E6B61918ED}" type="slidenum">
              <a:rPr lang="en-US" smtClean="0"/>
              <a:pPr/>
              <a:t>‹#›</a:t>
            </a:fld>
            <a:endParaRPr lang="en-US" dirty="0"/>
          </a:p>
        </p:txBody>
      </p:sp>
    </p:spTree>
    <p:custDataLst>
      <p:tags r:id="rId1"/>
    </p:custDataLst>
    <p:extLst>
      <p:ext uri="{BB962C8B-B14F-4D97-AF65-F5344CB8AC3E}">
        <p14:creationId xmlns:p14="http://schemas.microsoft.com/office/powerpoint/2010/main" val="2483453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ulti-Case Study">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E5BD790-5660-AA74-3A79-4BFF08C591DC}"/>
              </a:ext>
            </a:extLst>
          </p:cNvPr>
          <p:cNvSpPr>
            <a:spLocks noGrp="1"/>
          </p:cNvSpPr>
          <p:nvPr>
            <p:ph idx="15" hasCustomPrompt="1"/>
          </p:nvPr>
        </p:nvSpPr>
        <p:spPr>
          <a:xfrm>
            <a:off x="3249384" y="3855664"/>
            <a:ext cx="8399663" cy="2459385"/>
          </a:xfrm>
        </p:spPr>
        <p:txBody>
          <a:bodyPr>
            <a:normAutofit/>
          </a:bodyPr>
          <a:lstStyle>
            <a:lvl1pPr marL="285750" indent="-285750">
              <a:lnSpc>
                <a:spcPct val="130000"/>
              </a:lnSpc>
              <a:buClr>
                <a:srgbClr val="5E7360"/>
              </a:buClr>
              <a:buFont typeface="Arial" panose="020B0604020202020204" pitchFamily="34" charset="0"/>
              <a:buChar char="•"/>
              <a:defRPr sz="1600" b="0" i="0">
                <a:latin typeface="Gill Sans MT" panose="020B0502020104020203" pitchFamily="34" charset="77"/>
              </a:defRPr>
            </a:lvl1pPr>
            <a:lvl2pPr marL="742950" indent="-285750">
              <a:buClr>
                <a:srgbClr val="5E7360"/>
              </a:buClr>
              <a:buFont typeface="System Font Regular"/>
              <a:buChar char="-"/>
              <a:defRPr sz="1600" b="0" i="0">
                <a:latin typeface="Gill Sans MT" panose="020B0502020104020203" pitchFamily="34" charset="77"/>
              </a:defRPr>
            </a:lvl2pPr>
            <a:lvl3pPr marL="1200150" indent="-285750">
              <a:buClr>
                <a:srgbClr val="5E7360"/>
              </a:buClr>
              <a:buFont typeface="Arial" panose="020B0604020202020204" pitchFamily="34" charset="0"/>
              <a:buChar char="•"/>
              <a:defRPr sz="1600" b="0" i="0">
                <a:latin typeface="Gill Sans MT" panose="020B0502020104020203" pitchFamily="34" charset="77"/>
              </a:defRPr>
            </a:lvl3pPr>
            <a:lvl4pPr marL="1657350" indent="-285750">
              <a:buClr>
                <a:srgbClr val="5E7360"/>
              </a:buClr>
              <a:buFont typeface="System Font Regular"/>
              <a:buChar char="-"/>
              <a:defRPr sz="1600" b="0" i="0">
                <a:solidFill>
                  <a:schemeClr val="tx1"/>
                </a:solidFill>
                <a:latin typeface="Gill Sans MT" panose="020B0502020104020203" pitchFamily="34" charset="77"/>
              </a:defRPr>
            </a:lvl4pPr>
            <a:lvl5pPr marL="2057400" indent="-228600">
              <a:buClr>
                <a:srgbClr val="5E7360"/>
              </a:buClr>
              <a:buFont typeface="System Font Regular"/>
              <a:buChar char="-"/>
              <a:defRPr sz="1600" b="0" i="0">
                <a:latin typeface="Gill Sans MT" panose="020B0502020104020203" pitchFamily="34" charset="77"/>
              </a:defRPr>
            </a:lvl5pPr>
          </a:lstStyle>
          <a:p>
            <a:pPr lvl="0"/>
            <a:r>
              <a:rPr lang="en-US" dirty="0"/>
              <a:t>Slide information</a:t>
            </a:r>
          </a:p>
          <a:p>
            <a:pPr lvl="1"/>
            <a:r>
              <a:rPr lang="en-US" dirty="0"/>
              <a:t>Slide Information</a:t>
            </a:r>
          </a:p>
          <a:p>
            <a:pPr lvl="2"/>
            <a:r>
              <a:rPr lang="en-US" dirty="0"/>
              <a:t>Slide Information</a:t>
            </a:r>
          </a:p>
          <a:p>
            <a:pPr lvl="3"/>
            <a:r>
              <a:rPr lang="en-US" dirty="0"/>
              <a:t>Slide Information</a:t>
            </a:r>
          </a:p>
          <a:p>
            <a:pPr lvl="4"/>
            <a:endParaRPr lang="en-US" dirty="0"/>
          </a:p>
          <a:p>
            <a:pPr lvl="0"/>
            <a:endParaRPr lang="en-US" dirty="0"/>
          </a:p>
        </p:txBody>
      </p:sp>
      <p:sp>
        <p:nvSpPr>
          <p:cNvPr id="2" name="Content Placeholder 2">
            <a:extLst>
              <a:ext uri="{FF2B5EF4-FFF2-40B4-BE49-F238E27FC236}">
                <a16:creationId xmlns:a16="http://schemas.microsoft.com/office/drawing/2014/main" id="{679A4B20-B819-05EC-7124-FB627564738B}"/>
              </a:ext>
            </a:extLst>
          </p:cNvPr>
          <p:cNvSpPr>
            <a:spLocks noGrp="1"/>
          </p:cNvSpPr>
          <p:nvPr>
            <p:ph idx="11" hasCustomPrompt="1"/>
          </p:nvPr>
        </p:nvSpPr>
        <p:spPr>
          <a:xfrm>
            <a:off x="3249384" y="1218268"/>
            <a:ext cx="8393469" cy="1499287"/>
          </a:xfrm>
        </p:spPr>
        <p:txBody>
          <a:bodyPr>
            <a:normAutofit/>
          </a:bodyPr>
          <a:lstStyle>
            <a:lvl1pPr marL="285750" indent="-285750">
              <a:lnSpc>
                <a:spcPct val="130000"/>
              </a:lnSpc>
              <a:buClr>
                <a:srgbClr val="5E7360"/>
              </a:buClr>
              <a:buFont typeface="Arial" panose="020B0604020202020204" pitchFamily="34" charset="0"/>
              <a:buChar char="•"/>
              <a:defRPr sz="1600" b="0" i="0">
                <a:latin typeface="Gill Sans MT" panose="020B0502020104020203" pitchFamily="34" charset="77"/>
              </a:defRPr>
            </a:lvl1pPr>
            <a:lvl2pPr marL="742950" indent="-285750">
              <a:buClr>
                <a:srgbClr val="5E7360"/>
              </a:buClr>
              <a:buFont typeface="System Font Regular"/>
              <a:buChar char="-"/>
              <a:defRPr sz="1600" b="0" i="0">
                <a:latin typeface="Gill Sans MT" panose="020B0502020104020203" pitchFamily="34" charset="77"/>
              </a:defRPr>
            </a:lvl2pPr>
            <a:lvl3pPr marL="1200150" indent="-285750">
              <a:buClr>
                <a:srgbClr val="5E7360"/>
              </a:buClr>
              <a:buFont typeface="Arial" panose="020B0604020202020204" pitchFamily="34" charset="0"/>
              <a:buChar char="•"/>
              <a:defRPr sz="1600" b="0" i="0">
                <a:latin typeface="Gill Sans MT" panose="020B0502020104020203" pitchFamily="34" charset="77"/>
              </a:defRPr>
            </a:lvl3pPr>
            <a:lvl4pPr marL="1657350" indent="-285750">
              <a:buClr>
                <a:srgbClr val="5E7360"/>
              </a:buClr>
              <a:buFont typeface="System Font Regular"/>
              <a:buChar char="-"/>
              <a:defRPr sz="1600" b="0" i="0">
                <a:solidFill>
                  <a:schemeClr val="tx1"/>
                </a:solidFill>
                <a:latin typeface="Gill Sans MT" panose="020B0502020104020203" pitchFamily="34" charset="77"/>
              </a:defRPr>
            </a:lvl4pPr>
            <a:lvl5pPr marL="2057400" indent="-228600">
              <a:buClr>
                <a:srgbClr val="5E7360"/>
              </a:buClr>
              <a:buFont typeface="System Font Regular"/>
              <a:buChar char="-"/>
              <a:defRPr sz="1600" b="0" i="0">
                <a:latin typeface="Gill Sans MT" panose="020B0502020104020203" pitchFamily="34" charset="77"/>
              </a:defRPr>
            </a:lvl5pPr>
          </a:lstStyle>
          <a:p>
            <a:pPr lvl="0"/>
            <a:r>
              <a:rPr lang="en-US" dirty="0"/>
              <a:t>Slide information</a:t>
            </a:r>
          </a:p>
          <a:p>
            <a:pPr lvl="1"/>
            <a:r>
              <a:rPr lang="en-US" dirty="0"/>
              <a:t>Slide Information</a:t>
            </a:r>
          </a:p>
          <a:p>
            <a:pPr lvl="2"/>
            <a:r>
              <a:rPr lang="en-US" dirty="0"/>
              <a:t>Slide Information</a:t>
            </a:r>
          </a:p>
          <a:p>
            <a:pPr lvl="3"/>
            <a:r>
              <a:rPr lang="en-US" dirty="0"/>
              <a:t>Slide Information</a:t>
            </a:r>
          </a:p>
          <a:p>
            <a:pPr lvl="4"/>
            <a:endParaRPr lang="en-US" dirty="0"/>
          </a:p>
          <a:p>
            <a:pPr lvl="0"/>
            <a:endParaRPr lang="en-US" dirty="0"/>
          </a:p>
        </p:txBody>
      </p:sp>
      <p:sp>
        <p:nvSpPr>
          <p:cNvPr id="4" name="Rectangle 3">
            <a:extLst>
              <a:ext uri="{FF2B5EF4-FFF2-40B4-BE49-F238E27FC236}">
                <a16:creationId xmlns:a16="http://schemas.microsoft.com/office/drawing/2014/main" id="{0DB8C6AF-BB60-7C06-D9BA-F77751F0E204}"/>
              </a:ext>
            </a:extLst>
          </p:cNvPr>
          <p:cNvSpPr/>
          <p:nvPr userDrawn="1"/>
        </p:nvSpPr>
        <p:spPr>
          <a:xfrm>
            <a:off x="2" y="0"/>
            <a:ext cx="2789693" cy="6858000"/>
          </a:xfrm>
          <a:prstGeom prst="rect">
            <a:avLst/>
          </a:prstGeom>
          <a:solidFill>
            <a:srgbClr val="FFF7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721F47-1A1B-7CC3-0377-5515459EBFDF}"/>
              </a:ext>
            </a:extLst>
          </p:cNvPr>
          <p:cNvSpPr>
            <a:spLocks noGrp="1"/>
          </p:cNvSpPr>
          <p:nvPr>
            <p:ph idx="10" hasCustomPrompt="1"/>
          </p:nvPr>
        </p:nvSpPr>
        <p:spPr>
          <a:xfrm>
            <a:off x="3249387" y="597544"/>
            <a:ext cx="7806629" cy="384561"/>
          </a:xfrm>
        </p:spPr>
        <p:txBody>
          <a:bodyPr anchor="ctr">
            <a:noAutofit/>
          </a:bodyPr>
          <a:lstStyle>
            <a:lvl1pPr marL="0" indent="0">
              <a:lnSpc>
                <a:spcPct val="120000"/>
              </a:lnSpc>
              <a:buNone/>
              <a:defRPr sz="1600" b="0" i="0">
                <a:solidFill>
                  <a:srgbClr val="5E735F"/>
                </a:solidFill>
                <a:latin typeface="Gill Sans MT" panose="020B0502020104020203" pitchFamily="34" charset="77"/>
              </a:defRPr>
            </a:lvl1pPr>
          </a:lstStyle>
          <a:p>
            <a:pPr lvl="0"/>
            <a:r>
              <a:rPr lang="en-US" dirty="0"/>
              <a:t>SUB TITLE</a:t>
            </a:r>
          </a:p>
        </p:txBody>
      </p:sp>
      <p:pic>
        <p:nvPicPr>
          <p:cNvPr id="5" name="Graphic 4">
            <a:extLst>
              <a:ext uri="{FF2B5EF4-FFF2-40B4-BE49-F238E27FC236}">
                <a16:creationId xmlns:a16="http://schemas.microsoft.com/office/drawing/2014/main" id="{6DBEF551-9FD0-8712-B826-E40B9CA871C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282" y="3913414"/>
            <a:ext cx="2795975" cy="2944586"/>
          </a:xfrm>
          <a:prstGeom prst="rect">
            <a:avLst/>
          </a:prstGeom>
        </p:spPr>
      </p:pic>
      <p:sp>
        <p:nvSpPr>
          <p:cNvPr id="8" name="Title 1">
            <a:extLst>
              <a:ext uri="{FF2B5EF4-FFF2-40B4-BE49-F238E27FC236}">
                <a16:creationId xmlns:a16="http://schemas.microsoft.com/office/drawing/2014/main" id="{76AE907C-7DB8-452C-5884-4DA137F821D0}"/>
              </a:ext>
            </a:extLst>
          </p:cNvPr>
          <p:cNvSpPr>
            <a:spLocks noGrp="1"/>
          </p:cNvSpPr>
          <p:nvPr>
            <p:ph type="title" hasCustomPrompt="1"/>
          </p:nvPr>
        </p:nvSpPr>
        <p:spPr>
          <a:xfrm>
            <a:off x="414846" y="1382626"/>
            <a:ext cx="2374847" cy="1983412"/>
          </a:xfrm>
        </p:spPr>
        <p:txBody>
          <a:bodyPr anchor="t">
            <a:normAutofit/>
          </a:bodyPr>
          <a:lstStyle>
            <a:lvl1pPr>
              <a:lnSpc>
                <a:spcPct val="120000"/>
              </a:lnSpc>
              <a:defRPr sz="2800" b="1" i="0">
                <a:solidFill>
                  <a:srgbClr val="5E735F"/>
                </a:solidFill>
                <a:latin typeface="Garamond" panose="02020404030301010803" pitchFamily="18" charset="0"/>
              </a:defRPr>
            </a:lvl1pPr>
          </a:lstStyle>
          <a:p>
            <a:r>
              <a:rPr lang="en-US" dirty="0"/>
              <a:t>Slide Title</a:t>
            </a:r>
          </a:p>
        </p:txBody>
      </p:sp>
      <p:sp>
        <p:nvSpPr>
          <p:cNvPr id="21" name="Content Placeholder 2">
            <a:extLst>
              <a:ext uri="{FF2B5EF4-FFF2-40B4-BE49-F238E27FC236}">
                <a16:creationId xmlns:a16="http://schemas.microsoft.com/office/drawing/2014/main" id="{C7E8F02A-2B8A-91BC-D1F6-C8F74355C369}"/>
              </a:ext>
            </a:extLst>
          </p:cNvPr>
          <p:cNvSpPr>
            <a:spLocks noGrp="1"/>
          </p:cNvSpPr>
          <p:nvPr>
            <p:ph idx="13" hasCustomPrompt="1"/>
          </p:nvPr>
        </p:nvSpPr>
        <p:spPr>
          <a:xfrm>
            <a:off x="3249387" y="3263487"/>
            <a:ext cx="8393469" cy="384561"/>
          </a:xfrm>
        </p:spPr>
        <p:txBody>
          <a:bodyPr anchor="ctr">
            <a:noAutofit/>
          </a:bodyPr>
          <a:lstStyle>
            <a:lvl1pPr marL="0" indent="0">
              <a:lnSpc>
                <a:spcPct val="120000"/>
              </a:lnSpc>
              <a:buNone/>
              <a:defRPr sz="1600" b="0" i="0">
                <a:solidFill>
                  <a:srgbClr val="5E735F"/>
                </a:solidFill>
                <a:latin typeface="Gill Sans MT" panose="020B0502020104020203" pitchFamily="34" charset="77"/>
              </a:defRPr>
            </a:lvl1pPr>
          </a:lstStyle>
          <a:p>
            <a:pPr lvl="0"/>
            <a:r>
              <a:rPr lang="en-US" dirty="0"/>
              <a:t>SUB TITLE</a:t>
            </a:r>
          </a:p>
        </p:txBody>
      </p:sp>
      <p:sp>
        <p:nvSpPr>
          <p:cNvPr id="33" name="Title 1">
            <a:extLst>
              <a:ext uri="{FF2B5EF4-FFF2-40B4-BE49-F238E27FC236}">
                <a16:creationId xmlns:a16="http://schemas.microsoft.com/office/drawing/2014/main" id="{5CAE77B7-87F7-8292-5399-4EB757253073}"/>
              </a:ext>
            </a:extLst>
          </p:cNvPr>
          <p:cNvSpPr txBox="1">
            <a:spLocks/>
          </p:cNvSpPr>
          <p:nvPr userDrawn="1"/>
        </p:nvSpPr>
        <p:spPr>
          <a:xfrm>
            <a:off x="414845" y="543950"/>
            <a:ext cx="1781818" cy="542951"/>
          </a:xfrm>
          <a:prstGeom prst="rect">
            <a:avLst/>
          </a:prstGeom>
        </p:spPr>
        <p:txBody>
          <a:bodyPr vert="horz" lIns="91440" tIns="45720" rIns="91440" bIns="45720" rtlCol="0" anchor="ctr">
            <a:normAutofit/>
          </a:bodyPr>
          <a:lstStyle>
            <a:lvl1pPr algn="l" defTabSz="914400" rtl="0" eaLnBrk="1" latinLnBrk="0" hangingPunct="1">
              <a:lnSpc>
                <a:spcPct val="120000"/>
              </a:lnSpc>
              <a:spcBef>
                <a:spcPct val="0"/>
              </a:spcBef>
              <a:buNone/>
              <a:defRPr sz="2800" b="1" i="0" kern="1200">
                <a:solidFill>
                  <a:srgbClr val="5E735F"/>
                </a:solidFill>
                <a:latin typeface="Helvetica" pitchFamily="2" charset="0"/>
                <a:ea typeface="+mj-ea"/>
                <a:cs typeface="+mj-cs"/>
              </a:defRPr>
            </a:lvl1pPr>
          </a:lstStyle>
          <a:p>
            <a:endParaRPr lang="en-US" sz="1600" b="1" i="0" dirty="0">
              <a:solidFill>
                <a:schemeClr val="bg1"/>
              </a:solidFill>
              <a:latin typeface="Gill Sans MT" panose="020B0502020104020203" pitchFamily="34" charset="77"/>
            </a:endParaRPr>
          </a:p>
        </p:txBody>
      </p:sp>
      <p:pic>
        <p:nvPicPr>
          <p:cNvPr id="36" name="Graphic 35">
            <a:extLst>
              <a:ext uri="{FF2B5EF4-FFF2-40B4-BE49-F238E27FC236}">
                <a16:creationId xmlns:a16="http://schemas.microsoft.com/office/drawing/2014/main" id="{05B722D5-09CA-1382-95F3-DE2B2605398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147810" y="537148"/>
            <a:ext cx="555017" cy="542951"/>
          </a:xfrm>
          <a:prstGeom prst="rect">
            <a:avLst/>
          </a:prstGeom>
        </p:spPr>
      </p:pic>
      <p:sp>
        <p:nvSpPr>
          <p:cNvPr id="9" name="Pentagon 8">
            <a:extLst>
              <a:ext uri="{FF2B5EF4-FFF2-40B4-BE49-F238E27FC236}">
                <a16:creationId xmlns:a16="http://schemas.microsoft.com/office/drawing/2014/main" id="{AD6124BC-B4B6-5901-52B1-A908C9993583}"/>
              </a:ext>
            </a:extLst>
          </p:cNvPr>
          <p:cNvSpPr/>
          <p:nvPr userDrawn="1"/>
        </p:nvSpPr>
        <p:spPr>
          <a:xfrm>
            <a:off x="0" y="570813"/>
            <a:ext cx="2196662" cy="487225"/>
          </a:xfrm>
          <a:prstGeom prst="homePlate">
            <a:avLst>
              <a:gd name="adj" fmla="val 32126"/>
            </a:avLst>
          </a:prstGeom>
          <a:solidFill>
            <a:srgbClr val="5E73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900"/>
              </a:lnSpc>
            </a:pPr>
            <a:endParaRPr lang="en-US" sz="1500" b="1" dirty="0">
              <a:latin typeface="Helvetica" pitchFamily="2" charset="0"/>
            </a:endParaRPr>
          </a:p>
        </p:txBody>
      </p:sp>
      <p:sp>
        <p:nvSpPr>
          <p:cNvPr id="10" name="Title 1">
            <a:extLst>
              <a:ext uri="{FF2B5EF4-FFF2-40B4-BE49-F238E27FC236}">
                <a16:creationId xmlns:a16="http://schemas.microsoft.com/office/drawing/2014/main" id="{F11FAE0D-C7A0-0E90-21B4-821955A846DF}"/>
              </a:ext>
            </a:extLst>
          </p:cNvPr>
          <p:cNvSpPr txBox="1">
            <a:spLocks/>
          </p:cNvSpPr>
          <p:nvPr userDrawn="1"/>
        </p:nvSpPr>
        <p:spPr>
          <a:xfrm>
            <a:off x="245075" y="543950"/>
            <a:ext cx="1781818" cy="542951"/>
          </a:xfrm>
          <a:prstGeom prst="rect">
            <a:avLst/>
          </a:prstGeom>
        </p:spPr>
        <p:txBody>
          <a:bodyPr vert="horz" lIns="91440" tIns="45720" rIns="91440" bIns="45720" rtlCol="0" anchor="ctr">
            <a:normAutofit/>
          </a:bodyPr>
          <a:lstStyle>
            <a:lvl1pPr algn="l" defTabSz="914400" rtl="0" eaLnBrk="1" latinLnBrk="0" hangingPunct="1">
              <a:lnSpc>
                <a:spcPct val="120000"/>
              </a:lnSpc>
              <a:spcBef>
                <a:spcPct val="0"/>
              </a:spcBef>
              <a:buNone/>
              <a:defRPr sz="2800" b="1" i="0" kern="1200">
                <a:solidFill>
                  <a:srgbClr val="5E735F"/>
                </a:solidFill>
                <a:latin typeface="Helvetica" pitchFamily="2" charset="0"/>
                <a:ea typeface="+mj-ea"/>
                <a:cs typeface="+mj-cs"/>
              </a:defRPr>
            </a:lvl1pPr>
          </a:lstStyle>
          <a:p>
            <a:r>
              <a:rPr lang="en-US" sz="1600" b="1" i="0" dirty="0">
                <a:solidFill>
                  <a:schemeClr val="accent4"/>
                </a:solidFill>
                <a:latin typeface="Gill Sans MT" panose="020B0502020104020203" pitchFamily="34" charset="77"/>
              </a:rPr>
              <a:t>CASE STUDY</a:t>
            </a:r>
          </a:p>
        </p:txBody>
      </p:sp>
      <p:sp>
        <p:nvSpPr>
          <p:cNvPr id="7" name="Slide Number Placeholder 5">
            <a:extLst>
              <a:ext uri="{FF2B5EF4-FFF2-40B4-BE49-F238E27FC236}">
                <a16:creationId xmlns:a16="http://schemas.microsoft.com/office/drawing/2014/main" id="{E9A62E04-B66A-0442-3A1A-18C7B87BE1AB}"/>
              </a:ext>
            </a:extLst>
          </p:cNvPr>
          <p:cNvSpPr>
            <a:spLocks noGrp="1"/>
          </p:cNvSpPr>
          <p:nvPr>
            <p:ph type="sldNum" sz="quarter" idx="12"/>
          </p:nvPr>
        </p:nvSpPr>
        <p:spPr>
          <a:xfrm>
            <a:off x="10648541" y="6146199"/>
            <a:ext cx="1114834" cy="365125"/>
          </a:xfrm>
        </p:spPr>
        <p:txBody>
          <a:bodyPr/>
          <a:lstStyle>
            <a:lvl1pPr>
              <a:defRPr sz="1400">
                <a:solidFill>
                  <a:schemeClr val="tx2"/>
                </a:solidFill>
              </a:defRPr>
            </a:lvl1pPr>
          </a:lstStyle>
          <a:p>
            <a:fld id="{FF33EA07-9897-48D0-83D1-77E6B61918ED}" type="slidenum">
              <a:rPr lang="en-US" smtClean="0"/>
              <a:pPr/>
              <a:t>‹#›</a:t>
            </a:fld>
            <a:endParaRPr lang="en-US" dirty="0"/>
          </a:p>
        </p:txBody>
      </p:sp>
    </p:spTree>
    <p:extLst>
      <p:ext uri="{BB962C8B-B14F-4D97-AF65-F5344CB8AC3E}">
        <p14:creationId xmlns:p14="http://schemas.microsoft.com/office/powerpoint/2010/main" val="2494625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9984820-9999-FF15-B042-427FF1153A4A}"/>
              </a:ext>
            </a:extLst>
          </p:cNvPr>
          <p:cNvSpPr>
            <a:spLocks noGrp="1"/>
          </p:cNvSpPr>
          <p:nvPr>
            <p:ph idx="11" hasCustomPrompt="1"/>
          </p:nvPr>
        </p:nvSpPr>
        <p:spPr>
          <a:xfrm>
            <a:off x="3187477" y="1965598"/>
            <a:ext cx="7689513" cy="2410745"/>
          </a:xfrm>
        </p:spPr>
        <p:txBody>
          <a:bodyPr>
            <a:normAutofit/>
          </a:bodyPr>
          <a:lstStyle>
            <a:lvl1pPr marL="285750" indent="-285750">
              <a:lnSpc>
                <a:spcPct val="130000"/>
              </a:lnSpc>
              <a:buClr>
                <a:srgbClr val="5E7360"/>
              </a:buClr>
              <a:buFont typeface="Arial" panose="020B0604020202020204" pitchFamily="34" charset="0"/>
              <a:buChar char="•"/>
              <a:defRPr sz="1800" b="0" i="0">
                <a:latin typeface="Gill Sans MT" panose="020B0502020104020203" pitchFamily="34" charset="77"/>
              </a:defRPr>
            </a:lvl1pPr>
            <a:lvl2pPr marL="742950" indent="-285750">
              <a:buClr>
                <a:srgbClr val="5E7360"/>
              </a:buClr>
              <a:buFont typeface="System Font Regular"/>
              <a:buChar char="-"/>
              <a:defRPr sz="1800" b="0" i="0">
                <a:latin typeface="Gill Sans MT" panose="020B0502020104020203" pitchFamily="34" charset="77"/>
              </a:defRPr>
            </a:lvl2pPr>
            <a:lvl3pPr marL="1200150" indent="-285750">
              <a:buClr>
                <a:srgbClr val="5E7360"/>
              </a:buClr>
              <a:buFont typeface="Arial" panose="020B0604020202020204" pitchFamily="34" charset="0"/>
              <a:buChar char="•"/>
              <a:defRPr sz="1800" b="0" i="0">
                <a:latin typeface="Gill Sans MT" panose="020B0502020104020203" pitchFamily="34" charset="77"/>
              </a:defRPr>
            </a:lvl3pPr>
            <a:lvl4pPr marL="1657350" indent="-285750">
              <a:buClr>
                <a:srgbClr val="5E7360"/>
              </a:buClr>
              <a:buFont typeface="System Font Regular"/>
              <a:buChar char="-"/>
              <a:defRPr b="0" i="0">
                <a:solidFill>
                  <a:schemeClr val="tx1"/>
                </a:solidFill>
                <a:latin typeface="Gill Sans MT" panose="020B0502020104020203" pitchFamily="34" charset="77"/>
              </a:defRPr>
            </a:lvl4pPr>
            <a:lvl5pPr marL="2057400" indent="-228600">
              <a:buClr>
                <a:srgbClr val="5E7360"/>
              </a:buClr>
              <a:buFont typeface="System Font Regular"/>
              <a:buChar char="-"/>
              <a:defRPr b="0" i="0">
                <a:latin typeface="Gill Sans MT" panose="020B0502020104020203" pitchFamily="34" charset="77"/>
              </a:defRPr>
            </a:lvl5pPr>
          </a:lstStyle>
          <a:p>
            <a:pPr lvl="0"/>
            <a:r>
              <a:rPr lang="en-US" dirty="0"/>
              <a:t>Slide information</a:t>
            </a:r>
          </a:p>
          <a:p>
            <a:pPr lvl="1"/>
            <a:r>
              <a:rPr lang="en-US" dirty="0"/>
              <a:t>Slide Information</a:t>
            </a:r>
          </a:p>
          <a:p>
            <a:pPr lvl="2"/>
            <a:r>
              <a:rPr lang="en-US" dirty="0"/>
              <a:t>Slide Information</a:t>
            </a:r>
          </a:p>
          <a:p>
            <a:pPr lvl="3"/>
            <a:r>
              <a:rPr lang="en-US" dirty="0"/>
              <a:t>Slide Information</a:t>
            </a:r>
          </a:p>
          <a:p>
            <a:pPr lvl="4"/>
            <a:endParaRPr lang="en-US" dirty="0"/>
          </a:p>
          <a:p>
            <a:pPr lvl="0"/>
            <a:endParaRPr lang="en-US" dirty="0"/>
          </a:p>
        </p:txBody>
      </p:sp>
      <p:sp>
        <p:nvSpPr>
          <p:cNvPr id="3" name="Rectangle 2">
            <a:extLst>
              <a:ext uri="{FF2B5EF4-FFF2-40B4-BE49-F238E27FC236}">
                <a16:creationId xmlns:a16="http://schemas.microsoft.com/office/drawing/2014/main" id="{C0CA3D31-2FB3-23F0-F8C3-453A82B64C90}"/>
              </a:ext>
            </a:extLst>
          </p:cNvPr>
          <p:cNvSpPr/>
          <p:nvPr userDrawn="1"/>
        </p:nvSpPr>
        <p:spPr>
          <a:xfrm>
            <a:off x="0" y="0"/>
            <a:ext cx="1114269" cy="6858000"/>
          </a:xfrm>
          <a:prstGeom prst="rect">
            <a:avLst/>
          </a:prstGeom>
          <a:solidFill>
            <a:srgbClr val="FFF7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EC043A2-D1A6-7917-7F67-56C9AB4EC771}"/>
              </a:ext>
            </a:extLst>
          </p:cNvPr>
          <p:cNvSpPr>
            <a:spLocks noGrp="1"/>
          </p:cNvSpPr>
          <p:nvPr>
            <p:ph type="title" hasCustomPrompt="1"/>
          </p:nvPr>
        </p:nvSpPr>
        <p:spPr>
          <a:xfrm>
            <a:off x="3187477" y="695825"/>
            <a:ext cx="4451814" cy="542951"/>
          </a:xfrm>
        </p:spPr>
        <p:txBody>
          <a:bodyPr anchor="ctr">
            <a:normAutofit/>
          </a:bodyPr>
          <a:lstStyle>
            <a:lvl1pPr>
              <a:lnSpc>
                <a:spcPct val="120000"/>
              </a:lnSpc>
              <a:defRPr sz="2800" b="1" i="0">
                <a:solidFill>
                  <a:srgbClr val="5E735F"/>
                </a:solidFill>
                <a:latin typeface="Garamond" panose="02020404030301010803" pitchFamily="18" charset="0"/>
              </a:defRPr>
            </a:lvl1pPr>
          </a:lstStyle>
          <a:p>
            <a:r>
              <a:rPr lang="en-US" dirty="0"/>
              <a:t>Slide Title</a:t>
            </a:r>
          </a:p>
        </p:txBody>
      </p:sp>
      <p:sp>
        <p:nvSpPr>
          <p:cNvPr id="8" name="Content Placeholder 2">
            <a:extLst>
              <a:ext uri="{FF2B5EF4-FFF2-40B4-BE49-F238E27FC236}">
                <a16:creationId xmlns:a16="http://schemas.microsoft.com/office/drawing/2014/main" id="{8767E6BC-591F-243C-4BA8-5F6B99C2EEE3}"/>
              </a:ext>
            </a:extLst>
          </p:cNvPr>
          <p:cNvSpPr>
            <a:spLocks noGrp="1"/>
          </p:cNvSpPr>
          <p:nvPr>
            <p:ph idx="10" hasCustomPrompt="1"/>
          </p:nvPr>
        </p:nvSpPr>
        <p:spPr>
          <a:xfrm>
            <a:off x="3187477" y="1238776"/>
            <a:ext cx="4451813" cy="384561"/>
          </a:xfrm>
        </p:spPr>
        <p:txBody>
          <a:bodyPr anchor="ctr">
            <a:noAutofit/>
          </a:bodyPr>
          <a:lstStyle>
            <a:lvl1pPr marL="0" indent="0">
              <a:lnSpc>
                <a:spcPct val="120000"/>
              </a:lnSpc>
              <a:buNone/>
              <a:defRPr sz="1800" b="1" i="0">
                <a:latin typeface="Garamond" panose="02020404030301010803" pitchFamily="18" charset="0"/>
              </a:defRPr>
            </a:lvl1pPr>
          </a:lstStyle>
          <a:p>
            <a:pPr lvl="0"/>
            <a:r>
              <a:rPr lang="en-US" dirty="0"/>
              <a:t>Sub Title</a:t>
            </a:r>
          </a:p>
        </p:txBody>
      </p:sp>
      <p:cxnSp>
        <p:nvCxnSpPr>
          <p:cNvPr id="14" name="Straight Connector 13">
            <a:extLst>
              <a:ext uri="{FF2B5EF4-FFF2-40B4-BE49-F238E27FC236}">
                <a16:creationId xmlns:a16="http://schemas.microsoft.com/office/drawing/2014/main" id="{BB06887D-1029-DD59-A95B-3A7253755BAA}"/>
              </a:ext>
            </a:extLst>
          </p:cNvPr>
          <p:cNvCxnSpPr>
            <a:cxnSpLocks/>
          </p:cNvCxnSpPr>
          <p:nvPr userDrawn="1"/>
        </p:nvCxnSpPr>
        <p:spPr>
          <a:xfrm>
            <a:off x="3187477" y="1794467"/>
            <a:ext cx="7738828" cy="0"/>
          </a:xfrm>
          <a:prstGeom prst="line">
            <a:avLst/>
          </a:prstGeom>
          <a:ln w="19050">
            <a:solidFill>
              <a:srgbClr val="5E735F"/>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C1197539-44AA-06CE-FEF2-ED399E0FFA32}"/>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10148" r="50000"/>
          <a:stretch/>
        </p:blipFill>
        <p:spPr>
          <a:xfrm>
            <a:off x="0" y="3913414"/>
            <a:ext cx="1114269" cy="2944586"/>
          </a:xfrm>
          <a:prstGeom prst="rect">
            <a:avLst/>
          </a:prstGeom>
        </p:spPr>
      </p:pic>
      <p:pic>
        <p:nvPicPr>
          <p:cNvPr id="19" name="Graphic 18">
            <a:extLst>
              <a:ext uri="{FF2B5EF4-FFF2-40B4-BE49-F238E27FC236}">
                <a16:creationId xmlns:a16="http://schemas.microsoft.com/office/drawing/2014/main" id="{98068BBA-06B9-E174-3A04-2099D4EEB57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147810" y="537148"/>
            <a:ext cx="555017" cy="542951"/>
          </a:xfrm>
          <a:prstGeom prst="rect">
            <a:avLst/>
          </a:prstGeom>
        </p:spPr>
      </p:pic>
      <p:sp>
        <p:nvSpPr>
          <p:cNvPr id="6" name="Rectangle 5">
            <a:extLst>
              <a:ext uri="{FF2B5EF4-FFF2-40B4-BE49-F238E27FC236}">
                <a16:creationId xmlns:a16="http://schemas.microsoft.com/office/drawing/2014/main" id="{BA010606-DFF9-F3F4-23CE-9A58F8390AA2}"/>
              </a:ext>
            </a:extLst>
          </p:cNvPr>
          <p:cNvSpPr/>
          <p:nvPr userDrawn="1"/>
        </p:nvSpPr>
        <p:spPr>
          <a:xfrm>
            <a:off x="745062" y="673335"/>
            <a:ext cx="2159746" cy="297181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Insert photo here</a:t>
            </a:r>
          </a:p>
        </p:txBody>
      </p:sp>
      <p:sp>
        <p:nvSpPr>
          <p:cNvPr id="7" name="Slide Number Placeholder 5">
            <a:extLst>
              <a:ext uri="{FF2B5EF4-FFF2-40B4-BE49-F238E27FC236}">
                <a16:creationId xmlns:a16="http://schemas.microsoft.com/office/drawing/2014/main" id="{A8922E33-7ADF-176D-0F67-7EAF72D4BDFD}"/>
              </a:ext>
            </a:extLst>
          </p:cNvPr>
          <p:cNvSpPr>
            <a:spLocks noGrp="1"/>
          </p:cNvSpPr>
          <p:nvPr>
            <p:ph type="sldNum" sz="quarter" idx="12"/>
          </p:nvPr>
        </p:nvSpPr>
        <p:spPr>
          <a:xfrm>
            <a:off x="10648541" y="6146199"/>
            <a:ext cx="1114834" cy="365125"/>
          </a:xfrm>
        </p:spPr>
        <p:txBody>
          <a:bodyPr/>
          <a:lstStyle>
            <a:lvl1pPr>
              <a:defRPr sz="1400">
                <a:solidFill>
                  <a:schemeClr val="tx2"/>
                </a:solidFill>
              </a:defRPr>
            </a:lvl1pPr>
          </a:lstStyle>
          <a:p>
            <a:fld id="{FF33EA07-9897-48D0-83D1-77E6B61918ED}" type="slidenum">
              <a:rPr lang="en-US" smtClean="0"/>
              <a:pPr/>
              <a:t>‹#›</a:t>
            </a:fld>
            <a:endParaRPr lang="en-US" dirty="0"/>
          </a:p>
        </p:txBody>
      </p:sp>
    </p:spTree>
    <p:extLst>
      <p:ext uri="{BB962C8B-B14F-4D97-AF65-F5344CB8AC3E}">
        <p14:creationId xmlns:p14="http://schemas.microsoft.com/office/powerpoint/2010/main" val="1667249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D3E5E2A-6AE7-1C9B-B4CF-80367DEFE75E}"/>
              </a:ext>
            </a:extLst>
          </p:cNvPr>
          <p:cNvCxnSpPr/>
          <p:nvPr userDrawn="1"/>
        </p:nvCxnSpPr>
        <p:spPr>
          <a:xfrm>
            <a:off x="5475642" y="2241654"/>
            <a:ext cx="0" cy="2374690"/>
          </a:xfrm>
          <a:prstGeom prst="line">
            <a:avLst/>
          </a:prstGeom>
          <a:ln w="19050">
            <a:solidFill>
              <a:srgbClr val="F4C55C"/>
            </a:solidFill>
          </a:ln>
        </p:spPr>
        <p:style>
          <a:lnRef idx="1">
            <a:schemeClr val="accent1"/>
          </a:lnRef>
          <a:fillRef idx="0">
            <a:schemeClr val="accent1"/>
          </a:fillRef>
          <a:effectRef idx="0">
            <a:schemeClr val="accent1"/>
          </a:effectRef>
          <a:fontRef idx="minor">
            <a:schemeClr val="tx1"/>
          </a:fontRef>
        </p:style>
      </p:cxnSp>
      <p:sp>
        <p:nvSpPr>
          <p:cNvPr id="6" name="Content Placeholder 6">
            <a:extLst>
              <a:ext uri="{FF2B5EF4-FFF2-40B4-BE49-F238E27FC236}">
                <a16:creationId xmlns:a16="http://schemas.microsoft.com/office/drawing/2014/main" id="{FEE395F5-7332-8852-7519-F881614D3D6E}"/>
              </a:ext>
            </a:extLst>
          </p:cNvPr>
          <p:cNvSpPr txBox="1">
            <a:spLocks/>
          </p:cNvSpPr>
          <p:nvPr userDrawn="1"/>
        </p:nvSpPr>
        <p:spPr>
          <a:xfrm>
            <a:off x="780588" y="2317855"/>
            <a:ext cx="4616170" cy="2222290"/>
          </a:xfrm>
          <a:prstGeom prst="rect">
            <a:avLst/>
          </a:prstGeom>
        </p:spPr>
        <p:txBody>
          <a:bodyPr vert="horz" lIns="91440" tIns="45720" rIns="91440" bIns="45720" rtlCol="0" anchor="ctr">
            <a:normAutofit fontScale="92500" lnSpcReduction="10000"/>
          </a:bodyPr>
          <a:lstStyle>
            <a:lvl1pPr marL="0" indent="0" algn="ctr" defTabSz="914400" rtl="0" eaLnBrk="1" latinLnBrk="0" hangingPunct="1">
              <a:lnSpc>
                <a:spcPct val="120000"/>
              </a:lnSpc>
              <a:spcBef>
                <a:spcPts val="1000"/>
              </a:spcBef>
              <a:buFont typeface="Arial" panose="020B0604020202020204" pitchFamily="34" charset="0"/>
              <a:buNone/>
              <a:defRPr sz="2800" b="1" i="0" kern="1200">
                <a:solidFill>
                  <a:schemeClr val="bg1"/>
                </a:solidFill>
                <a:effectLst/>
                <a:latin typeface="Avenir Heavy"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spcBef>
                <a:spcPts val="0"/>
              </a:spcBef>
            </a:pPr>
            <a:r>
              <a:rPr lang="en-US" sz="5500" dirty="0">
                <a:solidFill>
                  <a:prstClr val="white"/>
                </a:solidFill>
                <a:latin typeface="Garamond" panose="02020404030301010803" pitchFamily="18" charset="0"/>
              </a:rPr>
              <a:t>Click to edit Master title slide</a:t>
            </a:r>
          </a:p>
        </p:txBody>
      </p:sp>
      <p:sp>
        <p:nvSpPr>
          <p:cNvPr id="7" name="Content Placeholder 6">
            <a:extLst>
              <a:ext uri="{FF2B5EF4-FFF2-40B4-BE49-F238E27FC236}">
                <a16:creationId xmlns:a16="http://schemas.microsoft.com/office/drawing/2014/main" id="{67D78559-A98D-504E-2577-83E9BFE2FB43}"/>
              </a:ext>
            </a:extLst>
          </p:cNvPr>
          <p:cNvSpPr txBox="1">
            <a:spLocks/>
          </p:cNvSpPr>
          <p:nvPr userDrawn="1"/>
        </p:nvSpPr>
        <p:spPr>
          <a:xfrm>
            <a:off x="5879755" y="2165455"/>
            <a:ext cx="4357884" cy="2527089"/>
          </a:xfrm>
          <a:prstGeom prst="rect">
            <a:avLst/>
          </a:prstGeom>
        </p:spPr>
        <p:txBody>
          <a:bodyPr vert="horz" lIns="91440" tIns="45720" rIns="91440" bIns="45720" rtlCol="0" anchor="ctr">
            <a:normAutofit/>
          </a:bodyPr>
          <a:lstStyle>
            <a:lvl1pPr marL="0" indent="0" algn="ctr" defTabSz="914400" rtl="0" eaLnBrk="1" latinLnBrk="0" hangingPunct="1">
              <a:lnSpc>
                <a:spcPct val="120000"/>
              </a:lnSpc>
              <a:spcBef>
                <a:spcPts val="1000"/>
              </a:spcBef>
              <a:buFont typeface="Arial" panose="020B0604020202020204" pitchFamily="34" charset="0"/>
              <a:buNone/>
              <a:defRPr sz="2800" b="1" i="0" kern="1200">
                <a:solidFill>
                  <a:schemeClr val="bg1"/>
                </a:solidFill>
                <a:effectLst/>
                <a:latin typeface="Avenir Heavy"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gn="l">
              <a:spcBef>
                <a:spcPts val="400"/>
              </a:spcBef>
              <a:spcAft>
                <a:spcPts val="600"/>
              </a:spcAft>
              <a:buFont typeface="Arial" panose="020B0604020202020204" pitchFamily="34" charset="0"/>
              <a:buChar char="•"/>
            </a:pPr>
            <a:r>
              <a:rPr lang="en-US" b="0" dirty="0">
                <a:solidFill>
                  <a:srgbClr val="E2DDC9"/>
                </a:solidFill>
                <a:latin typeface="Gill Sans MT" panose="020B0502020104020203" pitchFamily="34" charset="77"/>
              </a:rPr>
              <a:t>Edit Master text styles</a:t>
            </a:r>
          </a:p>
        </p:txBody>
      </p:sp>
    </p:spTree>
    <p:extLst>
      <p:ext uri="{BB962C8B-B14F-4D97-AF65-F5344CB8AC3E}">
        <p14:creationId xmlns:p14="http://schemas.microsoft.com/office/powerpoint/2010/main" val="5523138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B63F67C-FF2F-A888-E38A-7C469CC6DF9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4930B59B-FD58-759F-5CBB-6F2C95035BB1}"/>
              </a:ext>
            </a:extLst>
          </p:cNvPr>
          <p:cNvGrpSpPr/>
          <p:nvPr userDrawn="1"/>
        </p:nvGrpSpPr>
        <p:grpSpPr>
          <a:xfrm>
            <a:off x="3802773" y="5424890"/>
            <a:ext cx="5081402" cy="320667"/>
            <a:chOff x="3477498" y="5905103"/>
            <a:chExt cx="5081402" cy="320667"/>
          </a:xfrm>
        </p:grpSpPr>
        <p:sp>
          <p:nvSpPr>
            <p:cNvPr id="4" name="TextBox 3">
              <a:extLst>
                <a:ext uri="{FF2B5EF4-FFF2-40B4-BE49-F238E27FC236}">
                  <a16:creationId xmlns:a16="http://schemas.microsoft.com/office/drawing/2014/main" id="{E30F9149-200D-820D-C5B2-8256584A984F}"/>
                </a:ext>
              </a:extLst>
            </p:cNvPr>
            <p:cNvSpPr txBox="1"/>
            <p:nvPr userDrawn="1"/>
          </p:nvSpPr>
          <p:spPr>
            <a:xfrm>
              <a:off x="3796400" y="5905103"/>
              <a:ext cx="47625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err="1">
                  <a:solidFill>
                    <a:schemeClr val="bg1"/>
                  </a:solidFill>
                  <a:latin typeface="GOTHAM-BOOK" panose="02000504050000020004" pitchFamily="2" charset="0"/>
                </a:rPr>
                <a:t>drsconsults.com</a:t>
              </a:r>
              <a:r>
                <a:rPr lang="en-US" sz="1400" b="0" i="0" dirty="0">
                  <a:solidFill>
                    <a:schemeClr val="bg1"/>
                  </a:solidFill>
                  <a:latin typeface="GOTHAM-BOOK" panose="02000504050000020004" pitchFamily="2" charset="0"/>
                </a:rPr>
                <a:t>               /delivering-results-solutions-</a:t>
              </a:r>
              <a:r>
                <a:rPr lang="en-US" sz="1400" b="0" i="0" dirty="0" err="1">
                  <a:solidFill>
                    <a:schemeClr val="bg1"/>
                  </a:solidFill>
                  <a:latin typeface="GOTHAM-BOOK" panose="02000504050000020004" pitchFamily="2" charset="0"/>
                </a:rPr>
                <a:t>llc</a:t>
              </a:r>
              <a:r>
                <a:rPr lang="en-US" sz="1400" b="0" i="0" dirty="0">
                  <a:solidFill>
                    <a:schemeClr val="bg1"/>
                  </a:solidFill>
                  <a:latin typeface="GOTHAM-BOOK" panose="02000504050000020004" pitchFamily="2" charset="0"/>
                </a:rPr>
                <a:t>/</a:t>
              </a:r>
            </a:p>
          </p:txBody>
        </p:sp>
        <p:pic>
          <p:nvPicPr>
            <p:cNvPr id="5" name="Picture 4" descr="Icon&#10;&#10;Description automatically generated">
              <a:extLst>
                <a:ext uri="{FF2B5EF4-FFF2-40B4-BE49-F238E27FC236}">
                  <a16:creationId xmlns:a16="http://schemas.microsoft.com/office/drawing/2014/main" id="{C972F175-29AD-B2E4-7C0E-0CF5CAA3CA77}"/>
                </a:ext>
              </a:extLst>
            </p:cNvPr>
            <p:cNvPicPr>
              <a:picLocks noChangeAspect="1"/>
            </p:cNvPicPr>
            <p:nvPr userDrawn="1"/>
          </p:nvPicPr>
          <p:blipFill>
            <a:blip r:embed="rId3"/>
            <a:stretch>
              <a:fillRect/>
            </a:stretch>
          </p:blipFill>
          <p:spPr>
            <a:xfrm>
              <a:off x="5301978" y="5924437"/>
              <a:ext cx="305546" cy="294887"/>
            </a:xfrm>
            <a:prstGeom prst="rect">
              <a:avLst/>
            </a:prstGeom>
          </p:spPr>
        </p:pic>
        <p:pic>
          <p:nvPicPr>
            <p:cNvPr id="6" name="Picture 5" descr="A picture containing text, window, vector graphics, grate&#10;&#10;Description automatically generated">
              <a:extLst>
                <a:ext uri="{FF2B5EF4-FFF2-40B4-BE49-F238E27FC236}">
                  <a16:creationId xmlns:a16="http://schemas.microsoft.com/office/drawing/2014/main" id="{ECA63555-A40D-4D94-246C-6603966199CB}"/>
                </a:ext>
              </a:extLst>
            </p:cNvPr>
            <p:cNvPicPr>
              <a:picLocks noChangeAspect="1"/>
            </p:cNvPicPr>
            <p:nvPr userDrawn="1"/>
          </p:nvPicPr>
          <p:blipFill>
            <a:blip r:embed="rId4"/>
            <a:stretch>
              <a:fillRect/>
            </a:stretch>
          </p:blipFill>
          <p:spPr>
            <a:xfrm>
              <a:off x="3477498" y="5917993"/>
              <a:ext cx="318902" cy="307777"/>
            </a:xfrm>
            <a:prstGeom prst="rect">
              <a:avLst/>
            </a:prstGeom>
          </p:spPr>
        </p:pic>
      </p:grpSp>
      <p:pic>
        <p:nvPicPr>
          <p:cNvPr id="7" name="Graphic 6">
            <a:extLst>
              <a:ext uri="{FF2B5EF4-FFF2-40B4-BE49-F238E27FC236}">
                <a16:creationId xmlns:a16="http://schemas.microsoft.com/office/drawing/2014/main" id="{F523AF59-A1C9-69FA-F3B3-8867A4FBDB1D}"/>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3534934" y="1272776"/>
            <a:ext cx="4762500" cy="2857500"/>
          </a:xfrm>
          <a:prstGeom prst="rect">
            <a:avLst/>
          </a:prstGeom>
        </p:spPr>
      </p:pic>
    </p:spTree>
    <p:extLst>
      <p:ext uri="{BB962C8B-B14F-4D97-AF65-F5344CB8AC3E}">
        <p14:creationId xmlns:p14="http://schemas.microsoft.com/office/powerpoint/2010/main" val="3048358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326277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Agenda (Vertical)">
    <p:bg>
      <p:bgRef idx="1001">
        <a:schemeClr val="bg1"/>
      </p:bgRef>
    </p:bg>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7A5D9236-03DA-9838-305C-32F90B398A67}"/>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l="25952" r="17887" b="20846"/>
          <a:stretch/>
        </p:blipFill>
        <p:spPr>
          <a:xfrm rot="16200000">
            <a:off x="8082384" y="2712284"/>
            <a:ext cx="6857999" cy="1433428"/>
          </a:xfrm>
          <a:prstGeom prst="rect">
            <a:avLst/>
          </a:prstGeom>
        </p:spPr>
      </p:pic>
      <p:sp>
        <p:nvSpPr>
          <p:cNvPr id="2" name="Title 1">
            <a:extLst>
              <a:ext uri="{FF2B5EF4-FFF2-40B4-BE49-F238E27FC236}">
                <a16:creationId xmlns:a16="http://schemas.microsoft.com/office/drawing/2014/main" id="{41026337-1212-4E37-B614-FAD81622B5A9}"/>
              </a:ext>
            </a:extLst>
          </p:cNvPr>
          <p:cNvSpPr>
            <a:spLocks noGrp="1"/>
          </p:cNvSpPr>
          <p:nvPr>
            <p:ph type="ctrTitle"/>
          </p:nvPr>
        </p:nvSpPr>
        <p:spPr bwMode="gray">
          <a:xfrm>
            <a:off x="515937" y="550706"/>
            <a:ext cx="11153775" cy="1521149"/>
          </a:xfrm>
        </p:spPr>
        <p:txBody>
          <a:bodyPr anchor="b"/>
          <a:lstStyle>
            <a:lvl1pPr algn="l">
              <a:defRPr sz="4400">
                <a:solidFill>
                  <a:schemeClr val="accent4"/>
                </a:solidFill>
              </a:defRPr>
            </a:lvl1pPr>
          </a:lstStyle>
          <a:p>
            <a:r>
              <a:rPr lang="en-US" dirty="0"/>
              <a:t>Click to edit Master title style</a:t>
            </a:r>
          </a:p>
        </p:txBody>
      </p:sp>
      <p:sp>
        <p:nvSpPr>
          <p:cNvPr id="3" name="Subtitle 2">
            <a:extLst>
              <a:ext uri="{FF2B5EF4-FFF2-40B4-BE49-F238E27FC236}">
                <a16:creationId xmlns:a16="http://schemas.microsoft.com/office/drawing/2014/main" id="{CAABD177-2A4B-4908-91A5-743154C1BAAC}"/>
              </a:ext>
            </a:extLst>
          </p:cNvPr>
          <p:cNvSpPr>
            <a:spLocks noGrp="1"/>
          </p:cNvSpPr>
          <p:nvPr>
            <p:ph type="subTitle" idx="1"/>
          </p:nvPr>
        </p:nvSpPr>
        <p:spPr bwMode="gray">
          <a:xfrm>
            <a:off x="515938" y="2071855"/>
            <a:ext cx="11153775" cy="1160462"/>
          </a:xfrm>
        </p:spPr>
        <p:txBody>
          <a:bodyPr/>
          <a:lstStyle>
            <a:lvl1pPr marL="0" indent="0" algn="l">
              <a:buNone/>
              <a:defRPr sz="2400">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Graphic 11">
            <a:extLst>
              <a:ext uri="{FF2B5EF4-FFF2-40B4-BE49-F238E27FC236}">
                <a16:creationId xmlns:a16="http://schemas.microsoft.com/office/drawing/2014/main" id="{D9E08AA0-37E0-BA96-16D0-A5E72E17CDB5}"/>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1147810" y="537148"/>
            <a:ext cx="555017" cy="542951"/>
          </a:xfrm>
          <a:prstGeom prst="rect">
            <a:avLst/>
          </a:prstGeom>
        </p:spPr>
      </p:pic>
      <p:sp>
        <p:nvSpPr>
          <p:cNvPr id="13" name="Slide Number Placeholder 5">
            <a:extLst>
              <a:ext uri="{FF2B5EF4-FFF2-40B4-BE49-F238E27FC236}">
                <a16:creationId xmlns:a16="http://schemas.microsoft.com/office/drawing/2014/main" id="{572E8225-C268-E436-811E-2A75422315A8}"/>
              </a:ext>
            </a:extLst>
          </p:cNvPr>
          <p:cNvSpPr>
            <a:spLocks noGrp="1"/>
          </p:cNvSpPr>
          <p:nvPr>
            <p:ph type="sldNum" sz="quarter" idx="12"/>
          </p:nvPr>
        </p:nvSpPr>
        <p:spPr>
          <a:xfrm>
            <a:off x="10648541" y="6146199"/>
            <a:ext cx="1114834" cy="365125"/>
          </a:xfrm>
        </p:spPr>
        <p:txBody>
          <a:bodyPr/>
          <a:lstStyle>
            <a:lvl1pPr>
              <a:defRPr sz="1400">
                <a:solidFill>
                  <a:schemeClr val="accent4"/>
                </a:solidFill>
              </a:defRPr>
            </a:lvl1pPr>
          </a:lstStyle>
          <a:p>
            <a:fld id="{FF33EA07-9897-48D0-83D1-77E6B61918ED}" type="slidenum">
              <a:rPr lang="en-US" smtClean="0"/>
              <a:pPr/>
              <a:t>‹#›</a:t>
            </a:fld>
            <a:endParaRPr lang="en-US" dirty="0"/>
          </a:p>
        </p:txBody>
      </p:sp>
    </p:spTree>
    <p:custDataLst>
      <p:tags r:id="rId1"/>
    </p:custDataLst>
    <p:extLst>
      <p:ext uri="{BB962C8B-B14F-4D97-AF65-F5344CB8AC3E}">
        <p14:creationId xmlns:p14="http://schemas.microsoft.com/office/powerpoint/2010/main" val="305407106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97069-A00E-4D45-BA80-18705FBC4E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D600F6-F769-439D-AE8F-72AAC4378BE7}"/>
              </a:ext>
            </a:extLst>
          </p:cNvPr>
          <p:cNvSpPr>
            <a:spLocks noGrp="1"/>
          </p:cNvSpPr>
          <p:nvPr>
            <p:ph idx="1"/>
          </p:nvPr>
        </p:nvSpPr>
        <p:spPr/>
        <p:txBody>
          <a:bodyPr/>
          <a:lstStyle>
            <a:lvl1pPr>
              <a:defRPr sz="2000"/>
            </a:lvl1pPr>
            <a:lvl2pPr>
              <a:defRPr sz="1800"/>
            </a:lvl2pPr>
            <a:lvl3pPr>
              <a:defRPr sz="16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94270D3-C87B-48B3-B9BA-E7FCBD444861}"/>
              </a:ext>
            </a:extLst>
          </p:cNvPr>
          <p:cNvSpPr>
            <a:spLocks noGrp="1"/>
          </p:cNvSpPr>
          <p:nvPr>
            <p:ph type="sldNum" sz="quarter" idx="12"/>
          </p:nvPr>
        </p:nvSpPr>
        <p:spPr/>
        <p:txBody>
          <a:bodyPr/>
          <a:lstStyle>
            <a:lvl1pPr>
              <a:defRPr sz="1400">
                <a:solidFill>
                  <a:schemeClr val="tx2"/>
                </a:solidFill>
              </a:defRPr>
            </a:lvl1pPr>
          </a:lstStyle>
          <a:p>
            <a:fld id="{FF33EA07-9897-48D0-83D1-77E6B61918ED}" type="slidenum">
              <a:rPr lang="en-US" smtClean="0"/>
              <a:pPr/>
              <a:t>‹#›</a:t>
            </a:fld>
            <a:endParaRPr lang="en-US" dirty="0"/>
          </a:p>
        </p:txBody>
      </p:sp>
      <p:cxnSp>
        <p:nvCxnSpPr>
          <p:cNvPr id="4" name="Straight Connector 3">
            <a:extLst>
              <a:ext uri="{FF2B5EF4-FFF2-40B4-BE49-F238E27FC236}">
                <a16:creationId xmlns:a16="http://schemas.microsoft.com/office/drawing/2014/main" id="{97075358-9F15-950D-BD85-433E885879CB}"/>
              </a:ext>
            </a:extLst>
          </p:cNvPr>
          <p:cNvCxnSpPr>
            <a:cxnSpLocks/>
          </p:cNvCxnSpPr>
          <p:nvPr userDrawn="1"/>
        </p:nvCxnSpPr>
        <p:spPr>
          <a:xfrm>
            <a:off x="518160" y="1350353"/>
            <a:ext cx="111556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2FF702D0-750F-A213-BE31-9A36E94909D6}"/>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l="25952" r="17887" b="20846"/>
          <a:stretch/>
        </p:blipFill>
        <p:spPr>
          <a:xfrm rot="16200000">
            <a:off x="8140063" y="2769964"/>
            <a:ext cx="6857999" cy="1318070"/>
          </a:xfrm>
          <a:prstGeom prst="rect">
            <a:avLst/>
          </a:prstGeom>
        </p:spPr>
      </p:pic>
      <p:pic>
        <p:nvPicPr>
          <p:cNvPr id="9" name="Graphic 8">
            <a:extLst>
              <a:ext uri="{FF2B5EF4-FFF2-40B4-BE49-F238E27FC236}">
                <a16:creationId xmlns:a16="http://schemas.microsoft.com/office/drawing/2014/main" id="{68B0ABCF-890C-7AAE-F544-B4D78EB22BB7}"/>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1147810" y="537148"/>
            <a:ext cx="555017" cy="542951"/>
          </a:xfrm>
          <a:prstGeom prst="rect">
            <a:avLst/>
          </a:prstGeom>
        </p:spPr>
      </p:pic>
      <p:pic>
        <p:nvPicPr>
          <p:cNvPr id="7" name="Picture 6" descr="FERMA">
            <a:extLst>
              <a:ext uri="{FF2B5EF4-FFF2-40B4-BE49-F238E27FC236}">
                <a16:creationId xmlns:a16="http://schemas.microsoft.com/office/drawing/2014/main" id="{226E3702-E732-1723-6EE2-1966A5CCEBF4}"/>
              </a:ext>
            </a:extLst>
          </p:cNvPr>
          <p:cNvPicPr>
            <a:picLocks noChangeAspect="1"/>
          </p:cNvPicPr>
          <p:nvPr userDrawn="1"/>
        </p:nvPicPr>
        <p:blipFill>
          <a:blip r:embed="rId5"/>
          <a:stretch>
            <a:fillRect/>
          </a:stretch>
        </p:blipFill>
        <p:spPr>
          <a:xfrm>
            <a:off x="9710847" y="386316"/>
            <a:ext cx="1318071" cy="862738"/>
          </a:xfrm>
          <a:prstGeom prst="rect">
            <a:avLst/>
          </a:prstGeom>
        </p:spPr>
      </p:pic>
    </p:spTree>
    <p:custDataLst>
      <p:tags r:id="rId1"/>
    </p:custDataLst>
    <p:extLst>
      <p:ext uri="{BB962C8B-B14F-4D97-AF65-F5344CB8AC3E}">
        <p14:creationId xmlns:p14="http://schemas.microsoft.com/office/powerpoint/2010/main" val="26109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Left Title and Conten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97069-A00E-4D45-BA80-18705FBC4E36}"/>
              </a:ext>
            </a:extLst>
          </p:cNvPr>
          <p:cNvSpPr>
            <a:spLocks noGrp="1"/>
          </p:cNvSpPr>
          <p:nvPr>
            <p:ph type="title"/>
          </p:nvPr>
        </p:nvSpPr>
        <p:spPr>
          <a:xfrm>
            <a:off x="425451" y="1743956"/>
            <a:ext cx="3657600" cy="4199643"/>
          </a:xfr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39D600F6-F769-439D-AE8F-72AAC4378BE7}"/>
              </a:ext>
            </a:extLst>
          </p:cNvPr>
          <p:cNvSpPr>
            <a:spLocks noGrp="1"/>
          </p:cNvSpPr>
          <p:nvPr>
            <p:ph idx="1"/>
          </p:nvPr>
        </p:nvSpPr>
        <p:spPr>
          <a:xfrm>
            <a:off x="4246796" y="1742239"/>
            <a:ext cx="7427044" cy="4214742"/>
          </a:xfrm>
        </p:spPr>
        <p:txBody>
          <a:bodyPr/>
          <a:lstStyle>
            <a:lvl1pPr marL="0" indent="0">
              <a:lnSpc>
                <a:spcPct val="110000"/>
              </a:lnSpc>
              <a:buNone/>
              <a:defRPr sz="1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0284BAA1-D9C2-5FF1-D84E-00B65AEFC05E}"/>
              </a:ext>
            </a:extLst>
          </p:cNvPr>
          <p:cNvCxnSpPr>
            <a:cxnSpLocks/>
          </p:cNvCxnSpPr>
          <p:nvPr userDrawn="1"/>
        </p:nvCxnSpPr>
        <p:spPr>
          <a:xfrm>
            <a:off x="518160" y="1350353"/>
            <a:ext cx="111556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4847A427-2CE4-3426-F798-D7FAB554DC80}"/>
              </a:ext>
            </a:extLst>
          </p:cNvPr>
          <p:cNvSpPr>
            <a:spLocks noGrp="1"/>
          </p:cNvSpPr>
          <p:nvPr>
            <p:ph type="sldNum" sz="quarter" idx="12"/>
          </p:nvPr>
        </p:nvSpPr>
        <p:spPr>
          <a:xfrm>
            <a:off x="10648541" y="6146199"/>
            <a:ext cx="1114834" cy="365125"/>
          </a:xfrm>
        </p:spPr>
        <p:txBody>
          <a:bodyPr/>
          <a:lstStyle>
            <a:lvl1pPr>
              <a:defRPr sz="1400">
                <a:solidFill>
                  <a:schemeClr val="tx2"/>
                </a:solidFill>
              </a:defRPr>
            </a:lvl1pPr>
          </a:lstStyle>
          <a:p>
            <a:fld id="{FF33EA07-9897-48D0-83D1-77E6B61918ED}" type="slidenum">
              <a:rPr lang="en-US" smtClean="0"/>
              <a:pPr/>
              <a:t>‹#›</a:t>
            </a:fld>
            <a:endParaRPr lang="en-US" dirty="0"/>
          </a:p>
        </p:txBody>
      </p:sp>
      <p:pic>
        <p:nvPicPr>
          <p:cNvPr id="10" name="Graphic 9">
            <a:extLst>
              <a:ext uri="{FF2B5EF4-FFF2-40B4-BE49-F238E27FC236}">
                <a16:creationId xmlns:a16="http://schemas.microsoft.com/office/drawing/2014/main" id="{E883E551-5778-B15F-186C-A8DFA65E756A}"/>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l="25952" r="17887" b="20846"/>
          <a:stretch/>
        </p:blipFill>
        <p:spPr>
          <a:xfrm rot="16200000">
            <a:off x="8140063" y="2769964"/>
            <a:ext cx="6857999" cy="1318070"/>
          </a:xfrm>
          <a:prstGeom prst="rect">
            <a:avLst/>
          </a:prstGeom>
        </p:spPr>
      </p:pic>
      <p:pic>
        <p:nvPicPr>
          <p:cNvPr id="11" name="Graphic 10">
            <a:extLst>
              <a:ext uri="{FF2B5EF4-FFF2-40B4-BE49-F238E27FC236}">
                <a16:creationId xmlns:a16="http://schemas.microsoft.com/office/drawing/2014/main" id="{2A0F1285-8D29-DFEA-9ADA-A287FAB08CA2}"/>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1147810" y="537148"/>
            <a:ext cx="555017" cy="542951"/>
          </a:xfrm>
          <a:prstGeom prst="rect">
            <a:avLst/>
          </a:prstGeom>
        </p:spPr>
      </p:pic>
      <p:pic>
        <p:nvPicPr>
          <p:cNvPr id="6" name="Picture 5" descr="FERMA">
            <a:extLst>
              <a:ext uri="{FF2B5EF4-FFF2-40B4-BE49-F238E27FC236}">
                <a16:creationId xmlns:a16="http://schemas.microsoft.com/office/drawing/2014/main" id="{7DD6E272-AFDD-1F17-A998-C0A3F5CB5083}"/>
              </a:ext>
            </a:extLst>
          </p:cNvPr>
          <p:cNvPicPr>
            <a:picLocks noChangeAspect="1"/>
          </p:cNvPicPr>
          <p:nvPr userDrawn="1"/>
        </p:nvPicPr>
        <p:blipFill>
          <a:blip r:embed="rId5"/>
          <a:stretch>
            <a:fillRect/>
          </a:stretch>
        </p:blipFill>
        <p:spPr>
          <a:xfrm>
            <a:off x="9710848" y="390728"/>
            <a:ext cx="1318071" cy="862738"/>
          </a:xfrm>
          <a:prstGeom prst="rect">
            <a:avLst/>
          </a:prstGeom>
        </p:spPr>
      </p:pic>
    </p:spTree>
    <p:custDataLst>
      <p:tags r:id="rId1"/>
    </p:custDataLst>
    <p:extLst>
      <p:ext uri="{BB962C8B-B14F-4D97-AF65-F5344CB8AC3E}">
        <p14:creationId xmlns:p14="http://schemas.microsoft.com/office/powerpoint/2010/main" val="3139183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2A548-5CDE-462E-BA19-87F4E7E3AF3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9E4950F-8B8E-4182-A16F-910D539D9DB1}"/>
              </a:ext>
            </a:extLst>
          </p:cNvPr>
          <p:cNvSpPr>
            <a:spLocks noGrp="1"/>
          </p:cNvSpPr>
          <p:nvPr>
            <p:ph sz="half" idx="1"/>
          </p:nvPr>
        </p:nvSpPr>
        <p:spPr>
          <a:xfrm>
            <a:off x="425450" y="1728216"/>
            <a:ext cx="5486400" cy="421538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9F909EE-AC78-4CEF-BFA9-DF27FECE18B2}"/>
              </a:ext>
            </a:extLst>
          </p:cNvPr>
          <p:cNvSpPr>
            <a:spLocks noGrp="1"/>
          </p:cNvSpPr>
          <p:nvPr>
            <p:ph sz="half" idx="2"/>
          </p:nvPr>
        </p:nvSpPr>
        <p:spPr>
          <a:xfrm>
            <a:off x="6274753" y="1728216"/>
            <a:ext cx="5486400" cy="421538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7EB93F52-11E5-A0EA-41E0-BE3A36E6FE8B}"/>
              </a:ext>
            </a:extLst>
          </p:cNvPr>
          <p:cNvCxnSpPr>
            <a:cxnSpLocks/>
          </p:cNvCxnSpPr>
          <p:nvPr userDrawn="1"/>
        </p:nvCxnSpPr>
        <p:spPr>
          <a:xfrm>
            <a:off x="518160" y="1350353"/>
            <a:ext cx="111556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C5E48A04-F99B-607A-8DFD-19250280AEA6}"/>
              </a:ext>
            </a:extLst>
          </p:cNvPr>
          <p:cNvSpPr>
            <a:spLocks noGrp="1"/>
          </p:cNvSpPr>
          <p:nvPr>
            <p:ph type="sldNum" sz="quarter" idx="12"/>
          </p:nvPr>
        </p:nvSpPr>
        <p:spPr>
          <a:xfrm>
            <a:off x="10648541" y="6146199"/>
            <a:ext cx="1114834" cy="365125"/>
          </a:xfrm>
        </p:spPr>
        <p:txBody>
          <a:bodyPr/>
          <a:lstStyle>
            <a:lvl1pPr>
              <a:defRPr sz="1400">
                <a:solidFill>
                  <a:schemeClr val="tx2"/>
                </a:solidFill>
              </a:defRPr>
            </a:lvl1pPr>
          </a:lstStyle>
          <a:p>
            <a:fld id="{FF33EA07-9897-48D0-83D1-77E6B61918ED}" type="slidenum">
              <a:rPr lang="en-US" smtClean="0"/>
              <a:pPr/>
              <a:t>‹#›</a:t>
            </a:fld>
            <a:endParaRPr lang="en-US" dirty="0"/>
          </a:p>
        </p:txBody>
      </p:sp>
      <p:pic>
        <p:nvPicPr>
          <p:cNvPr id="10" name="Graphic 9">
            <a:extLst>
              <a:ext uri="{FF2B5EF4-FFF2-40B4-BE49-F238E27FC236}">
                <a16:creationId xmlns:a16="http://schemas.microsoft.com/office/drawing/2014/main" id="{6FBE13FF-36A2-AD50-E22A-CB6FEE866EA6}"/>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l="25952" r="17887" b="20846"/>
          <a:stretch/>
        </p:blipFill>
        <p:spPr>
          <a:xfrm rot="16200000">
            <a:off x="8140063" y="2769964"/>
            <a:ext cx="6857999" cy="1318070"/>
          </a:xfrm>
          <a:prstGeom prst="rect">
            <a:avLst/>
          </a:prstGeom>
        </p:spPr>
      </p:pic>
      <p:pic>
        <p:nvPicPr>
          <p:cNvPr id="11" name="Graphic 10">
            <a:extLst>
              <a:ext uri="{FF2B5EF4-FFF2-40B4-BE49-F238E27FC236}">
                <a16:creationId xmlns:a16="http://schemas.microsoft.com/office/drawing/2014/main" id="{183A3874-1250-0D23-22F1-267A64A4D332}"/>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1147810" y="537148"/>
            <a:ext cx="555017" cy="542951"/>
          </a:xfrm>
          <a:prstGeom prst="rect">
            <a:avLst/>
          </a:prstGeom>
        </p:spPr>
      </p:pic>
      <p:pic>
        <p:nvPicPr>
          <p:cNvPr id="7" name="Picture 6" descr="FERMA">
            <a:extLst>
              <a:ext uri="{FF2B5EF4-FFF2-40B4-BE49-F238E27FC236}">
                <a16:creationId xmlns:a16="http://schemas.microsoft.com/office/drawing/2014/main" id="{AF9AD2C7-547E-2F60-DE43-013EBCB2C3BE}"/>
              </a:ext>
            </a:extLst>
          </p:cNvPr>
          <p:cNvPicPr>
            <a:picLocks noChangeAspect="1"/>
          </p:cNvPicPr>
          <p:nvPr userDrawn="1"/>
        </p:nvPicPr>
        <p:blipFill>
          <a:blip r:embed="rId5"/>
          <a:stretch>
            <a:fillRect/>
          </a:stretch>
        </p:blipFill>
        <p:spPr>
          <a:xfrm>
            <a:off x="9698996" y="353459"/>
            <a:ext cx="1318071" cy="862737"/>
          </a:xfrm>
          <a:prstGeom prst="rect">
            <a:avLst/>
          </a:prstGeom>
        </p:spPr>
      </p:pic>
    </p:spTree>
    <p:custDataLst>
      <p:tags r:id="rId1"/>
    </p:custDataLst>
    <p:extLst>
      <p:ext uri="{BB962C8B-B14F-4D97-AF65-F5344CB8AC3E}">
        <p14:creationId xmlns:p14="http://schemas.microsoft.com/office/powerpoint/2010/main" val="3970263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hree Conten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2A548-5CDE-462E-BA19-87F4E7E3AF3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9E4950F-8B8E-4182-A16F-910D539D9DB1}"/>
              </a:ext>
            </a:extLst>
          </p:cNvPr>
          <p:cNvSpPr>
            <a:spLocks noGrp="1"/>
          </p:cNvSpPr>
          <p:nvPr>
            <p:ph sz="half" idx="1"/>
          </p:nvPr>
        </p:nvSpPr>
        <p:spPr>
          <a:xfrm>
            <a:off x="425450" y="1728216"/>
            <a:ext cx="3657600" cy="421538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9F909EE-AC78-4CEF-BFA9-DF27FECE18B2}"/>
              </a:ext>
            </a:extLst>
          </p:cNvPr>
          <p:cNvSpPr>
            <a:spLocks noGrp="1"/>
          </p:cNvSpPr>
          <p:nvPr>
            <p:ph sz="half" idx="2"/>
          </p:nvPr>
        </p:nvSpPr>
        <p:spPr>
          <a:xfrm>
            <a:off x="4265613" y="1728216"/>
            <a:ext cx="3657600" cy="421538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BA7ABC74-10B7-4B8E-A9B0-0661D265491D}"/>
              </a:ext>
            </a:extLst>
          </p:cNvPr>
          <p:cNvSpPr>
            <a:spLocks noGrp="1"/>
          </p:cNvSpPr>
          <p:nvPr>
            <p:ph sz="half" idx="13"/>
          </p:nvPr>
        </p:nvSpPr>
        <p:spPr>
          <a:xfrm>
            <a:off x="8105775" y="1728216"/>
            <a:ext cx="3657600" cy="421538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35C470CA-C82E-EBA6-7271-531C4C73C928}"/>
              </a:ext>
            </a:extLst>
          </p:cNvPr>
          <p:cNvCxnSpPr>
            <a:cxnSpLocks/>
          </p:cNvCxnSpPr>
          <p:nvPr userDrawn="1"/>
        </p:nvCxnSpPr>
        <p:spPr>
          <a:xfrm>
            <a:off x="518160" y="1350353"/>
            <a:ext cx="111556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A907E796-A639-1892-BFD4-9887BA68586C}"/>
              </a:ext>
            </a:extLst>
          </p:cNvPr>
          <p:cNvSpPr>
            <a:spLocks noGrp="1"/>
          </p:cNvSpPr>
          <p:nvPr>
            <p:ph type="sldNum" sz="quarter" idx="12"/>
          </p:nvPr>
        </p:nvSpPr>
        <p:spPr>
          <a:xfrm>
            <a:off x="10648541" y="6146199"/>
            <a:ext cx="1114834" cy="365125"/>
          </a:xfrm>
        </p:spPr>
        <p:txBody>
          <a:bodyPr/>
          <a:lstStyle>
            <a:lvl1pPr>
              <a:defRPr sz="1400">
                <a:solidFill>
                  <a:schemeClr val="tx2"/>
                </a:solidFill>
              </a:defRPr>
            </a:lvl1pPr>
          </a:lstStyle>
          <a:p>
            <a:fld id="{FF33EA07-9897-48D0-83D1-77E6B61918ED}" type="slidenum">
              <a:rPr lang="en-US" smtClean="0"/>
              <a:pPr/>
              <a:t>‹#›</a:t>
            </a:fld>
            <a:endParaRPr lang="en-US" dirty="0"/>
          </a:p>
        </p:txBody>
      </p:sp>
      <p:pic>
        <p:nvPicPr>
          <p:cNvPr id="11" name="Graphic 10">
            <a:extLst>
              <a:ext uri="{FF2B5EF4-FFF2-40B4-BE49-F238E27FC236}">
                <a16:creationId xmlns:a16="http://schemas.microsoft.com/office/drawing/2014/main" id="{77A4E725-992C-8DE7-C9B8-033034D11932}"/>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l="25952" r="17887" b="20846"/>
          <a:stretch/>
        </p:blipFill>
        <p:spPr>
          <a:xfrm rot="16200000">
            <a:off x="8140063" y="2769964"/>
            <a:ext cx="6857999" cy="1318070"/>
          </a:xfrm>
          <a:prstGeom prst="rect">
            <a:avLst/>
          </a:prstGeom>
        </p:spPr>
      </p:pic>
      <p:pic>
        <p:nvPicPr>
          <p:cNvPr id="12" name="Graphic 11">
            <a:extLst>
              <a:ext uri="{FF2B5EF4-FFF2-40B4-BE49-F238E27FC236}">
                <a16:creationId xmlns:a16="http://schemas.microsoft.com/office/drawing/2014/main" id="{364DB932-1E67-4778-B5C9-E97EE409E739}"/>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1147810" y="537148"/>
            <a:ext cx="555017" cy="542951"/>
          </a:xfrm>
          <a:prstGeom prst="rect">
            <a:avLst/>
          </a:prstGeom>
        </p:spPr>
      </p:pic>
      <p:pic>
        <p:nvPicPr>
          <p:cNvPr id="7" name="Picture 6" descr="FERMA">
            <a:extLst>
              <a:ext uri="{FF2B5EF4-FFF2-40B4-BE49-F238E27FC236}">
                <a16:creationId xmlns:a16="http://schemas.microsoft.com/office/drawing/2014/main" id="{7F57A939-19AE-3623-55E4-AF455ED08398}"/>
              </a:ext>
            </a:extLst>
          </p:cNvPr>
          <p:cNvPicPr>
            <a:picLocks noChangeAspect="1"/>
          </p:cNvPicPr>
          <p:nvPr userDrawn="1"/>
        </p:nvPicPr>
        <p:blipFill>
          <a:blip r:embed="rId5"/>
          <a:stretch>
            <a:fillRect/>
          </a:stretch>
        </p:blipFill>
        <p:spPr>
          <a:xfrm>
            <a:off x="9710847" y="352488"/>
            <a:ext cx="1318071" cy="862738"/>
          </a:xfrm>
          <a:prstGeom prst="rect">
            <a:avLst/>
          </a:prstGeom>
        </p:spPr>
      </p:pic>
    </p:spTree>
    <p:custDataLst>
      <p:tags r:id="rId1"/>
    </p:custDataLst>
    <p:extLst>
      <p:ext uri="{BB962C8B-B14F-4D97-AF65-F5344CB8AC3E}">
        <p14:creationId xmlns:p14="http://schemas.microsoft.com/office/powerpoint/2010/main" val="22534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2A548-5CDE-462E-BA19-87F4E7E3AF39}"/>
              </a:ext>
            </a:extLst>
          </p:cNvPr>
          <p:cNvSpPr>
            <a:spLocks noGrp="1"/>
          </p:cNvSpPr>
          <p:nvPr>
            <p:ph type="title"/>
          </p:nvPr>
        </p:nvSpPr>
        <p:spPr>
          <a:xfrm>
            <a:off x="425450" y="372313"/>
            <a:ext cx="3566160" cy="91440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9E4950F-8B8E-4182-A16F-910D539D9DB1}"/>
              </a:ext>
            </a:extLst>
          </p:cNvPr>
          <p:cNvSpPr>
            <a:spLocks noGrp="1"/>
          </p:cNvSpPr>
          <p:nvPr>
            <p:ph sz="half" idx="1"/>
          </p:nvPr>
        </p:nvSpPr>
        <p:spPr>
          <a:xfrm>
            <a:off x="425450" y="1728216"/>
            <a:ext cx="3566160" cy="471068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6F195B28-3034-43EE-B14B-101444C013B3}"/>
              </a:ext>
            </a:extLst>
          </p:cNvPr>
          <p:cNvSpPr>
            <a:spLocks noGrp="1"/>
          </p:cNvSpPr>
          <p:nvPr>
            <p:ph type="sldNum" sz="quarter" idx="12"/>
          </p:nvPr>
        </p:nvSpPr>
        <p:spPr/>
        <p:txBody>
          <a:bodyPr/>
          <a:lstStyle>
            <a:lvl1pPr>
              <a:defRPr sz="1400"/>
            </a:lvl1pPr>
          </a:lstStyle>
          <a:p>
            <a:fld id="{FF33EA07-9897-48D0-83D1-77E6B61918ED}" type="slidenum">
              <a:rPr lang="en-US" smtClean="0"/>
              <a:pPr/>
              <a:t>‹#›</a:t>
            </a:fld>
            <a:endParaRPr lang="en-US" dirty="0"/>
          </a:p>
        </p:txBody>
      </p:sp>
      <p:sp>
        <p:nvSpPr>
          <p:cNvPr id="8" name="Picture Placeholder 7">
            <a:extLst>
              <a:ext uri="{FF2B5EF4-FFF2-40B4-BE49-F238E27FC236}">
                <a16:creationId xmlns:a16="http://schemas.microsoft.com/office/drawing/2014/main" id="{24489869-B25B-4C7F-8F1E-93770F253CA9}"/>
              </a:ext>
            </a:extLst>
          </p:cNvPr>
          <p:cNvSpPr>
            <a:spLocks noGrp="1"/>
          </p:cNvSpPr>
          <p:nvPr>
            <p:ph type="pic" sz="quarter" idx="13"/>
          </p:nvPr>
        </p:nvSpPr>
        <p:spPr>
          <a:xfrm>
            <a:off x="4052888" y="0"/>
            <a:ext cx="8139112" cy="6858000"/>
          </a:xfrm>
        </p:spPr>
        <p:txBody>
          <a:bodyPr/>
          <a:lstStyle>
            <a:lvl1pPr marL="0" indent="0">
              <a:buNone/>
              <a:defRPr/>
            </a:lvl1pPr>
          </a:lstStyle>
          <a:p>
            <a:endParaRPr lang="en-US" dirty="0"/>
          </a:p>
        </p:txBody>
      </p:sp>
    </p:spTree>
    <p:custDataLst>
      <p:tags r:id="rId1"/>
    </p:custDataLst>
    <p:extLst>
      <p:ext uri="{BB962C8B-B14F-4D97-AF65-F5344CB8AC3E}">
        <p14:creationId xmlns:p14="http://schemas.microsoft.com/office/powerpoint/2010/main" val="52287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6E1C8-51FB-43B8-9A09-565DFE79FB3C}"/>
              </a:ext>
            </a:extLst>
          </p:cNvPr>
          <p:cNvSpPr>
            <a:spLocks noGrp="1"/>
          </p:cNvSpPr>
          <p:nvPr>
            <p:ph type="title"/>
          </p:nvPr>
        </p:nvSpPr>
        <p:spPr/>
        <p:txBody>
          <a:bodyPr/>
          <a:lstStyle/>
          <a:p>
            <a:r>
              <a:rPr lang="en-US"/>
              <a:t>Click to edit Master title style</a:t>
            </a:r>
          </a:p>
        </p:txBody>
      </p:sp>
      <p:cxnSp>
        <p:nvCxnSpPr>
          <p:cNvPr id="3" name="Straight Connector 2">
            <a:extLst>
              <a:ext uri="{FF2B5EF4-FFF2-40B4-BE49-F238E27FC236}">
                <a16:creationId xmlns:a16="http://schemas.microsoft.com/office/drawing/2014/main" id="{84CAA0FF-3241-A2B1-2D60-CD914F2956EB}"/>
              </a:ext>
            </a:extLst>
          </p:cNvPr>
          <p:cNvCxnSpPr>
            <a:cxnSpLocks/>
          </p:cNvCxnSpPr>
          <p:nvPr userDrawn="1"/>
        </p:nvCxnSpPr>
        <p:spPr>
          <a:xfrm>
            <a:off x="518160" y="1350353"/>
            <a:ext cx="111556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6808C492-5655-3AA0-D473-7E82712A21EF}"/>
              </a:ext>
            </a:extLst>
          </p:cNvPr>
          <p:cNvSpPr>
            <a:spLocks noGrp="1"/>
          </p:cNvSpPr>
          <p:nvPr>
            <p:ph type="sldNum" sz="quarter" idx="12"/>
          </p:nvPr>
        </p:nvSpPr>
        <p:spPr>
          <a:xfrm>
            <a:off x="10648541" y="6146199"/>
            <a:ext cx="1114834" cy="365125"/>
          </a:xfrm>
        </p:spPr>
        <p:txBody>
          <a:bodyPr/>
          <a:lstStyle>
            <a:lvl1pPr>
              <a:defRPr sz="1400">
                <a:solidFill>
                  <a:schemeClr val="tx2"/>
                </a:solidFill>
              </a:defRPr>
            </a:lvl1pPr>
          </a:lstStyle>
          <a:p>
            <a:fld id="{FF33EA07-9897-48D0-83D1-77E6B61918ED}" type="slidenum">
              <a:rPr lang="en-US" smtClean="0"/>
              <a:pPr/>
              <a:t>‹#›</a:t>
            </a:fld>
            <a:endParaRPr lang="en-US" dirty="0"/>
          </a:p>
        </p:txBody>
      </p:sp>
      <p:pic>
        <p:nvPicPr>
          <p:cNvPr id="9" name="Graphic 8">
            <a:extLst>
              <a:ext uri="{FF2B5EF4-FFF2-40B4-BE49-F238E27FC236}">
                <a16:creationId xmlns:a16="http://schemas.microsoft.com/office/drawing/2014/main" id="{3A45737F-472C-10E7-17F4-0D53BEB4CC0E}"/>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l="25952" r="17887" b="20846"/>
          <a:stretch/>
        </p:blipFill>
        <p:spPr>
          <a:xfrm rot="16200000">
            <a:off x="8140063" y="2769964"/>
            <a:ext cx="6857999" cy="1318070"/>
          </a:xfrm>
          <a:prstGeom prst="rect">
            <a:avLst/>
          </a:prstGeom>
        </p:spPr>
      </p:pic>
      <p:pic>
        <p:nvPicPr>
          <p:cNvPr id="10" name="Graphic 9">
            <a:extLst>
              <a:ext uri="{FF2B5EF4-FFF2-40B4-BE49-F238E27FC236}">
                <a16:creationId xmlns:a16="http://schemas.microsoft.com/office/drawing/2014/main" id="{590408D2-1788-F3C4-A649-65E097A0A2CD}"/>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1147810" y="537148"/>
            <a:ext cx="555017" cy="542951"/>
          </a:xfrm>
          <a:prstGeom prst="rect">
            <a:avLst/>
          </a:prstGeom>
        </p:spPr>
      </p:pic>
    </p:spTree>
    <p:custDataLst>
      <p:tags r:id="rId1"/>
    </p:custDataLst>
    <p:extLst>
      <p:ext uri="{BB962C8B-B14F-4D97-AF65-F5344CB8AC3E}">
        <p14:creationId xmlns:p14="http://schemas.microsoft.com/office/powerpoint/2010/main" val="25069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5E19-378D-4CF9-970A-B9ACDD8A5CC2}"/>
              </a:ext>
            </a:extLst>
          </p:cNvPr>
          <p:cNvSpPr>
            <a:spLocks noGrp="1"/>
          </p:cNvSpPr>
          <p:nvPr userDrawn="1">
            <p:ph type="title"/>
          </p:nvPr>
        </p:nvSpPr>
        <p:spPr>
          <a:xfrm>
            <a:off x="425451" y="353459"/>
            <a:ext cx="10447762" cy="9144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846E3794-67D6-47B3-97BD-4402489DBF53}"/>
              </a:ext>
            </a:extLst>
          </p:cNvPr>
          <p:cNvSpPr>
            <a:spLocks noGrp="1"/>
          </p:cNvSpPr>
          <p:nvPr userDrawn="1">
            <p:ph type="body" idx="1"/>
          </p:nvPr>
        </p:nvSpPr>
        <p:spPr>
          <a:xfrm>
            <a:off x="425451" y="1728859"/>
            <a:ext cx="11337924" cy="4214742"/>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15B1E1C-BA1B-49D5-A665-4A50C6CBB2A8}"/>
              </a:ext>
            </a:extLst>
          </p:cNvPr>
          <p:cNvSpPr>
            <a:spLocks noGrp="1"/>
          </p:cNvSpPr>
          <p:nvPr userDrawn="1">
            <p:ph type="sldNum" sz="quarter" idx="4"/>
          </p:nvPr>
        </p:nvSpPr>
        <p:spPr>
          <a:xfrm>
            <a:off x="10648541" y="6146199"/>
            <a:ext cx="1114834" cy="365125"/>
          </a:xfrm>
          <a:prstGeom prst="rect">
            <a:avLst/>
          </a:prstGeom>
        </p:spPr>
        <p:txBody>
          <a:bodyPr vert="horz" lIns="91440" tIns="45720" rIns="91440" bIns="45720" rtlCol="0" anchor="ctr"/>
          <a:lstStyle>
            <a:lvl1pPr algn="r">
              <a:defRPr sz="1400">
                <a:solidFill>
                  <a:schemeClr val="tx1"/>
                </a:solidFill>
                <a:latin typeface="+mj-lt"/>
              </a:defRPr>
            </a:lvl1pPr>
          </a:lstStyle>
          <a:p>
            <a:fld id="{FF33EA07-9897-48D0-83D1-77E6B61918ED}" type="slidenum">
              <a:rPr lang="en-US" smtClean="0"/>
              <a:pPr/>
              <a:t>‹#›</a:t>
            </a:fld>
            <a:endParaRPr lang="en-US" dirty="0"/>
          </a:p>
        </p:txBody>
      </p:sp>
      <p:pic>
        <p:nvPicPr>
          <p:cNvPr id="5" name="Graphic 4">
            <a:extLst>
              <a:ext uri="{FF2B5EF4-FFF2-40B4-BE49-F238E27FC236}">
                <a16:creationId xmlns:a16="http://schemas.microsoft.com/office/drawing/2014/main" id="{7D51537C-1877-4A48-5BCC-7AE01A80DA67}"/>
              </a:ext>
            </a:extLst>
          </p:cNvPr>
          <p:cNvPicPr>
            <a:picLocks noChangeAspect="1"/>
          </p:cNvPicPr>
          <p:nvPr userDrawn="1"/>
        </p:nvPicPr>
        <p:blipFill>
          <a:blip>
            <a:extLst>
              <a:ext uri="{96DAC541-7B7A-43D3-8B79-37D633B846F1}">
                <asvg:svgBlip xmlns:asvg="http://schemas.microsoft.com/office/drawing/2016/SVG/main" r:embed="rId28"/>
              </a:ext>
            </a:extLst>
          </a:blip>
          <a:stretch>
            <a:fillRect/>
          </a:stretch>
        </p:blipFill>
        <p:spPr>
          <a:xfrm>
            <a:off x="11147810" y="537148"/>
            <a:ext cx="555017" cy="542951"/>
          </a:xfrm>
          <a:prstGeom prst="rect">
            <a:avLst/>
          </a:prstGeom>
        </p:spPr>
      </p:pic>
    </p:spTree>
    <p:custDataLst>
      <p:tags r:id="rId27"/>
    </p:custDataLst>
    <p:extLst>
      <p:ext uri="{BB962C8B-B14F-4D97-AF65-F5344CB8AC3E}">
        <p14:creationId xmlns:p14="http://schemas.microsoft.com/office/powerpoint/2010/main" val="2679392619"/>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56" r:id="rId3"/>
    <p:sldLayoutId id="2147483650" r:id="rId4"/>
    <p:sldLayoutId id="2147483657" r:id="rId5"/>
    <p:sldLayoutId id="2147483652" r:id="rId6"/>
    <p:sldLayoutId id="2147483659" r:id="rId7"/>
    <p:sldLayoutId id="2147483660" r:id="rId8"/>
    <p:sldLayoutId id="2147483654" r:id="rId9"/>
    <p:sldLayoutId id="2147483655" r:id="rId10"/>
    <p:sldLayoutId id="2147483676" r:id="rId11"/>
    <p:sldLayoutId id="2147483661" r:id="rId12"/>
    <p:sldLayoutId id="2147483662" r:id="rId13"/>
    <p:sldLayoutId id="2147483663"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5" r:id="rId23"/>
    <p:sldLayoutId id="2147483673" r:id="rId24"/>
    <p:sldLayoutId id="2147483677" r:id="rId25"/>
  </p:sldLayoutIdLst>
  <p:hf hdr="0" ftr="0" dt="0"/>
  <p:txStyles>
    <p:title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1800" b="0" i="0" kern="1200">
          <a:solidFill>
            <a:srgbClr val="000000"/>
          </a:solidFill>
          <a:latin typeface="Gill Sans MT" panose="020B0502020104020203" pitchFamily="34" charset="77"/>
          <a:ea typeface="+mn-ea"/>
          <a:cs typeface="+mn-cs"/>
        </a:defRPr>
      </a:lvl1pPr>
      <a:lvl2pPr marL="457200" indent="-228600" algn="l" defTabSz="914400" rtl="0" eaLnBrk="1" latinLnBrk="0" hangingPunct="1">
        <a:lnSpc>
          <a:spcPct val="100000"/>
        </a:lnSpc>
        <a:spcBef>
          <a:spcPts val="800"/>
        </a:spcBef>
        <a:buFont typeface="Arial" panose="020B0604020202020204" pitchFamily="34" charset="0"/>
        <a:buChar char="–"/>
        <a:defRPr sz="1600" b="0" i="0" kern="1200">
          <a:solidFill>
            <a:srgbClr val="000000"/>
          </a:solidFill>
          <a:latin typeface="Gill Sans MT" panose="020B0502020104020203" pitchFamily="34" charset="77"/>
          <a:ea typeface="+mn-ea"/>
          <a:cs typeface="+mn-cs"/>
        </a:defRPr>
      </a:lvl2pPr>
      <a:lvl3pPr marL="685800" indent="-228600" algn="l" defTabSz="914400" rtl="0" eaLnBrk="1" latinLnBrk="0" hangingPunct="1">
        <a:lnSpc>
          <a:spcPct val="100000"/>
        </a:lnSpc>
        <a:spcBef>
          <a:spcPts val="600"/>
        </a:spcBef>
        <a:buFont typeface="Arial" panose="020B0604020202020204" pitchFamily="34" charset="0"/>
        <a:buChar char="•"/>
        <a:defRPr sz="1400" b="0" i="0" kern="1200">
          <a:solidFill>
            <a:srgbClr val="000000"/>
          </a:solidFill>
          <a:latin typeface="Gill Sans MT" panose="020B0502020104020203" pitchFamily="34" charset="77"/>
          <a:ea typeface="+mn-ea"/>
          <a:cs typeface="+mn-cs"/>
        </a:defRPr>
      </a:lvl3pPr>
      <a:lvl4pPr marL="914400" indent="-228600" algn="l" defTabSz="914400" rtl="0" eaLnBrk="1" latinLnBrk="0" hangingPunct="1">
        <a:lnSpc>
          <a:spcPct val="100000"/>
        </a:lnSpc>
        <a:spcBef>
          <a:spcPts val="400"/>
        </a:spcBef>
        <a:buFont typeface="Arial" panose="020B0604020202020204" pitchFamily="34" charset="0"/>
        <a:buChar char="–"/>
        <a:defRPr sz="1200" b="0" i="0" kern="1200">
          <a:solidFill>
            <a:srgbClr val="000000"/>
          </a:solidFill>
          <a:latin typeface="Gill Sans MT" panose="020B0502020104020203" pitchFamily="34" charset="77"/>
          <a:ea typeface="+mn-ea"/>
          <a:cs typeface="+mn-cs"/>
        </a:defRPr>
      </a:lvl4pPr>
      <a:lvl5pPr marL="1143000" indent="-228600" algn="l" defTabSz="914400" rtl="0" eaLnBrk="1" latinLnBrk="0" hangingPunct="1">
        <a:lnSpc>
          <a:spcPct val="100000"/>
        </a:lnSpc>
        <a:spcBef>
          <a:spcPts val="200"/>
        </a:spcBef>
        <a:buFont typeface="Arial" panose="020B0604020202020204" pitchFamily="34" charset="0"/>
        <a:buChar char="•"/>
        <a:defRPr sz="1000" b="0" i="0" kern="1200">
          <a:solidFill>
            <a:srgbClr val="000000"/>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325">
          <p15:clr>
            <a:srgbClr val="F26B43"/>
          </p15:clr>
        </p15:guide>
        <p15:guide id="4" pos="268">
          <p15:clr>
            <a:srgbClr val="F26B43"/>
          </p15:clr>
        </p15:guide>
        <p15:guide id="5" pos="7410">
          <p15:clr>
            <a:srgbClr val="F26B43"/>
          </p15:clr>
        </p15:guide>
        <p15:guide id="6" pos="7351">
          <p15:clr>
            <a:srgbClr val="F26B43"/>
          </p15:clr>
        </p15:guide>
        <p15:guide id="7" orient="horz" pos="3744">
          <p15:clr>
            <a:srgbClr val="F26B43"/>
          </p15:clr>
        </p15:guide>
        <p15:guide id="8" orient="horz" pos="1152">
          <p15:clr>
            <a:srgbClr val="F26B43"/>
          </p15:clr>
        </p15:guide>
        <p15:guide id="9" orient="horz" pos="40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hyperlink" Target="mailto:Jtrahan@drsconsults.com"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mailto:SCACCAJ@pcsb.org" TargetMode="External"/><Relationship Id="rId4" Type="http://schemas.openxmlformats.org/officeDocument/2006/relationships/hyperlink" Target="mailto:tganstine@fcsrmc.com"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17817-3850-B7BD-51B6-91A5A326EA0F}"/>
              </a:ext>
            </a:extLst>
          </p:cNvPr>
          <p:cNvSpPr>
            <a:spLocks noGrp="1"/>
          </p:cNvSpPr>
          <p:nvPr>
            <p:ph type="ctrTitle"/>
          </p:nvPr>
        </p:nvSpPr>
        <p:spPr/>
        <p:txBody>
          <a:bodyPr/>
          <a:lstStyle/>
          <a:p>
            <a:br>
              <a:rPr lang="en-US" dirty="0">
                <a:latin typeface="Garamond" panose="02020404030301010803" pitchFamily="18" charset="0"/>
              </a:rPr>
            </a:br>
            <a:r>
              <a:rPr lang="en-US" dirty="0">
                <a:latin typeface="Garamond" panose="02020404030301010803" pitchFamily="18" charset="0"/>
              </a:rPr>
              <a:t>The Value of a Pre-Season: </a:t>
            </a:r>
            <a:br>
              <a:rPr lang="en-US" dirty="0">
                <a:latin typeface="Garamond" panose="02020404030301010803" pitchFamily="18" charset="0"/>
              </a:rPr>
            </a:br>
            <a:r>
              <a:rPr lang="en-US" dirty="0">
                <a:latin typeface="Garamond" panose="02020404030301010803" pitchFamily="18" charset="0"/>
              </a:rPr>
              <a:t>Planning for Disaster</a:t>
            </a:r>
            <a:endParaRPr lang="en-US" dirty="0"/>
          </a:p>
        </p:txBody>
      </p:sp>
      <p:sp>
        <p:nvSpPr>
          <p:cNvPr id="3" name="Subtitle 2">
            <a:extLst>
              <a:ext uri="{FF2B5EF4-FFF2-40B4-BE49-F238E27FC236}">
                <a16:creationId xmlns:a16="http://schemas.microsoft.com/office/drawing/2014/main" id="{5DFDF7FF-7B86-BA87-B782-E5C3C4C46FE8}"/>
              </a:ext>
            </a:extLst>
          </p:cNvPr>
          <p:cNvSpPr>
            <a:spLocks noGrp="1"/>
          </p:cNvSpPr>
          <p:nvPr>
            <p:ph type="subTitle" idx="1"/>
          </p:nvPr>
        </p:nvSpPr>
        <p:spPr>
          <a:xfrm>
            <a:off x="3310759" y="4783138"/>
            <a:ext cx="8358954" cy="1160462"/>
          </a:xfrm>
        </p:spPr>
        <p:txBody>
          <a:bodyPr/>
          <a:lstStyle/>
          <a:p>
            <a:pPr>
              <a:spcBef>
                <a:spcPts val="600"/>
              </a:spcBef>
            </a:pPr>
            <a:r>
              <a:rPr lang="en-US" b="0" dirty="0">
                <a:latin typeface="Gill Sans MT" panose="020B0502020104020203" pitchFamily="34" charset="77"/>
              </a:rPr>
              <a:t>Cory Brandt – DRS</a:t>
            </a:r>
          </a:p>
          <a:p>
            <a:pPr>
              <a:spcBef>
                <a:spcPts val="600"/>
              </a:spcBef>
            </a:pPr>
            <a:r>
              <a:rPr lang="en-US" b="0" dirty="0">
                <a:latin typeface="Gill Sans MT" panose="020B0502020104020203" pitchFamily="34" charset="77"/>
              </a:rPr>
              <a:t>Tony Ganstine – FCSRMC</a:t>
            </a:r>
            <a:endParaRPr lang="en-US" b="0" dirty="0"/>
          </a:p>
          <a:p>
            <a:pPr>
              <a:spcBef>
                <a:spcPts val="600"/>
              </a:spcBef>
            </a:pPr>
            <a:r>
              <a:rPr lang="en-US" b="0" dirty="0">
                <a:latin typeface="Gill Sans MT" panose="020B0502020104020203" pitchFamily="34" charset="77"/>
              </a:rPr>
              <a:t>John </a:t>
            </a:r>
            <a:r>
              <a:rPr lang="en-US" b="0" dirty="0" err="1">
                <a:latin typeface="Gill Sans MT" panose="020B0502020104020203" pitchFamily="34" charset="77"/>
              </a:rPr>
              <a:t>Scacca</a:t>
            </a:r>
            <a:r>
              <a:rPr lang="en-US" b="0" dirty="0">
                <a:latin typeface="Gill Sans MT" panose="020B0502020104020203" pitchFamily="34" charset="77"/>
              </a:rPr>
              <a:t> – Pinellas County Schools</a:t>
            </a:r>
          </a:p>
          <a:p>
            <a:pPr>
              <a:spcBef>
                <a:spcPts val="600"/>
              </a:spcBef>
            </a:pPr>
            <a:endParaRPr lang="en-US" b="0" dirty="0"/>
          </a:p>
        </p:txBody>
      </p:sp>
      <p:sp>
        <p:nvSpPr>
          <p:cNvPr id="4" name="Text Placeholder 3">
            <a:extLst>
              <a:ext uri="{FF2B5EF4-FFF2-40B4-BE49-F238E27FC236}">
                <a16:creationId xmlns:a16="http://schemas.microsoft.com/office/drawing/2014/main" id="{F38789A3-0BB1-64D4-AA8F-35D61E9E5993}"/>
              </a:ext>
            </a:extLst>
          </p:cNvPr>
          <p:cNvSpPr>
            <a:spLocks noGrp="1"/>
          </p:cNvSpPr>
          <p:nvPr>
            <p:ph type="body" sz="quarter" idx="10"/>
          </p:nvPr>
        </p:nvSpPr>
        <p:spPr>
          <a:xfrm>
            <a:off x="515937" y="6327228"/>
            <a:ext cx="11153775" cy="307777"/>
          </a:xfrm>
        </p:spPr>
        <p:txBody>
          <a:bodyPr/>
          <a:lstStyle/>
          <a:p>
            <a:r>
              <a:rPr lang="en-US" dirty="0"/>
              <a:t>July 2026</a:t>
            </a:r>
          </a:p>
        </p:txBody>
      </p:sp>
    </p:spTree>
    <p:extLst>
      <p:ext uri="{BB962C8B-B14F-4D97-AF65-F5344CB8AC3E}">
        <p14:creationId xmlns:p14="http://schemas.microsoft.com/office/powerpoint/2010/main" val="353649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30840-27EE-AA41-A10E-6882F2B87CFD}"/>
              </a:ext>
            </a:extLst>
          </p:cNvPr>
          <p:cNvSpPr>
            <a:spLocks noGrp="1"/>
          </p:cNvSpPr>
          <p:nvPr>
            <p:ph type="title"/>
          </p:nvPr>
        </p:nvSpPr>
        <p:spPr>
          <a:xfrm>
            <a:off x="425451" y="584687"/>
            <a:ext cx="10447762" cy="914400"/>
          </a:xfrm>
        </p:spPr>
        <p:txBody>
          <a:bodyPr vert="horz" lIns="91440" tIns="45720" rIns="91440" bIns="45720" rtlCol="0" anchor="ctr">
            <a:normAutofit/>
          </a:bodyPr>
          <a:lstStyle/>
          <a:p>
            <a:r>
              <a:rPr lang="en-US" sz="3000" b="1" kern="1200" dirty="0">
                <a:latin typeface="Garamond" panose="02020404030301010803" pitchFamily="18" charset="0"/>
              </a:rPr>
              <a:t>IDENTIFY</a:t>
            </a:r>
            <a:r>
              <a:rPr lang="en-US" b="1" kern="1200" dirty="0">
                <a:latin typeface="+mj-lt"/>
                <a:ea typeface="+mj-ea"/>
                <a:cs typeface="+mj-cs"/>
              </a:rPr>
              <a:t> </a:t>
            </a:r>
          </a:p>
        </p:txBody>
      </p:sp>
      <p:pic>
        <p:nvPicPr>
          <p:cNvPr id="8" name="Content Placeholder 7" descr="A close up of a logo&#10;&#10;Description automatically generated">
            <a:extLst>
              <a:ext uri="{FF2B5EF4-FFF2-40B4-BE49-F238E27FC236}">
                <a16:creationId xmlns:a16="http://schemas.microsoft.com/office/drawing/2014/main" id="{4D1F9DB9-DEB9-4FF4-AF48-59E4994236CC}"/>
              </a:ext>
            </a:extLst>
          </p:cNvPr>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751057" y="1728216"/>
            <a:ext cx="4099462" cy="4215384"/>
          </a:xfrm>
          <a:prstGeom prst="rect">
            <a:avLst/>
          </a:prstGeom>
          <a:noFill/>
        </p:spPr>
      </p:pic>
      <p:sp>
        <p:nvSpPr>
          <p:cNvPr id="6" name="TextBox 5">
            <a:extLst>
              <a:ext uri="{FF2B5EF4-FFF2-40B4-BE49-F238E27FC236}">
                <a16:creationId xmlns:a16="http://schemas.microsoft.com/office/drawing/2014/main" id="{81A269A4-470F-FA4B-8411-D3DFB1D7A4E2}"/>
              </a:ext>
            </a:extLst>
          </p:cNvPr>
          <p:cNvSpPr txBox="1"/>
          <p:nvPr/>
        </p:nvSpPr>
        <p:spPr>
          <a:xfrm>
            <a:off x="5864849" y="1728216"/>
            <a:ext cx="5486400" cy="4215384"/>
          </a:xfrm>
          <a:prstGeom prst="rect">
            <a:avLst/>
          </a:prstGeom>
        </p:spPr>
        <p:txBody>
          <a:bodyPr vert="horz" lIns="91440" tIns="45720" rIns="91440" bIns="45720" rtlCol="0">
            <a:normAutofit fontScale="85000" lnSpcReduction="20000"/>
          </a:bodyPr>
          <a:lstStyle/>
          <a:p>
            <a:pPr indent="-228600">
              <a:spcAft>
                <a:spcPts val="600"/>
              </a:spcAft>
              <a:buFont typeface="Arial" panose="020B0604020202020204" pitchFamily="34" charset="0"/>
            </a:pPr>
            <a:r>
              <a:rPr lang="en-US" sz="2400" b="1" dirty="0">
                <a:solidFill>
                  <a:schemeClr val="tx2"/>
                </a:solidFill>
                <a:latin typeface="Gill Sans MT" panose="020B0502020104020203" pitchFamily="34" charset="77"/>
              </a:rPr>
              <a:t>Objectives:</a:t>
            </a:r>
          </a:p>
          <a:p>
            <a:pPr marL="457200" indent="-342900">
              <a:spcAft>
                <a:spcPts val="600"/>
              </a:spcAft>
              <a:buFont typeface="+mj-lt"/>
              <a:buAutoNum type="arabicPeriod"/>
            </a:pPr>
            <a:r>
              <a:rPr lang="en-US" sz="2400" dirty="0">
                <a:solidFill>
                  <a:schemeClr val="tx2"/>
                </a:solidFill>
                <a:latin typeface="Gill Sans MT" panose="020B0502020104020203" pitchFamily="34" charset="77"/>
              </a:rPr>
              <a:t>Potential risks based on location and loss history</a:t>
            </a:r>
          </a:p>
          <a:p>
            <a:pPr marL="457200" indent="-342900">
              <a:spcAft>
                <a:spcPts val="600"/>
              </a:spcAft>
              <a:buFont typeface="+mj-lt"/>
              <a:buAutoNum type="arabicPeriod"/>
            </a:pPr>
            <a:r>
              <a:rPr lang="en-US" sz="2400" dirty="0">
                <a:solidFill>
                  <a:schemeClr val="tx2"/>
                </a:solidFill>
                <a:latin typeface="Gill Sans MT" panose="020B0502020104020203" pitchFamily="34" charset="77"/>
              </a:rPr>
              <a:t>Key areas for improvement</a:t>
            </a:r>
          </a:p>
          <a:p>
            <a:pPr marL="457200" indent="-342900">
              <a:spcAft>
                <a:spcPts val="600"/>
              </a:spcAft>
              <a:buFont typeface="+mj-lt"/>
              <a:buAutoNum type="arabicPeriod"/>
            </a:pPr>
            <a:r>
              <a:rPr lang="en-US" sz="2400" dirty="0">
                <a:solidFill>
                  <a:schemeClr val="tx2"/>
                </a:solidFill>
                <a:latin typeface="Gill Sans MT" panose="020B0502020104020203" pitchFamily="34" charset="77"/>
              </a:rPr>
              <a:t>Completeness of commercial property documentation</a:t>
            </a:r>
          </a:p>
          <a:p>
            <a:pPr marL="914400" lvl="1" indent="-342900">
              <a:spcAft>
                <a:spcPts val="600"/>
              </a:spcAft>
              <a:buFont typeface="+mj-lt"/>
              <a:buAutoNum type="arabicPeriod"/>
            </a:pPr>
            <a:r>
              <a:rPr lang="en-US" sz="2400" dirty="0">
                <a:solidFill>
                  <a:schemeClr val="tx2"/>
                </a:solidFill>
                <a:latin typeface="Gill Sans MT" panose="020B0502020104020203" pitchFamily="34" charset="77"/>
              </a:rPr>
              <a:t>SOV</a:t>
            </a:r>
          </a:p>
          <a:p>
            <a:pPr marL="914400" lvl="1" indent="-342900">
              <a:spcAft>
                <a:spcPts val="600"/>
              </a:spcAft>
              <a:buFont typeface="+mj-lt"/>
              <a:buAutoNum type="arabicPeriod"/>
            </a:pPr>
            <a:r>
              <a:rPr lang="en-US" sz="2400" dirty="0">
                <a:solidFill>
                  <a:schemeClr val="tx2"/>
                </a:solidFill>
                <a:latin typeface="Gill Sans MT" panose="020B0502020104020203" pitchFamily="34" charset="77"/>
              </a:rPr>
              <a:t>Proper Valuations</a:t>
            </a:r>
          </a:p>
          <a:p>
            <a:pPr marL="914400" lvl="1" indent="-342900">
              <a:spcAft>
                <a:spcPts val="600"/>
              </a:spcAft>
              <a:buFont typeface="+mj-lt"/>
              <a:buAutoNum type="arabicPeriod"/>
            </a:pPr>
            <a:r>
              <a:rPr lang="en-US" sz="2400" dirty="0">
                <a:solidFill>
                  <a:schemeClr val="tx2"/>
                </a:solidFill>
                <a:latin typeface="Gill Sans MT" panose="020B0502020104020203" pitchFamily="34" charset="77"/>
              </a:rPr>
              <a:t>Obtain &amp; Maintain requirements?</a:t>
            </a:r>
          </a:p>
          <a:p>
            <a:pPr marL="1371600" lvl="2" indent="-342900">
              <a:spcAft>
                <a:spcPts val="600"/>
              </a:spcAft>
              <a:buFont typeface="+mj-lt"/>
              <a:buAutoNum type="arabicPeriod"/>
            </a:pPr>
            <a:r>
              <a:rPr lang="en-US" sz="2400" dirty="0">
                <a:solidFill>
                  <a:schemeClr val="tx2"/>
                </a:solidFill>
                <a:latin typeface="Gill Sans MT" panose="020B0502020104020203" pitchFamily="34" charset="77"/>
              </a:rPr>
              <a:t>FEMA</a:t>
            </a:r>
          </a:p>
          <a:p>
            <a:pPr marL="457200" indent="-342900">
              <a:spcAft>
                <a:spcPts val="600"/>
              </a:spcAft>
              <a:buFont typeface="+mj-lt"/>
              <a:buAutoNum type="arabicPeriod"/>
            </a:pPr>
            <a:r>
              <a:rPr lang="en-US" sz="2400" dirty="0">
                <a:solidFill>
                  <a:schemeClr val="tx2"/>
                </a:solidFill>
                <a:latin typeface="Gill Sans MT" panose="020B0502020104020203" pitchFamily="34" charset="77"/>
              </a:rPr>
              <a:t>Disaster recovery team resources</a:t>
            </a:r>
          </a:p>
          <a:p>
            <a:pPr marL="914400" lvl="1" indent="-342900">
              <a:spcAft>
                <a:spcPts val="600"/>
              </a:spcAft>
              <a:buFont typeface="+mj-lt"/>
              <a:buAutoNum type="arabicPeriod"/>
            </a:pPr>
            <a:r>
              <a:rPr lang="en-US" sz="2400" dirty="0">
                <a:solidFill>
                  <a:schemeClr val="tx2"/>
                </a:solidFill>
                <a:latin typeface="Gill Sans MT" panose="020B0502020104020203" pitchFamily="34" charset="77"/>
              </a:rPr>
              <a:t>Internal</a:t>
            </a:r>
          </a:p>
          <a:p>
            <a:pPr marL="914400" lvl="1" indent="-342900">
              <a:spcAft>
                <a:spcPts val="600"/>
              </a:spcAft>
              <a:buFont typeface="+mj-lt"/>
              <a:buAutoNum type="arabicPeriod"/>
            </a:pPr>
            <a:r>
              <a:rPr lang="en-US" sz="2400" dirty="0">
                <a:solidFill>
                  <a:schemeClr val="tx2"/>
                </a:solidFill>
                <a:latin typeface="Gill Sans MT" panose="020B0502020104020203" pitchFamily="34" charset="77"/>
              </a:rPr>
              <a:t>External</a:t>
            </a:r>
          </a:p>
          <a:p>
            <a:pPr marL="114300">
              <a:spcAft>
                <a:spcPts val="600"/>
              </a:spcAft>
            </a:pPr>
            <a:endParaRPr lang="en-US" sz="2400" dirty="0">
              <a:solidFill>
                <a:schemeClr val="tx2"/>
              </a:solidFill>
            </a:endParaRPr>
          </a:p>
        </p:txBody>
      </p:sp>
    </p:spTree>
    <p:extLst>
      <p:ext uri="{BB962C8B-B14F-4D97-AF65-F5344CB8AC3E}">
        <p14:creationId xmlns:p14="http://schemas.microsoft.com/office/powerpoint/2010/main" val="4034908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12774-9CDE-4F11-9C1D-5AEADDCE3761}"/>
              </a:ext>
            </a:extLst>
          </p:cNvPr>
          <p:cNvSpPr>
            <a:spLocks noGrp="1"/>
          </p:cNvSpPr>
          <p:nvPr>
            <p:ph type="title"/>
          </p:nvPr>
        </p:nvSpPr>
        <p:spPr>
          <a:xfrm>
            <a:off x="467492" y="532135"/>
            <a:ext cx="10447762" cy="914400"/>
          </a:xfrm>
        </p:spPr>
        <p:txBody>
          <a:bodyPr anchor="ctr">
            <a:normAutofit/>
          </a:bodyPr>
          <a:lstStyle/>
          <a:p>
            <a:r>
              <a:rPr lang="en-US" sz="3000" b="1" dirty="0">
                <a:latin typeface="Garamond" panose="02020404030301010803" pitchFamily="18" charset="0"/>
              </a:rPr>
              <a:t>IDENTIFY:  Best Practices from Risk Management</a:t>
            </a:r>
          </a:p>
        </p:txBody>
      </p:sp>
      <p:graphicFrame>
        <p:nvGraphicFramePr>
          <p:cNvPr id="3" name="Table 5">
            <a:extLst>
              <a:ext uri="{FF2B5EF4-FFF2-40B4-BE49-F238E27FC236}">
                <a16:creationId xmlns:a16="http://schemas.microsoft.com/office/drawing/2014/main" id="{78015DFE-E19E-F7B3-D7F5-CD6683F305DC}"/>
              </a:ext>
            </a:extLst>
          </p:cNvPr>
          <p:cNvGraphicFramePr>
            <a:graphicFrameLocks noGrp="1"/>
          </p:cNvGraphicFramePr>
          <p:nvPr>
            <p:extLst>
              <p:ext uri="{D42A27DB-BD31-4B8C-83A1-F6EECF244321}">
                <p14:modId xmlns:p14="http://schemas.microsoft.com/office/powerpoint/2010/main" val="634767027"/>
              </p:ext>
            </p:extLst>
          </p:nvPr>
        </p:nvGraphicFramePr>
        <p:xfrm>
          <a:off x="363203" y="1680589"/>
          <a:ext cx="11465593" cy="4876800"/>
        </p:xfrm>
        <a:graphic>
          <a:graphicData uri="http://schemas.openxmlformats.org/drawingml/2006/table">
            <a:tbl>
              <a:tblPr firstRow="1" bandRow="1">
                <a:tableStyleId>{5C22544A-7EE6-4342-B048-85BDC9FD1C3A}</a:tableStyleId>
              </a:tblPr>
              <a:tblGrid>
                <a:gridCol w="5545334">
                  <a:extLst>
                    <a:ext uri="{9D8B030D-6E8A-4147-A177-3AD203B41FA5}">
                      <a16:colId xmlns:a16="http://schemas.microsoft.com/office/drawing/2014/main" val="253097837"/>
                    </a:ext>
                  </a:extLst>
                </a:gridCol>
                <a:gridCol w="5920259">
                  <a:extLst>
                    <a:ext uri="{9D8B030D-6E8A-4147-A177-3AD203B41FA5}">
                      <a16:colId xmlns:a16="http://schemas.microsoft.com/office/drawing/2014/main" val="3006205567"/>
                    </a:ext>
                  </a:extLst>
                </a:gridCol>
              </a:tblGrid>
              <a:tr h="541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Gill Sans MT" panose="020B0502020104020203" pitchFamily="34" charset="77"/>
                        </a:rPr>
                        <a:t>Pinellas County Schools</a:t>
                      </a:r>
                    </a:p>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Gill Sans MT" panose="020B0502020104020203" pitchFamily="34" charset="77"/>
                        </a:rPr>
                        <a:t>Florida College System Risk Management Consortium (FCSRMC)</a:t>
                      </a:r>
                    </a:p>
                  </a:txBody>
                  <a:tcPr/>
                </a:tc>
                <a:extLst>
                  <a:ext uri="{0D108BD9-81ED-4DB2-BD59-A6C34878D82A}">
                    <a16:rowId xmlns:a16="http://schemas.microsoft.com/office/drawing/2014/main" val="202584698"/>
                  </a:ext>
                </a:extLst>
              </a:tr>
              <a:tr h="379505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baseline="0" dirty="0">
                          <a:latin typeface="Gill Sans MT" panose="020B0502020104020203" pitchFamily="34" charset="77"/>
                        </a:rPr>
                        <a:t>Identify high-risk locations and discuss with broker additional insurance coverages or mitigation strategies with department heads and stakeholders.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baseline="0" dirty="0">
                          <a:latin typeface="Gill Sans MT" panose="020B0502020104020203" pitchFamily="34" charset="77"/>
                        </a:rPr>
                        <a:t>SOV updates and missing information. Ex. Sq ft, </a:t>
                      </a:r>
                      <a:r>
                        <a:rPr lang="en-US" sz="1800" i="0" baseline="0" dirty="0" err="1">
                          <a:latin typeface="Gill Sans MT" panose="020B0502020104020203" pitchFamily="34" charset="77"/>
                        </a:rPr>
                        <a:t>gps</a:t>
                      </a:r>
                      <a:r>
                        <a:rPr lang="en-US" sz="1800" i="0" baseline="0" dirty="0">
                          <a:latin typeface="Gill Sans MT" panose="020B0502020104020203" pitchFamily="34" charset="77"/>
                        </a:rPr>
                        <a:t>, content coverage, etc.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baseline="0" dirty="0">
                          <a:latin typeface="Gill Sans MT" panose="020B0502020104020203" pitchFamily="34" charset="77"/>
                        </a:rPr>
                        <a:t>Identify policies &amp; procedures from other departments that play a role in the recovery process.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baseline="0" dirty="0">
                          <a:latin typeface="Gill Sans MT" panose="020B0502020104020203" pitchFamily="34" charset="77"/>
                        </a:rPr>
                        <a:t>Review vendors that may be utilized post storm and identify any shortfalls within the agreements/contracts that may hinder recovery efforts.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i="0" baseline="0" dirty="0">
                        <a:latin typeface="Gill Sans MT" panose="020B0502020104020203" pitchFamily="34" charset="77"/>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i="0" baseline="0" dirty="0">
                        <a:latin typeface="Gill Sans MT" panose="020B0502020104020203" pitchFamily="34" charset="77"/>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i="0" baseline="0" dirty="0">
                        <a:latin typeface="Gill Sans MT" panose="020B0502020104020203" pitchFamily="34" charset="77"/>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dirty="0">
                          <a:latin typeface="Gill Sans MT" panose="020B0502020104020203" pitchFamily="34" charset="77"/>
                        </a:rPr>
                        <a:t>Develop</a:t>
                      </a:r>
                      <a:r>
                        <a:rPr lang="en-US" sz="1800" i="0" baseline="0" dirty="0">
                          <a:latin typeface="Gill Sans MT" panose="020B0502020104020203" pitchFamily="34" charset="77"/>
                        </a:rPr>
                        <a:t> relationships with partners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baseline="0" dirty="0">
                          <a:latin typeface="Gill Sans MT" panose="020B0502020104020203" pitchFamily="34" charset="77"/>
                        </a:rPr>
                        <a:t>Partners are brokers, disaster recovery, appraisal services, FEMA consultants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baseline="0" dirty="0">
                          <a:latin typeface="Gill Sans MT" panose="020B0502020104020203" pitchFamily="34" charset="77"/>
                        </a:rPr>
                        <a:t>Review property coverages especially after a tough renewal, did carriers implement higher deductibles or coverage restrictions like sub-limits or margin clauses.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baseline="0" dirty="0">
                          <a:latin typeface="Gill Sans MT" panose="020B0502020104020203" pitchFamily="34" charset="77"/>
                        </a:rPr>
                        <a:t>Understand how identified risks would affect crucial operations of the organization (payroll, security, etc.).</a:t>
                      </a:r>
                    </a:p>
                  </a:txBody>
                  <a:tcPr/>
                </a:tc>
                <a:extLst>
                  <a:ext uri="{0D108BD9-81ED-4DB2-BD59-A6C34878D82A}">
                    <a16:rowId xmlns:a16="http://schemas.microsoft.com/office/drawing/2014/main" val="267153004"/>
                  </a:ext>
                </a:extLst>
              </a:tr>
            </a:tbl>
          </a:graphicData>
        </a:graphic>
      </p:graphicFrame>
      <p:sp>
        <p:nvSpPr>
          <p:cNvPr id="4" name="Slide Number Placeholder 3">
            <a:extLst>
              <a:ext uri="{FF2B5EF4-FFF2-40B4-BE49-F238E27FC236}">
                <a16:creationId xmlns:a16="http://schemas.microsoft.com/office/drawing/2014/main" id="{AB731BDC-7FA4-7AAF-A784-CA2AD08BDAA6}"/>
              </a:ext>
            </a:extLst>
          </p:cNvPr>
          <p:cNvSpPr>
            <a:spLocks noGrp="1"/>
          </p:cNvSpPr>
          <p:nvPr>
            <p:ph type="sldNum" sz="quarter" idx="12"/>
          </p:nvPr>
        </p:nvSpPr>
        <p:spPr>
          <a:xfrm>
            <a:off x="10648541" y="6146199"/>
            <a:ext cx="1114834"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708832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42A4D2-B726-4D13-A120-0BA1A47F30DE}"/>
              </a:ext>
            </a:extLst>
          </p:cNvPr>
          <p:cNvSpPr>
            <a:spLocks noGrp="1"/>
          </p:cNvSpPr>
          <p:nvPr>
            <p:ph type="title"/>
          </p:nvPr>
        </p:nvSpPr>
        <p:spPr>
          <a:xfrm>
            <a:off x="1456598" y="2028074"/>
            <a:ext cx="3657600" cy="4199643"/>
          </a:xfrm>
        </p:spPr>
        <p:txBody>
          <a:bodyPr/>
          <a:lstStyle/>
          <a:p>
            <a:r>
              <a:rPr lang="en-US" sz="4000" dirty="0">
                <a:latin typeface="Garamond" panose="02020404030301010803" pitchFamily="18" charset="0"/>
              </a:rPr>
              <a:t>Typically, 81 % of recovery funding will be used to make purchases.</a:t>
            </a:r>
            <a:br>
              <a:rPr lang="en-US" sz="4000" dirty="0">
                <a:latin typeface="Garamond" panose="02020404030301010803" pitchFamily="18" charset="0"/>
              </a:rPr>
            </a:br>
            <a:br>
              <a:rPr lang="en-US" dirty="0">
                <a:latin typeface="Garamond" panose="02020404030301010803" pitchFamily="18" charset="0"/>
              </a:rPr>
            </a:br>
            <a:endParaRPr lang="en-US" dirty="0">
              <a:latin typeface="Garamond" panose="02020404030301010803" pitchFamily="18" charset="0"/>
            </a:endParaRPr>
          </a:p>
        </p:txBody>
      </p:sp>
      <p:sp>
        <p:nvSpPr>
          <p:cNvPr id="6" name="Oval 5">
            <a:extLst>
              <a:ext uri="{FF2B5EF4-FFF2-40B4-BE49-F238E27FC236}">
                <a16:creationId xmlns:a16="http://schemas.microsoft.com/office/drawing/2014/main" id="{0E3F93F2-560C-6D4A-AB01-29BC3EDC9A1C}"/>
              </a:ext>
            </a:extLst>
          </p:cNvPr>
          <p:cNvSpPr/>
          <p:nvPr/>
        </p:nvSpPr>
        <p:spPr>
          <a:xfrm>
            <a:off x="6212425" y="1709735"/>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9" name="Oval 8">
            <a:extLst>
              <a:ext uri="{FF2B5EF4-FFF2-40B4-BE49-F238E27FC236}">
                <a16:creationId xmlns:a16="http://schemas.microsoft.com/office/drawing/2014/main" id="{12E426A4-4762-EC47-BD6D-99DF51C6F0C9}"/>
              </a:ext>
            </a:extLst>
          </p:cNvPr>
          <p:cNvSpPr/>
          <p:nvPr/>
        </p:nvSpPr>
        <p:spPr>
          <a:xfrm>
            <a:off x="6621857" y="1709734"/>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10" name="Oval 9">
            <a:extLst>
              <a:ext uri="{FF2B5EF4-FFF2-40B4-BE49-F238E27FC236}">
                <a16:creationId xmlns:a16="http://schemas.microsoft.com/office/drawing/2014/main" id="{8E06C56B-6948-1543-B232-DC8AD77B374F}"/>
              </a:ext>
            </a:extLst>
          </p:cNvPr>
          <p:cNvSpPr/>
          <p:nvPr/>
        </p:nvSpPr>
        <p:spPr>
          <a:xfrm>
            <a:off x="7031287" y="1709733"/>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11" name="Oval 10">
            <a:extLst>
              <a:ext uri="{FF2B5EF4-FFF2-40B4-BE49-F238E27FC236}">
                <a16:creationId xmlns:a16="http://schemas.microsoft.com/office/drawing/2014/main" id="{09CC7F52-E8F6-054F-96EC-EDAB8D1F0BEE}"/>
              </a:ext>
            </a:extLst>
          </p:cNvPr>
          <p:cNvSpPr/>
          <p:nvPr/>
        </p:nvSpPr>
        <p:spPr>
          <a:xfrm>
            <a:off x="7468016" y="1709733"/>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12" name="Oval 11">
            <a:extLst>
              <a:ext uri="{FF2B5EF4-FFF2-40B4-BE49-F238E27FC236}">
                <a16:creationId xmlns:a16="http://schemas.microsoft.com/office/drawing/2014/main" id="{A755F536-CF42-AD48-9614-307BF68F636C}"/>
              </a:ext>
            </a:extLst>
          </p:cNvPr>
          <p:cNvSpPr/>
          <p:nvPr/>
        </p:nvSpPr>
        <p:spPr>
          <a:xfrm>
            <a:off x="7904745" y="1709733"/>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13" name="Oval 12">
            <a:extLst>
              <a:ext uri="{FF2B5EF4-FFF2-40B4-BE49-F238E27FC236}">
                <a16:creationId xmlns:a16="http://schemas.microsoft.com/office/drawing/2014/main" id="{9C275AA2-CF4B-2545-870F-BD26C3506423}"/>
              </a:ext>
            </a:extLst>
          </p:cNvPr>
          <p:cNvSpPr/>
          <p:nvPr/>
        </p:nvSpPr>
        <p:spPr>
          <a:xfrm>
            <a:off x="8345928" y="1709733"/>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14" name="Oval 13">
            <a:extLst>
              <a:ext uri="{FF2B5EF4-FFF2-40B4-BE49-F238E27FC236}">
                <a16:creationId xmlns:a16="http://schemas.microsoft.com/office/drawing/2014/main" id="{5CEC2F10-13A5-0F4A-B352-2186DBEABF34}"/>
              </a:ext>
            </a:extLst>
          </p:cNvPr>
          <p:cNvSpPr/>
          <p:nvPr/>
        </p:nvSpPr>
        <p:spPr>
          <a:xfrm>
            <a:off x="8769006" y="1709733"/>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15" name="Oval 14">
            <a:extLst>
              <a:ext uri="{FF2B5EF4-FFF2-40B4-BE49-F238E27FC236}">
                <a16:creationId xmlns:a16="http://schemas.microsoft.com/office/drawing/2014/main" id="{0096E1BD-740F-4C4A-B494-1A2001943EF3}"/>
              </a:ext>
            </a:extLst>
          </p:cNvPr>
          <p:cNvSpPr/>
          <p:nvPr/>
        </p:nvSpPr>
        <p:spPr>
          <a:xfrm>
            <a:off x="9207818" y="1696083"/>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16" name="Oval 15">
            <a:extLst>
              <a:ext uri="{FF2B5EF4-FFF2-40B4-BE49-F238E27FC236}">
                <a16:creationId xmlns:a16="http://schemas.microsoft.com/office/drawing/2014/main" id="{73169603-23E9-4C4A-9495-7DF1F110AFF7}"/>
              </a:ext>
            </a:extLst>
          </p:cNvPr>
          <p:cNvSpPr/>
          <p:nvPr/>
        </p:nvSpPr>
        <p:spPr>
          <a:xfrm>
            <a:off x="9628816" y="1696083"/>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17" name="Oval 16">
            <a:extLst>
              <a:ext uri="{FF2B5EF4-FFF2-40B4-BE49-F238E27FC236}">
                <a16:creationId xmlns:a16="http://schemas.microsoft.com/office/drawing/2014/main" id="{E083A1AE-2740-8D44-8851-7E47B6280A7A}"/>
              </a:ext>
            </a:extLst>
          </p:cNvPr>
          <p:cNvSpPr/>
          <p:nvPr/>
        </p:nvSpPr>
        <p:spPr>
          <a:xfrm>
            <a:off x="10069707" y="1696082"/>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18" name="Oval 17">
            <a:extLst>
              <a:ext uri="{FF2B5EF4-FFF2-40B4-BE49-F238E27FC236}">
                <a16:creationId xmlns:a16="http://schemas.microsoft.com/office/drawing/2014/main" id="{0D69C85F-CF22-074B-8A5D-BEEEF17AD039}"/>
              </a:ext>
            </a:extLst>
          </p:cNvPr>
          <p:cNvSpPr/>
          <p:nvPr/>
        </p:nvSpPr>
        <p:spPr>
          <a:xfrm>
            <a:off x="6212425" y="2203329"/>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19" name="Oval 18">
            <a:extLst>
              <a:ext uri="{FF2B5EF4-FFF2-40B4-BE49-F238E27FC236}">
                <a16:creationId xmlns:a16="http://schemas.microsoft.com/office/drawing/2014/main" id="{E871DBAF-D135-7241-8EDA-01875D3CCB14}"/>
              </a:ext>
            </a:extLst>
          </p:cNvPr>
          <p:cNvSpPr/>
          <p:nvPr/>
        </p:nvSpPr>
        <p:spPr>
          <a:xfrm>
            <a:off x="6621857" y="2203328"/>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20" name="Oval 19">
            <a:extLst>
              <a:ext uri="{FF2B5EF4-FFF2-40B4-BE49-F238E27FC236}">
                <a16:creationId xmlns:a16="http://schemas.microsoft.com/office/drawing/2014/main" id="{D8FCE274-0FB8-EB46-84D6-F06F1692C04D}"/>
              </a:ext>
            </a:extLst>
          </p:cNvPr>
          <p:cNvSpPr/>
          <p:nvPr/>
        </p:nvSpPr>
        <p:spPr>
          <a:xfrm>
            <a:off x="7031287" y="2203327"/>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21" name="Oval 20">
            <a:extLst>
              <a:ext uri="{FF2B5EF4-FFF2-40B4-BE49-F238E27FC236}">
                <a16:creationId xmlns:a16="http://schemas.microsoft.com/office/drawing/2014/main" id="{4905B0FA-6112-7B41-BF6D-701FE8ACB8F5}"/>
              </a:ext>
            </a:extLst>
          </p:cNvPr>
          <p:cNvSpPr/>
          <p:nvPr/>
        </p:nvSpPr>
        <p:spPr>
          <a:xfrm>
            <a:off x="7468016" y="2203327"/>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22" name="Oval 21">
            <a:extLst>
              <a:ext uri="{FF2B5EF4-FFF2-40B4-BE49-F238E27FC236}">
                <a16:creationId xmlns:a16="http://schemas.microsoft.com/office/drawing/2014/main" id="{D405F39E-6447-224D-BC89-C3E8DE27020C}"/>
              </a:ext>
            </a:extLst>
          </p:cNvPr>
          <p:cNvSpPr/>
          <p:nvPr/>
        </p:nvSpPr>
        <p:spPr>
          <a:xfrm>
            <a:off x="7904745" y="2203327"/>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23" name="Oval 22">
            <a:extLst>
              <a:ext uri="{FF2B5EF4-FFF2-40B4-BE49-F238E27FC236}">
                <a16:creationId xmlns:a16="http://schemas.microsoft.com/office/drawing/2014/main" id="{CE38B42A-E4BB-D344-AE76-C8EF8585CE58}"/>
              </a:ext>
            </a:extLst>
          </p:cNvPr>
          <p:cNvSpPr/>
          <p:nvPr/>
        </p:nvSpPr>
        <p:spPr>
          <a:xfrm>
            <a:off x="8345928" y="2203327"/>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24" name="Oval 23">
            <a:extLst>
              <a:ext uri="{FF2B5EF4-FFF2-40B4-BE49-F238E27FC236}">
                <a16:creationId xmlns:a16="http://schemas.microsoft.com/office/drawing/2014/main" id="{DED6FBCB-9702-924D-91C5-8337C6ACCD58}"/>
              </a:ext>
            </a:extLst>
          </p:cNvPr>
          <p:cNvSpPr/>
          <p:nvPr/>
        </p:nvSpPr>
        <p:spPr>
          <a:xfrm>
            <a:off x="8769006" y="2203327"/>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25" name="Oval 24">
            <a:extLst>
              <a:ext uri="{FF2B5EF4-FFF2-40B4-BE49-F238E27FC236}">
                <a16:creationId xmlns:a16="http://schemas.microsoft.com/office/drawing/2014/main" id="{D915A628-FAE1-1349-AC9C-F0BA39536CB7}"/>
              </a:ext>
            </a:extLst>
          </p:cNvPr>
          <p:cNvSpPr/>
          <p:nvPr/>
        </p:nvSpPr>
        <p:spPr>
          <a:xfrm>
            <a:off x="9207818" y="2189677"/>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26" name="Oval 25">
            <a:extLst>
              <a:ext uri="{FF2B5EF4-FFF2-40B4-BE49-F238E27FC236}">
                <a16:creationId xmlns:a16="http://schemas.microsoft.com/office/drawing/2014/main" id="{7575CB0A-AEC0-A544-A82E-2FD3FB0A3E65}"/>
              </a:ext>
            </a:extLst>
          </p:cNvPr>
          <p:cNvSpPr/>
          <p:nvPr/>
        </p:nvSpPr>
        <p:spPr>
          <a:xfrm>
            <a:off x="9628816" y="2189677"/>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27" name="Oval 26">
            <a:extLst>
              <a:ext uri="{FF2B5EF4-FFF2-40B4-BE49-F238E27FC236}">
                <a16:creationId xmlns:a16="http://schemas.microsoft.com/office/drawing/2014/main" id="{75A3A1FB-7D03-6B4D-94A1-FEA1178215AA}"/>
              </a:ext>
            </a:extLst>
          </p:cNvPr>
          <p:cNvSpPr/>
          <p:nvPr/>
        </p:nvSpPr>
        <p:spPr>
          <a:xfrm>
            <a:off x="10069707" y="2189676"/>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28" name="Oval 27">
            <a:extLst>
              <a:ext uri="{FF2B5EF4-FFF2-40B4-BE49-F238E27FC236}">
                <a16:creationId xmlns:a16="http://schemas.microsoft.com/office/drawing/2014/main" id="{0C10C585-602A-DF43-9335-3ACD129E3506}"/>
              </a:ext>
            </a:extLst>
          </p:cNvPr>
          <p:cNvSpPr/>
          <p:nvPr/>
        </p:nvSpPr>
        <p:spPr>
          <a:xfrm>
            <a:off x="6212425" y="2683272"/>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29" name="Oval 28">
            <a:extLst>
              <a:ext uri="{FF2B5EF4-FFF2-40B4-BE49-F238E27FC236}">
                <a16:creationId xmlns:a16="http://schemas.microsoft.com/office/drawing/2014/main" id="{87CBA026-53ED-5F4D-A819-CCE556E35CF3}"/>
              </a:ext>
            </a:extLst>
          </p:cNvPr>
          <p:cNvSpPr/>
          <p:nvPr/>
        </p:nvSpPr>
        <p:spPr>
          <a:xfrm>
            <a:off x="6621857" y="2683271"/>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30" name="Oval 29">
            <a:extLst>
              <a:ext uri="{FF2B5EF4-FFF2-40B4-BE49-F238E27FC236}">
                <a16:creationId xmlns:a16="http://schemas.microsoft.com/office/drawing/2014/main" id="{A0AE4DEE-3111-6841-BDD8-F372C0AA4BD2}"/>
              </a:ext>
            </a:extLst>
          </p:cNvPr>
          <p:cNvSpPr/>
          <p:nvPr/>
        </p:nvSpPr>
        <p:spPr>
          <a:xfrm>
            <a:off x="7031287" y="2683270"/>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31" name="Oval 30">
            <a:extLst>
              <a:ext uri="{FF2B5EF4-FFF2-40B4-BE49-F238E27FC236}">
                <a16:creationId xmlns:a16="http://schemas.microsoft.com/office/drawing/2014/main" id="{7FB68341-5E88-3A46-9205-E8E833035C62}"/>
              </a:ext>
            </a:extLst>
          </p:cNvPr>
          <p:cNvSpPr/>
          <p:nvPr/>
        </p:nvSpPr>
        <p:spPr>
          <a:xfrm>
            <a:off x="7468016" y="2683270"/>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32" name="Oval 31">
            <a:extLst>
              <a:ext uri="{FF2B5EF4-FFF2-40B4-BE49-F238E27FC236}">
                <a16:creationId xmlns:a16="http://schemas.microsoft.com/office/drawing/2014/main" id="{324E319B-FDC9-3045-89FC-89F75B6FCB79}"/>
              </a:ext>
            </a:extLst>
          </p:cNvPr>
          <p:cNvSpPr/>
          <p:nvPr/>
        </p:nvSpPr>
        <p:spPr>
          <a:xfrm>
            <a:off x="7904745" y="2683270"/>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33" name="Oval 32">
            <a:extLst>
              <a:ext uri="{FF2B5EF4-FFF2-40B4-BE49-F238E27FC236}">
                <a16:creationId xmlns:a16="http://schemas.microsoft.com/office/drawing/2014/main" id="{0D7E15E1-BD3B-D841-A48B-3B6ACD97CF21}"/>
              </a:ext>
            </a:extLst>
          </p:cNvPr>
          <p:cNvSpPr/>
          <p:nvPr/>
        </p:nvSpPr>
        <p:spPr>
          <a:xfrm>
            <a:off x="8345928" y="2683270"/>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34" name="Oval 33">
            <a:extLst>
              <a:ext uri="{FF2B5EF4-FFF2-40B4-BE49-F238E27FC236}">
                <a16:creationId xmlns:a16="http://schemas.microsoft.com/office/drawing/2014/main" id="{B4A3DEB6-9426-EA42-9E89-C9D67DEA77C1}"/>
              </a:ext>
            </a:extLst>
          </p:cNvPr>
          <p:cNvSpPr/>
          <p:nvPr/>
        </p:nvSpPr>
        <p:spPr>
          <a:xfrm>
            <a:off x="8769006" y="2683270"/>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35" name="Oval 34">
            <a:extLst>
              <a:ext uri="{FF2B5EF4-FFF2-40B4-BE49-F238E27FC236}">
                <a16:creationId xmlns:a16="http://schemas.microsoft.com/office/drawing/2014/main" id="{1FC6A24E-9FC7-8140-9CA2-A51547C330C8}"/>
              </a:ext>
            </a:extLst>
          </p:cNvPr>
          <p:cNvSpPr/>
          <p:nvPr/>
        </p:nvSpPr>
        <p:spPr>
          <a:xfrm>
            <a:off x="9207818" y="2669620"/>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36" name="Oval 35">
            <a:extLst>
              <a:ext uri="{FF2B5EF4-FFF2-40B4-BE49-F238E27FC236}">
                <a16:creationId xmlns:a16="http://schemas.microsoft.com/office/drawing/2014/main" id="{A528756F-9FBE-E34A-92F3-EA1D4BECC385}"/>
              </a:ext>
            </a:extLst>
          </p:cNvPr>
          <p:cNvSpPr/>
          <p:nvPr/>
        </p:nvSpPr>
        <p:spPr>
          <a:xfrm>
            <a:off x="9628816" y="2669620"/>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37" name="Oval 36">
            <a:extLst>
              <a:ext uri="{FF2B5EF4-FFF2-40B4-BE49-F238E27FC236}">
                <a16:creationId xmlns:a16="http://schemas.microsoft.com/office/drawing/2014/main" id="{6D933CC0-6F6E-B947-907A-E7DB03901758}"/>
              </a:ext>
            </a:extLst>
          </p:cNvPr>
          <p:cNvSpPr/>
          <p:nvPr/>
        </p:nvSpPr>
        <p:spPr>
          <a:xfrm>
            <a:off x="10069707" y="2669619"/>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38" name="Oval 37">
            <a:extLst>
              <a:ext uri="{FF2B5EF4-FFF2-40B4-BE49-F238E27FC236}">
                <a16:creationId xmlns:a16="http://schemas.microsoft.com/office/drawing/2014/main" id="{9E7BFC44-0636-EE40-BCCB-561940B7DAD9}"/>
              </a:ext>
            </a:extLst>
          </p:cNvPr>
          <p:cNvSpPr/>
          <p:nvPr/>
        </p:nvSpPr>
        <p:spPr>
          <a:xfrm>
            <a:off x="6212425" y="3149564"/>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39" name="Oval 38">
            <a:extLst>
              <a:ext uri="{FF2B5EF4-FFF2-40B4-BE49-F238E27FC236}">
                <a16:creationId xmlns:a16="http://schemas.microsoft.com/office/drawing/2014/main" id="{86739984-55F2-C94C-A08F-372161EE8F74}"/>
              </a:ext>
            </a:extLst>
          </p:cNvPr>
          <p:cNvSpPr/>
          <p:nvPr/>
        </p:nvSpPr>
        <p:spPr>
          <a:xfrm>
            <a:off x="6621857" y="3149563"/>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40" name="Oval 39">
            <a:extLst>
              <a:ext uri="{FF2B5EF4-FFF2-40B4-BE49-F238E27FC236}">
                <a16:creationId xmlns:a16="http://schemas.microsoft.com/office/drawing/2014/main" id="{AF4064C4-82F4-BC43-89CA-F5A245A698B0}"/>
              </a:ext>
            </a:extLst>
          </p:cNvPr>
          <p:cNvSpPr/>
          <p:nvPr/>
        </p:nvSpPr>
        <p:spPr>
          <a:xfrm>
            <a:off x="7031287" y="3149562"/>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41" name="Oval 40">
            <a:extLst>
              <a:ext uri="{FF2B5EF4-FFF2-40B4-BE49-F238E27FC236}">
                <a16:creationId xmlns:a16="http://schemas.microsoft.com/office/drawing/2014/main" id="{4096CD9A-089D-1D46-B5EA-DA37DAF9E197}"/>
              </a:ext>
            </a:extLst>
          </p:cNvPr>
          <p:cNvSpPr/>
          <p:nvPr/>
        </p:nvSpPr>
        <p:spPr>
          <a:xfrm>
            <a:off x="7468016" y="3149562"/>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42" name="Oval 41">
            <a:extLst>
              <a:ext uri="{FF2B5EF4-FFF2-40B4-BE49-F238E27FC236}">
                <a16:creationId xmlns:a16="http://schemas.microsoft.com/office/drawing/2014/main" id="{D64DD15A-6241-0746-9FEA-01A69DEFA801}"/>
              </a:ext>
            </a:extLst>
          </p:cNvPr>
          <p:cNvSpPr/>
          <p:nvPr/>
        </p:nvSpPr>
        <p:spPr>
          <a:xfrm>
            <a:off x="7904745" y="3149562"/>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43" name="Oval 42">
            <a:extLst>
              <a:ext uri="{FF2B5EF4-FFF2-40B4-BE49-F238E27FC236}">
                <a16:creationId xmlns:a16="http://schemas.microsoft.com/office/drawing/2014/main" id="{EDA5A3AA-137D-7D46-82D8-306B15CB0C93}"/>
              </a:ext>
            </a:extLst>
          </p:cNvPr>
          <p:cNvSpPr/>
          <p:nvPr/>
        </p:nvSpPr>
        <p:spPr>
          <a:xfrm>
            <a:off x="8345928" y="3149562"/>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44" name="Oval 43">
            <a:extLst>
              <a:ext uri="{FF2B5EF4-FFF2-40B4-BE49-F238E27FC236}">
                <a16:creationId xmlns:a16="http://schemas.microsoft.com/office/drawing/2014/main" id="{E0A0A9B0-6C86-B947-AE00-2A17AE88C707}"/>
              </a:ext>
            </a:extLst>
          </p:cNvPr>
          <p:cNvSpPr/>
          <p:nvPr/>
        </p:nvSpPr>
        <p:spPr>
          <a:xfrm>
            <a:off x="8769006" y="3149562"/>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45" name="Oval 44">
            <a:extLst>
              <a:ext uri="{FF2B5EF4-FFF2-40B4-BE49-F238E27FC236}">
                <a16:creationId xmlns:a16="http://schemas.microsoft.com/office/drawing/2014/main" id="{315A092C-C1DC-BB44-B5D6-CC834178FEBC}"/>
              </a:ext>
            </a:extLst>
          </p:cNvPr>
          <p:cNvSpPr/>
          <p:nvPr/>
        </p:nvSpPr>
        <p:spPr>
          <a:xfrm>
            <a:off x="9207818" y="3135912"/>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46" name="Oval 45">
            <a:extLst>
              <a:ext uri="{FF2B5EF4-FFF2-40B4-BE49-F238E27FC236}">
                <a16:creationId xmlns:a16="http://schemas.microsoft.com/office/drawing/2014/main" id="{A08C8F76-B399-E847-85D7-9C24A874DCA6}"/>
              </a:ext>
            </a:extLst>
          </p:cNvPr>
          <p:cNvSpPr/>
          <p:nvPr/>
        </p:nvSpPr>
        <p:spPr>
          <a:xfrm>
            <a:off x="9628816" y="3135912"/>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47" name="Oval 46">
            <a:extLst>
              <a:ext uri="{FF2B5EF4-FFF2-40B4-BE49-F238E27FC236}">
                <a16:creationId xmlns:a16="http://schemas.microsoft.com/office/drawing/2014/main" id="{C0051A81-35A2-5D4C-A3D1-B903FE4E0AD0}"/>
              </a:ext>
            </a:extLst>
          </p:cNvPr>
          <p:cNvSpPr/>
          <p:nvPr/>
        </p:nvSpPr>
        <p:spPr>
          <a:xfrm>
            <a:off x="10069707" y="3135911"/>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48" name="Oval 47">
            <a:extLst>
              <a:ext uri="{FF2B5EF4-FFF2-40B4-BE49-F238E27FC236}">
                <a16:creationId xmlns:a16="http://schemas.microsoft.com/office/drawing/2014/main" id="{6727CE06-6679-A44A-8B7A-6972CD23BC44}"/>
              </a:ext>
            </a:extLst>
          </p:cNvPr>
          <p:cNvSpPr/>
          <p:nvPr/>
        </p:nvSpPr>
        <p:spPr>
          <a:xfrm>
            <a:off x="6212425" y="3615856"/>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49" name="Oval 48">
            <a:extLst>
              <a:ext uri="{FF2B5EF4-FFF2-40B4-BE49-F238E27FC236}">
                <a16:creationId xmlns:a16="http://schemas.microsoft.com/office/drawing/2014/main" id="{1C562C9B-FAF2-E048-8FE3-052CF6894872}"/>
              </a:ext>
            </a:extLst>
          </p:cNvPr>
          <p:cNvSpPr/>
          <p:nvPr/>
        </p:nvSpPr>
        <p:spPr>
          <a:xfrm>
            <a:off x="6621857" y="3615855"/>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50" name="Oval 49">
            <a:extLst>
              <a:ext uri="{FF2B5EF4-FFF2-40B4-BE49-F238E27FC236}">
                <a16:creationId xmlns:a16="http://schemas.microsoft.com/office/drawing/2014/main" id="{11F1D1EF-CB68-BB4A-961D-A21D709D0F54}"/>
              </a:ext>
            </a:extLst>
          </p:cNvPr>
          <p:cNvSpPr/>
          <p:nvPr/>
        </p:nvSpPr>
        <p:spPr>
          <a:xfrm>
            <a:off x="7031287" y="3615854"/>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51" name="Oval 50">
            <a:extLst>
              <a:ext uri="{FF2B5EF4-FFF2-40B4-BE49-F238E27FC236}">
                <a16:creationId xmlns:a16="http://schemas.microsoft.com/office/drawing/2014/main" id="{1745ECA7-A82B-F14A-8B2C-7415505C09B1}"/>
              </a:ext>
            </a:extLst>
          </p:cNvPr>
          <p:cNvSpPr/>
          <p:nvPr/>
        </p:nvSpPr>
        <p:spPr>
          <a:xfrm>
            <a:off x="7468016" y="3615854"/>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52" name="Oval 51">
            <a:extLst>
              <a:ext uri="{FF2B5EF4-FFF2-40B4-BE49-F238E27FC236}">
                <a16:creationId xmlns:a16="http://schemas.microsoft.com/office/drawing/2014/main" id="{939A1962-B8A1-EF4E-A286-8EFD13BCCAFB}"/>
              </a:ext>
            </a:extLst>
          </p:cNvPr>
          <p:cNvSpPr/>
          <p:nvPr/>
        </p:nvSpPr>
        <p:spPr>
          <a:xfrm>
            <a:off x="7904745" y="3629496"/>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53" name="Oval 52">
            <a:extLst>
              <a:ext uri="{FF2B5EF4-FFF2-40B4-BE49-F238E27FC236}">
                <a16:creationId xmlns:a16="http://schemas.microsoft.com/office/drawing/2014/main" id="{2AB2FB3E-26B7-3847-A12D-63FFB4E887B7}"/>
              </a:ext>
            </a:extLst>
          </p:cNvPr>
          <p:cNvSpPr/>
          <p:nvPr/>
        </p:nvSpPr>
        <p:spPr>
          <a:xfrm>
            <a:off x="8345928" y="3615854"/>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54" name="Oval 53">
            <a:extLst>
              <a:ext uri="{FF2B5EF4-FFF2-40B4-BE49-F238E27FC236}">
                <a16:creationId xmlns:a16="http://schemas.microsoft.com/office/drawing/2014/main" id="{9D12A5C0-A927-D84A-B903-7596F1CF6EB6}"/>
              </a:ext>
            </a:extLst>
          </p:cNvPr>
          <p:cNvSpPr/>
          <p:nvPr/>
        </p:nvSpPr>
        <p:spPr>
          <a:xfrm>
            <a:off x="8769006" y="3615854"/>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55" name="Oval 54">
            <a:extLst>
              <a:ext uri="{FF2B5EF4-FFF2-40B4-BE49-F238E27FC236}">
                <a16:creationId xmlns:a16="http://schemas.microsoft.com/office/drawing/2014/main" id="{BCF3B0E9-75EE-044B-AA7B-7D6D96FFB998}"/>
              </a:ext>
            </a:extLst>
          </p:cNvPr>
          <p:cNvSpPr/>
          <p:nvPr/>
        </p:nvSpPr>
        <p:spPr>
          <a:xfrm>
            <a:off x="9207818" y="3602204"/>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56" name="Oval 55">
            <a:extLst>
              <a:ext uri="{FF2B5EF4-FFF2-40B4-BE49-F238E27FC236}">
                <a16:creationId xmlns:a16="http://schemas.microsoft.com/office/drawing/2014/main" id="{23335029-49E0-6A48-9B57-D65933818B35}"/>
              </a:ext>
            </a:extLst>
          </p:cNvPr>
          <p:cNvSpPr/>
          <p:nvPr/>
        </p:nvSpPr>
        <p:spPr>
          <a:xfrm>
            <a:off x="9628816" y="3602204"/>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57" name="Oval 56">
            <a:extLst>
              <a:ext uri="{FF2B5EF4-FFF2-40B4-BE49-F238E27FC236}">
                <a16:creationId xmlns:a16="http://schemas.microsoft.com/office/drawing/2014/main" id="{607FCA47-0E5E-A945-B50F-91A521F8ED02}"/>
              </a:ext>
            </a:extLst>
          </p:cNvPr>
          <p:cNvSpPr/>
          <p:nvPr/>
        </p:nvSpPr>
        <p:spPr>
          <a:xfrm>
            <a:off x="10069707" y="3602203"/>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58" name="Oval 57">
            <a:extLst>
              <a:ext uri="{FF2B5EF4-FFF2-40B4-BE49-F238E27FC236}">
                <a16:creationId xmlns:a16="http://schemas.microsoft.com/office/drawing/2014/main" id="{BCE8C9C9-4E08-DB44-AF1B-0CF45E75EDB5}"/>
              </a:ext>
            </a:extLst>
          </p:cNvPr>
          <p:cNvSpPr/>
          <p:nvPr/>
        </p:nvSpPr>
        <p:spPr>
          <a:xfrm>
            <a:off x="6212425" y="4068497"/>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59" name="Oval 58">
            <a:extLst>
              <a:ext uri="{FF2B5EF4-FFF2-40B4-BE49-F238E27FC236}">
                <a16:creationId xmlns:a16="http://schemas.microsoft.com/office/drawing/2014/main" id="{C1EDAC0C-AC04-D248-9FBA-6D30449A67AC}"/>
              </a:ext>
            </a:extLst>
          </p:cNvPr>
          <p:cNvSpPr/>
          <p:nvPr/>
        </p:nvSpPr>
        <p:spPr>
          <a:xfrm>
            <a:off x="6621857" y="4068496"/>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60" name="Oval 59">
            <a:extLst>
              <a:ext uri="{FF2B5EF4-FFF2-40B4-BE49-F238E27FC236}">
                <a16:creationId xmlns:a16="http://schemas.microsoft.com/office/drawing/2014/main" id="{3C1B1FA8-9336-E844-8E23-BE6BBA78B32F}"/>
              </a:ext>
            </a:extLst>
          </p:cNvPr>
          <p:cNvSpPr/>
          <p:nvPr/>
        </p:nvSpPr>
        <p:spPr>
          <a:xfrm>
            <a:off x="7031287" y="4068495"/>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61" name="Oval 60">
            <a:extLst>
              <a:ext uri="{FF2B5EF4-FFF2-40B4-BE49-F238E27FC236}">
                <a16:creationId xmlns:a16="http://schemas.microsoft.com/office/drawing/2014/main" id="{87DDC44E-F0BC-B24B-9E99-A8B735207A10}"/>
              </a:ext>
            </a:extLst>
          </p:cNvPr>
          <p:cNvSpPr/>
          <p:nvPr/>
        </p:nvSpPr>
        <p:spPr>
          <a:xfrm>
            <a:off x="7468016" y="4068495"/>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62" name="Oval 61">
            <a:extLst>
              <a:ext uri="{FF2B5EF4-FFF2-40B4-BE49-F238E27FC236}">
                <a16:creationId xmlns:a16="http://schemas.microsoft.com/office/drawing/2014/main" id="{CAD43290-7879-6A47-8B37-F0CF9F81F5E7}"/>
              </a:ext>
            </a:extLst>
          </p:cNvPr>
          <p:cNvSpPr/>
          <p:nvPr/>
        </p:nvSpPr>
        <p:spPr>
          <a:xfrm>
            <a:off x="7904745" y="4068495"/>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63" name="Oval 62">
            <a:extLst>
              <a:ext uri="{FF2B5EF4-FFF2-40B4-BE49-F238E27FC236}">
                <a16:creationId xmlns:a16="http://schemas.microsoft.com/office/drawing/2014/main" id="{CE8B6E21-97EA-8940-92B8-F74518C5923C}"/>
              </a:ext>
            </a:extLst>
          </p:cNvPr>
          <p:cNvSpPr/>
          <p:nvPr/>
        </p:nvSpPr>
        <p:spPr>
          <a:xfrm>
            <a:off x="8345928" y="4068495"/>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64" name="Oval 63">
            <a:extLst>
              <a:ext uri="{FF2B5EF4-FFF2-40B4-BE49-F238E27FC236}">
                <a16:creationId xmlns:a16="http://schemas.microsoft.com/office/drawing/2014/main" id="{801EC4F0-EF66-B048-9E3B-B9405EE41CA8}"/>
              </a:ext>
            </a:extLst>
          </p:cNvPr>
          <p:cNvSpPr/>
          <p:nvPr/>
        </p:nvSpPr>
        <p:spPr>
          <a:xfrm>
            <a:off x="8769006" y="4068495"/>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65" name="Oval 64">
            <a:extLst>
              <a:ext uri="{FF2B5EF4-FFF2-40B4-BE49-F238E27FC236}">
                <a16:creationId xmlns:a16="http://schemas.microsoft.com/office/drawing/2014/main" id="{EDD64118-AAC6-F746-8872-75C0BABA9296}"/>
              </a:ext>
            </a:extLst>
          </p:cNvPr>
          <p:cNvSpPr/>
          <p:nvPr/>
        </p:nvSpPr>
        <p:spPr>
          <a:xfrm>
            <a:off x="9207818" y="4054845"/>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66" name="Oval 65">
            <a:extLst>
              <a:ext uri="{FF2B5EF4-FFF2-40B4-BE49-F238E27FC236}">
                <a16:creationId xmlns:a16="http://schemas.microsoft.com/office/drawing/2014/main" id="{89133C5C-B31B-CF43-80F9-FD059C06800D}"/>
              </a:ext>
            </a:extLst>
          </p:cNvPr>
          <p:cNvSpPr/>
          <p:nvPr/>
        </p:nvSpPr>
        <p:spPr>
          <a:xfrm>
            <a:off x="9628816" y="4054845"/>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67" name="Oval 66">
            <a:extLst>
              <a:ext uri="{FF2B5EF4-FFF2-40B4-BE49-F238E27FC236}">
                <a16:creationId xmlns:a16="http://schemas.microsoft.com/office/drawing/2014/main" id="{7F168C2A-DF80-BA40-902E-15AFDF6B7E11}"/>
              </a:ext>
            </a:extLst>
          </p:cNvPr>
          <p:cNvSpPr/>
          <p:nvPr/>
        </p:nvSpPr>
        <p:spPr>
          <a:xfrm>
            <a:off x="10069707" y="4054844"/>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68" name="Oval 67">
            <a:extLst>
              <a:ext uri="{FF2B5EF4-FFF2-40B4-BE49-F238E27FC236}">
                <a16:creationId xmlns:a16="http://schemas.microsoft.com/office/drawing/2014/main" id="{61F36491-D84B-4542-B3EC-F0CA21B90A57}"/>
              </a:ext>
            </a:extLst>
          </p:cNvPr>
          <p:cNvSpPr/>
          <p:nvPr/>
        </p:nvSpPr>
        <p:spPr>
          <a:xfrm>
            <a:off x="6212425" y="4548431"/>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69" name="Oval 68">
            <a:extLst>
              <a:ext uri="{FF2B5EF4-FFF2-40B4-BE49-F238E27FC236}">
                <a16:creationId xmlns:a16="http://schemas.microsoft.com/office/drawing/2014/main" id="{CB97DD96-BED6-954F-B17E-C69B06ECF4B1}"/>
              </a:ext>
            </a:extLst>
          </p:cNvPr>
          <p:cNvSpPr/>
          <p:nvPr/>
        </p:nvSpPr>
        <p:spPr>
          <a:xfrm>
            <a:off x="6621857" y="4548430"/>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70" name="Oval 69">
            <a:extLst>
              <a:ext uri="{FF2B5EF4-FFF2-40B4-BE49-F238E27FC236}">
                <a16:creationId xmlns:a16="http://schemas.microsoft.com/office/drawing/2014/main" id="{2DA27CF7-93A6-694D-95AF-0742C92F1EC4}"/>
              </a:ext>
            </a:extLst>
          </p:cNvPr>
          <p:cNvSpPr/>
          <p:nvPr/>
        </p:nvSpPr>
        <p:spPr>
          <a:xfrm>
            <a:off x="7031287" y="4548429"/>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71" name="Oval 70">
            <a:extLst>
              <a:ext uri="{FF2B5EF4-FFF2-40B4-BE49-F238E27FC236}">
                <a16:creationId xmlns:a16="http://schemas.microsoft.com/office/drawing/2014/main" id="{8CDC3552-2C35-4E4A-93BF-6770134B815A}"/>
              </a:ext>
            </a:extLst>
          </p:cNvPr>
          <p:cNvSpPr/>
          <p:nvPr/>
        </p:nvSpPr>
        <p:spPr>
          <a:xfrm>
            <a:off x="7468016" y="4548429"/>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72" name="Oval 71">
            <a:extLst>
              <a:ext uri="{FF2B5EF4-FFF2-40B4-BE49-F238E27FC236}">
                <a16:creationId xmlns:a16="http://schemas.microsoft.com/office/drawing/2014/main" id="{7B179FA9-ABD1-1B4A-96A8-61C401028A70}"/>
              </a:ext>
            </a:extLst>
          </p:cNvPr>
          <p:cNvSpPr/>
          <p:nvPr/>
        </p:nvSpPr>
        <p:spPr>
          <a:xfrm>
            <a:off x="7904745" y="4548429"/>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73" name="Oval 72">
            <a:extLst>
              <a:ext uri="{FF2B5EF4-FFF2-40B4-BE49-F238E27FC236}">
                <a16:creationId xmlns:a16="http://schemas.microsoft.com/office/drawing/2014/main" id="{5013DC15-D2BB-7A4C-97EC-51A86865CD76}"/>
              </a:ext>
            </a:extLst>
          </p:cNvPr>
          <p:cNvSpPr/>
          <p:nvPr/>
        </p:nvSpPr>
        <p:spPr>
          <a:xfrm>
            <a:off x="8345928" y="4548429"/>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74" name="Oval 73">
            <a:extLst>
              <a:ext uri="{FF2B5EF4-FFF2-40B4-BE49-F238E27FC236}">
                <a16:creationId xmlns:a16="http://schemas.microsoft.com/office/drawing/2014/main" id="{39741ADA-DC6E-9343-B51E-4DE660BC0D32}"/>
              </a:ext>
            </a:extLst>
          </p:cNvPr>
          <p:cNvSpPr/>
          <p:nvPr/>
        </p:nvSpPr>
        <p:spPr>
          <a:xfrm>
            <a:off x="8769006" y="4548429"/>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75" name="Oval 74">
            <a:extLst>
              <a:ext uri="{FF2B5EF4-FFF2-40B4-BE49-F238E27FC236}">
                <a16:creationId xmlns:a16="http://schemas.microsoft.com/office/drawing/2014/main" id="{E3A7FA33-A505-654F-B4EF-C17DB25A7962}"/>
              </a:ext>
            </a:extLst>
          </p:cNvPr>
          <p:cNvSpPr/>
          <p:nvPr/>
        </p:nvSpPr>
        <p:spPr>
          <a:xfrm>
            <a:off x="9207818" y="4534779"/>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76" name="Oval 75">
            <a:extLst>
              <a:ext uri="{FF2B5EF4-FFF2-40B4-BE49-F238E27FC236}">
                <a16:creationId xmlns:a16="http://schemas.microsoft.com/office/drawing/2014/main" id="{C9FD340A-9634-A04E-B7F6-F5F186D08EEC}"/>
              </a:ext>
            </a:extLst>
          </p:cNvPr>
          <p:cNvSpPr/>
          <p:nvPr/>
        </p:nvSpPr>
        <p:spPr>
          <a:xfrm>
            <a:off x="9628816" y="4534779"/>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77" name="Oval 76">
            <a:extLst>
              <a:ext uri="{FF2B5EF4-FFF2-40B4-BE49-F238E27FC236}">
                <a16:creationId xmlns:a16="http://schemas.microsoft.com/office/drawing/2014/main" id="{78313E5B-745C-1D43-BAA7-7497B58B4CB7}"/>
              </a:ext>
            </a:extLst>
          </p:cNvPr>
          <p:cNvSpPr/>
          <p:nvPr/>
        </p:nvSpPr>
        <p:spPr>
          <a:xfrm>
            <a:off x="10069707" y="4534778"/>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78" name="Oval 77">
            <a:extLst>
              <a:ext uri="{FF2B5EF4-FFF2-40B4-BE49-F238E27FC236}">
                <a16:creationId xmlns:a16="http://schemas.microsoft.com/office/drawing/2014/main" id="{3B6D3E94-8294-A74E-AFA3-CB5095389DEF}"/>
              </a:ext>
            </a:extLst>
          </p:cNvPr>
          <p:cNvSpPr/>
          <p:nvPr/>
        </p:nvSpPr>
        <p:spPr>
          <a:xfrm>
            <a:off x="6212425" y="5014714"/>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79" name="Oval 78">
            <a:extLst>
              <a:ext uri="{FF2B5EF4-FFF2-40B4-BE49-F238E27FC236}">
                <a16:creationId xmlns:a16="http://schemas.microsoft.com/office/drawing/2014/main" id="{E7D35F5D-6EDF-A644-B5A9-C793D1429332}"/>
              </a:ext>
            </a:extLst>
          </p:cNvPr>
          <p:cNvSpPr/>
          <p:nvPr/>
        </p:nvSpPr>
        <p:spPr>
          <a:xfrm>
            <a:off x="6621857" y="5014713"/>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80" name="Oval 79">
            <a:extLst>
              <a:ext uri="{FF2B5EF4-FFF2-40B4-BE49-F238E27FC236}">
                <a16:creationId xmlns:a16="http://schemas.microsoft.com/office/drawing/2014/main" id="{B4B7DEB9-70B5-8346-8183-520398110647}"/>
              </a:ext>
            </a:extLst>
          </p:cNvPr>
          <p:cNvSpPr/>
          <p:nvPr/>
        </p:nvSpPr>
        <p:spPr>
          <a:xfrm>
            <a:off x="7031287" y="5014712"/>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81" name="Oval 80">
            <a:extLst>
              <a:ext uri="{FF2B5EF4-FFF2-40B4-BE49-F238E27FC236}">
                <a16:creationId xmlns:a16="http://schemas.microsoft.com/office/drawing/2014/main" id="{2C0C25D0-05A9-014C-9BE5-0AE9BF6E53C4}"/>
              </a:ext>
            </a:extLst>
          </p:cNvPr>
          <p:cNvSpPr/>
          <p:nvPr/>
        </p:nvSpPr>
        <p:spPr>
          <a:xfrm>
            <a:off x="7468016" y="5014712"/>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82" name="Oval 81">
            <a:extLst>
              <a:ext uri="{FF2B5EF4-FFF2-40B4-BE49-F238E27FC236}">
                <a16:creationId xmlns:a16="http://schemas.microsoft.com/office/drawing/2014/main" id="{001ABD86-13C9-BD43-B852-9C865D97E69C}"/>
              </a:ext>
            </a:extLst>
          </p:cNvPr>
          <p:cNvSpPr/>
          <p:nvPr/>
        </p:nvSpPr>
        <p:spPr>
          <a:xfrm>
            <a:off x="7904745" y="5014712"/>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83" name="Oval 82">
            <a:extLst>
              <a:ext uri="{FF2B5EF4-FFF2-40B4-BE49-F238E27FC236}">
                <a16:creationId xmlns:a16="http://schemas.microsoft.com/office/drawing/2014/main" id="{72252CB0-8E0B-E845-93C8-492006D7BCB0}"/>
              </a:ext>
            </a:extLst>
          </p:cNvPr>
          <p:cNvSpPr/>
          <p:nvPr/>
        </p:nvSpPr>
        <p:spPr>
          <a:xfrm>
            <a:off x="8345928" y="5014712"/>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84" name="Oval 83">
            <a:extLst>
              <a:ext uri="{FF2B5EF4-FFF2-40B4-BE49-F238E27FC236}">
                <a16:creationId xmlns:a16="http://schemas.microsoft.com/office/drawing/2014/main" id="{678934A2-161A-6D41-9C33-36C8A0DDA370}"/>
              </a:ext>
            </a:extLst>
          </p:cNvPr>
          <p:cNvSpPr/>
          <p:nvPr/>
        </p:nvSpPr>
        <p:spPr>
          <a:xfrm>
            <a:off x="8769006" y="5014712"/>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85" name="Oval 84">
            <a:extLst>
              <a:ext uri="{FF2B5EF4-FFF2-40B4-BE49-F238E27FC236}">
                <a16:creationId xmlns:a16="http://schemas.microsoft.com/office/drawing/2014/main" id="{F100EBE8-E59D-B142-83D9-D50C4B3D855D}"/>
              </a:ext>
            </a:extLst>
          </p:cNvPr>
          <p:cNvSpPr/>
          <p:nvPr/>
        </p:nvSpPr>
        <p:spPr>
          <a:xfrm>
            <a:off x="9207818" y="5001062"/>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86" name="Oval 85">
            <a:extLst>
              <a:ext uri="{FF2B5EF4-FFF2-40B4-BE49-F238E27FC236}">
                <a16:creationId xmlns:a16="http://schemas.microsoft.com/office/drawing/2014/main" id="{F93096DB-AF2F-1248-BD26-CCC17AC5B0DA}"/>
              </a:ext>
            </a:extLst>
          </p:cNvPr>
          <p:cNvSpPr/>
          <p:nvPr/>
        </p:nvSpPr>
        <p:spPr>
          <a:xfrm>
            <a:off x="9628816" y="5001062"/>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87" name="Oval 86">
            <a:extLst>
              <a:ext uri="{FF2B5EF4-FFF2-40B4-BE49-F238E27FC236}">
                <a16:creationId xmlns:a16="http://schemas.microsoft.com/office/drawing/2014/main" id="{7A0EE03A-49C3-BE4B-9058-2917EFE1C71B}"/>
              </a:ext>
            </a:extLst>
          </p:cNvPr>
          <p:cNvSpPr/>
          <p:nvPr/>
        </p:nvSpPr>
        <p:spPr>
          <a:xfrm>
            <a:off x="10069707" y="5001061"/>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88" name="Oval 87">
            <a:extLst>
              <a:ext uri="{FF2B5EF4-FFF2-40B4-BE49-F238E27FC236}">
                <a16:creationId xmlns:a16="http://schemas.microsoft.com/office/drawing/2014/main" id="{A550BE94-A791-A847-9CA7-7731B21B7521}"/>
              </a:ext>
            </a:extLst>
          </p:cNvPr>
          <p:cNvSpPr/>
          <p:nvPr/>
        </p:nvSpPr>
        <p:spPr>
          <a:xfrm>
            <a:off x="6212425" y="5454839"/>
            <a:ext cx="398596" cy="411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89" name="Oval 88">
            <a:extLst>
              <a:ext uri="{FF2B5EF4-FFF2-40B4-BE49-F238E27FC236}">
                <a16:creationId xmlns:a16="http://schemas.microsoft.com/office/drawing/2014/main" id="{6366C7CB-0A3A-2C4B-B0C5-1D9871B26CCD}"/>
              </a:ext>
            </a:extLst>
          </p:cNvPr>
          <p:cNvSpPr/>
          <p:nvPr/>
        </p:nvSpPr>
        <p:spPr>
          <a:xfrm>
            <a:off x="6621857" y="5454838"/>
            <a:ext cx="398596" cy="4112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90" name="Oval 89">
            <a:extLst>
              <a:ext uri="{FF2B5EF4-FFF2-40B4-BE49-F238E27FC236}">
                <a16:creationId xmlns:a16="http://schemas.microsoft.com/office/drawing/2014/main" id="{AEEA9C90-EF52-3740-BAD4-D432449BCF71}"/>
              </a:ext>
            </a:extLst>
          </p:cNvPr>
          <p:cNvSpPr/>
          <p:nvPr/>
        </p:nvSpPr>
        <p:spPr>
          <a:xfrm>
            <a:off x="7031287" y="5454837"/>
            <a:ext cx="398596" cy="4112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91" name="Oval 90">
            <a:extLst>
              <a:ext uri="{FF2B5EF4-FFF2-40B4-BE49-F238E27FC236}">
                <a16:creationId xmlns:a16="http://schemas.microsoft.com/office/drawing/2014/main" id="{32F0E007-3B97-9A4B-8112-B1D01B4C1204}"/>
              </a:ext>
            </a:extLst>
          </p:cNvPr>
          <p:cNvSpPr/>
          <p:nvPr/>
        </p:nvSpPr>
        <p:spPr>
          <a:xfrm>
            <a:off x="7468016" y="5454837"/>
            <a:ext cx="398596" cy="4112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92" name="Oval 91">
            <a:extLst>
              <a:ext uri="{FF2B5EF4-FFF2-40B4-BE49-F238E27FC236}">
                <a16:creationId xmlns:a16="http://schemas.microsoft.com/office/drawing/2014/main" id="{CFF816BA-8370-1144-A61B-93CCA08FCD77}"/>
              </a:ext>
            </a:extLst>
          </p:cNvPr>
          <p:cNvSpPr/>
          <p:nvPr/>
        </p:nvSpPr>
        <p:spPr>
          <a:xfrm>
            <a:off x="7904745" y="5454837"/>
            <a:ext cx="398596" cy="4112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93" name="Oval 92">
            <a:extLst>
              <a:ext uri="{FF2B5EF4-FFF2-40B4-BE49-F238E27FC236}">
                <a16:creationId xmlns:a16="http://schemas.microsoft.com/office/drawing/2014/main" id="{BFEB2527-0AEA-E340-8DA4-56D67CF62057}"/>
              </a:ext>
            </a:extLst>
          </p:cNvPr>
          <p:cNvSpPr/>
          <p:nvPr/>
        </p:nvSpPr>
        <p:spPr>
          <a:xfrm>
            <a:off x="8345928" y="5454837"/>
            <a:ext cx="398596" cy="4112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94" name="Oval 93">
            <a:extLst>
              <a:ext uri="{FF2B5EF4-FFF2-40B4-BE49-F238E27FC236}">
                <a16:creationId xmlns:a16="http://schemas.microsoft.com/office/drawing/2014/main" id="{50D1578D-3BE1-6B48-8834-FAE90BC67779}"/>
              </a:ext>
            </a:extLst>
          </p:cNvPr>
          <p:cNvSpPr/>
          <p:nvPr/>
        </p:nvSpPr>
        <p:spPr>
          <a:xfrm>
            <a:off x="8769006" y="5454837"/>
            <a:ext cx="398596" cy="4112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95" name="Oval 94">
            <a:extLst>
              <a:ext uri="{FF2B5EF4-FFF2-40B4-BE49-F238E27FC236}">
                <a16:creationId xmlns:a16="http://schemas.microsoft.com/office/drawing/2014/main" id="{004089D0-523C-0449-92CE-385E77748108}"/>
              </a:ext>
            </a:extLst>
          </p:cNvPr>
          <p:cNvSpPr/>
          <p:nvPr/>
        </p:nvSpPr>
        <p:spPr>
          <a:xfrm>
            <a:off x="9207818" y="5441187"/>
            <a:ext cx="398596" cy="4112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96" name="Oval 95">
            <a:extLst>
              <a:ext uri="{FF2B5EF4-FFF2-40B4-BE49-F238E27FC236}">
                <a16:creationId xmlns:a16="http://schemas.microsoft.com/office/drawing/2014/main" id="{158F4364-353E-2D47-9CE0-9921698CD43F}"/>
              </a:ext>
            </a:extLst>
          </p:cNvPr>
          <p:cNvSpPr/>
          <p:nvPr/>
        </p:nvSpPr>
        <p:spPr>
          <a:xfrm>
            <a:off x="9628816" y="5441187"/>
            <a:ext cx="398596" cy="4112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97" name="Oval 96">
            <a:extLst>
              <a:ext uri="{FF2B5EF4-FFF2-40B4-BE49-F238E27FC236}">
                <a16:creationId xmlns:a16="http://schemas.microsoft.com/office/drawing/2014/main" id="{70F7279A-5226-7E4E-9020-03A44DB0A170}"/>
              </a:ext>
            </a:extLst>
          </p:cNvPr>
          <p:cNvSpPr/>
          <p:nvPr/>
        </p:nvSpPr>
        <p:spPr>
          <a:xfrm>
            <a:off x="10069707" y="5441186"/>
            <a:ext cx="398596" cy="4112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98" name="Oval 97">
            <a:extLst>
              <a:ext uri="{FF2B5EF4-FFF2-40B4-BE49-F238E27FC236}">
                <a16:creationId xmlns:a16="http://schemas.microsoft.com/office/drawing/2014/main" id="{90AE70B1-B9E8-FE45-AA29-E529D1EFC8B7}"/>
              </a:ext>
            </a:extLst>
          </p:cNvPr>
          <p:cNvSpPr/>
          <p:nvPr/>
        </p:nvSpPr>
        <p:spPr>
          <a:xfrm>
            <a:off x="6212425" y="5908614"/>
            <a:ext cx="398596" cy="4112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99" name="Oval 98">
            <a:extLst>
              <a:ext uri="{FF2B5EF4-FFF2-40B4-BE49-F238E27FC236}">
                <a16:creationId xmlns:a16="http://schemas.microsoft.com/office/drawing/2014/main" id="{104094E7-45D9-8F4B-AAEF-8B0528B85C56}"/>
              </a:ext>
            </a:extLst>
          </p:cNvPr>
          <p:cNvSpPr/>
          <p:nvPr/>
        </p:nvSpPr>
        <p:spPr>
          <a:xfrm>
            <a:off x="6621857" y="5908613"/>
            <a:ext cx="398596" cy="4112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100" name="Oval 99">
            <a:extLst>
              <a:ext uri="{FF2B5EF4-FFF2-40B4-BE49-F238E27FC236}">
                <a16:creationId xmlns:a16="http://schemas.microsoft.com/office/drawing/2014/main" id="{9541157F-3960-CD4A-886D-66E0AFF404A8}"/>
              </a:ext>
            </a:extLst>
          </p:cNvPr>
          <p:cNvSpPr/>
          <p:nvPr/>
        </p:nvSpPr>
        <p:spPr>
          <a:xfrm>
            <a:off x="7031287" y="5908612"/>
            <a:ext cx="398596" cy="4112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101" name="Oval 100">
            <a:extLst>
              <a:ext uri="{FF2B5EF4-FFF2-40B4-BE49-F238E27FC236}">
                <a16:creationId xmlns:a16="http://schemas.microsoft.com/office/drawing/2014/main" id="{55C873F1-9769-564D-8832-C8300DA58E52}"/>
              </a:ext>
            </a:extLst>
          </p:cNvPr>
          <p:cNvSpPr/>
          <p:nvPr/>
        </p:nvSpPr>
        <p:spPr>
          <a:xfrm>
            <a:off x="7468016" y="5908612"/>
            <a:ext cx="398596" cy="4112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102" name="Oval 101">
            <a:extLst>
              <a:ext uri="{FF2B5EF4-FFF2-40B4-BE49-F238E27FC236}">
                <a16:creationId xmlns:a16="http://schemas.microsoft.com/office/drawing/2014/main" id="{B5261DCA-F2F5-0449-82CC-8F07000789E8}"/>
              </a:ext>
            </a:extLst>
          </p:cNvPr>
          <p:cNvSpPr/>
          <p:nvPr/>
        </p:nvSpPr>
        <p:spPr>
          <a:xfrm>
            <a:off x="7904745" y="5908612"/>
            <a:ext cx="398596" cy="4112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103" name="Oval 102">
            <a:extLst>
              <a:ext uri="{FF2B5EF4-FFF2-40B4-BE49-F238E27FC236}">
                <a16:creationId xmlns:a16="http://schemas.microsoft.com/office/drawing/2014/main" id="{2E0132C7-0ABE-E742-87B4-44FA27446DB6}"/>
              </a:ext>
            </a:extLst>
          </p:cNvPr>
          <p:cNvSpPr/>
          <p:nvPr/>
        </p:nvSpPr>
        <p:spPr>
          <a:xfrm>
            <a:off x="8345928" y="5908612"/>
            <a:ext cx="398596" cy="4112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104" name="Oval 103">
            <a:extLst>
              <a:ext uri="{FF2B5EF4-FFF2-40B4-BE49-F238E27FC236}">
                <a16:creationId xmlns:a16="http://schemas.microsoft.com/office/drawing/2014/main" id="{96E8F3D7-3133-D14B-8ECA-79ACCC97764B}"/>
              </a:ext>
            </a:extLst>
          </p:cNvPr>
          <p:cNvSpPr/>
          <p:nvPr/>
        </p:nvSpPr>
        <p:spPr>
          <a:xfrm>
            <a:off x="8769006" y="5908612"/>
            <a:ext cx="398596" cy="4112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105" name="Oval 104">
            <a:extLst>
              <a:ext uri="{FF2B5EF4-FFF2-40B4-BE49-F238E27FC236}">
                <a16:creationId xmlns:a16="http://schemas.microsoft.com/office/drawing/2014/main" id="{A732E045-BD80-F24C-9EBA-A93964C57013}"/>
              </a:ext>
            </a:extLst>
          </p:cNvPr>
          <p:cNvSpPr/>
          <p:nvPr/>
        </p:nvSpPr>
        <p:spPr>
          <a:xfrm>
            <a:off x="9207818" y="5894962"/>
            <a:ext cx="398596" cy="4112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106" name="Oval 105">
            <a:extLst>
              <a:ext uri="{FF2B5EF4-FFF2-40B4-BE49-F238E27FC236}">
                <a16:creationId xmlns:a16="http://schemas.microsoft.com/office/drawing/2014/main" id="{7B9DF51F-9F4D-9946-BD8D-FB37A673270A}"/>
              </a:ext>
            </a:extLst>
          </p:cNvPr>
          <p:cNvSpPr/>
          <p:nvPr/>
        </p:nvSpPr>
        <p:spPr>
          <a:xfrm>
            <a:off x="9628816" y="5894962"/>
            <a:ext cx="398596" cy="4112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107" name="Oval 106">
            <a:extLst>
              <a:ext uri="{FF2B5EF4-FFF2-40B4-BE49-F238E27FC236}">
                <a16:creationId xmlns:a16="http://schemas.microsoft.com/office/drawing/2014/main" id="{A6248B91-5B8E-334A-B8D9-F6E89F11BBB0}"/>
              </a:ext>
            </a:extLst>
          </p:cNvPr>
          <p:cNvSpPr/>
          <p:nvPr/>
        </p:nvSpPr>
        <p:spPr>
          <a:xfrm>
            <a:off x="10069707" y="5894961"/>
            <a:ext cx="398596" cy="4112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108" name="Title 1">
            <a:extLst>
              <a:ext uri="{FF2B5EF4-FFF2-40B4-BE49-F238E27FC236}">
                <a16:creationId xmlns:a16="http://schemas.microsoft.com/office/drawing/2014/main" id="{2B9776BE-8803-ED49-BBD2-E4D95DF9065C}"/>
              </a:ext>
            </a:extLst>
          </p:cNvPr>
          <p:cNvSpPr txBox="1">
            <a:spLocks/>
          </p:cNvSpPr>
          <p:nvPr/>
        </p:nvSpPr>
        <p:spPr>
          <a:xfrm>
            <a:off x="508220" y="699334"/>
            <a:ext cx="10447762" cy="91440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a:lstStyle>
          <a:p>
            <a:r>
              <a:rPr lang="en-CA" dirty="0">
                <a:latin typeface="Garamond" panose="02020404030301010803" pitchFamily="18" charset="0"/>
              </a:rPr>
              <a:t>FEMA Public Assistance Purchases</a:t>
            </a:r>
            <a:endParaRPr lang="en-US" dirty="0">
              <a:latin typeface="Garamond" panose="02020404030301010803" pitchFamily="18" charset="0"/>
            </a:endParaRPr>
          </a:p>
        </p:txBody>
      </p:sp>
    </p:spTree>
    <p:custDataLst>
      <p:tags r:id="rId1"/>
    </p:custDataLst>
    <p:extLst>
      <p:ext uri="{BB962C8B-B14F-4D97-AF65-F5344CB8AC3E}">
        <p14:creationId xmlns:p14="http://schemas.microsoft.com/office/powerpoint/2010/main" val="3651704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309CD-E628-4BE7-9C4C-90CE7D8C6C1E}"/>
              </a:ext>
            </a:extLst>
          </p:cNvPr>
          <p:cNvSpPr>
            <a:spLocks noGrp="1"/>
          </p:cNvSpPr>
          <p:nvPr>
            <p:ph type="title"/>
          </p:nvPr>
        </p:nvSpPr>
        <p:spPr>
          <a:xfrm>
            <a:off x="456982" y="542646"/>
            <a:ext cx="10447762" cy="914400"/>
          </a:xfrm>
        </p:spPr>
        <p:txBody>
          <a:bodyPr/>
          <a:lstStyle/>
          <a:p>
            <a:r>
              <a:rPr lang="en-CA" sz="3000" b="1" dirty="0">
                <a:latin typeface="Garamond" panose="02020404030301010803" pitchFamily="18" charset="0"/>
              </a:rPr>
              <a:t> Top 10 Procurement Under Grants Mistakes</a:t>
            </a:r>
            <a:endParaRPr lang="en-US" sz="3000" b="1" dirty="0">
              <a:latin typeface="Garamond" panose="02020404030301010803" pitchFamily="18" charset="0"/>
            </a:endParaRPr>
          </a:p>
        </p:txBody>
      </p:sp>
      <p:graphicFrame>
        <p:nvGraphicFramePr>
          <p:cNvPr id="3" name="Diagram 2">
            <a:extLst>
              <a:ext uri="{FF2B5EF4-FFF2-40B4-BE49-F238E27FC236}">
                <a16:creationId xmlns:a16="http://schemas.microsoft.com/office/drawing/2014/main" id="{61A162B7-7E31-2D41-A496-F01BFE277B37}"/>
              </a:ext>
            </a:extLst>
          </p:cNvPr>
          <p:cNvGraphicFramePr/>
          <p:nvPr>
            <p:extLst>
              <p:ext uri="{D42A27DB-BD31-4B8C-83A1-F6EECF244321}">
                <p14:modId xmlns:p14="http://schemas.microsoft.com/office/powerpoint/2010/main" val="417503872"/>
              </p:ext>
            </p:extLst>
          </p:nvPr>
        </p:nvGraphicFramePr>
        <p:xfrm>
          <a:off x="1176678" y="1096407"/>
          <a:ext cx="9838644" cy="6087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638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666473" y="245298"/>
            <a:ext cx="10742294" cy="1109204"/>
          </a:xfrm>
        </p:spPr>
        <p:txBody>
          <a:bodyPr/>
          <a:lstStyle/>
          <a:p>
            <a:pPr algn="l"/>
            <a:r>
              <a:rPr lang="en-US" sz="3000" b="1" dirty="0">
                <a:solidFill>
                  <a:schemeClr val="tx1"/>
                </a:solidFill>
                <a:latin typeface="Garamond" panose="02020404030301010803" pitchFamily="18" charset="0"/>
              </a:rPr>
              <a:t>Recent Costly Procurement Missteps</a:t>
            </a:r>
          </a:p>
        </p:txBody>
      </p:sp>
      <p:grpSp>
        <p:nvGrpSpPr>
          <p:cNvPr id="3" name="Group 2">
            <a:extLst>
              <a:ext uri="{FF2B5EF4-FFF2-40B4-BE49-F238E27FC236}">
                <a16:creationId xmlns:a16="http://schemas.microsoft.com/office/drawing/2014/main" id="{08928379-4812-4B94-85C7-0BC7E0087248}"/>
              </a:ext>
            </a:extLst>
          </p:cNvPr>
          <p:cNvGrpSpPr/>
          <p:nvPr/>
        </p:nvGrpSpPr>
        <p:grpSpPr>
          <a:xfrm>
            <a:off x="1453954" y="3256371"/>
            <a:ext cx="1705122" cy="2201405"/>
            <a:chOff x="1475656" y="4005064"/>
            <a:chExt cx="1384920" cy="1788007"/>
          </a:xfrm>
        </p:grpSpPr>
        <p:sp>
          <p:nvSpPr>
            <p:cNvPr id="4" name="Rectangle 3">
              <a:extLst>
                <a:ext uri="{FF2B5EF4-FFF2-40B4-BE49-F238E27FC236}">
                  <a16:creationId xmlns:a16="http://schemas.microsoft.com/office/drawing/2014/main" id="{4FB7FEC5-21E3-493F-A094-18DBE8AA6C2A}"/>
                </a:ext>
              </a:extLst>
            </p:cNvPr>
            <p:cNvSpPr/>
            <p:nvPr/>
          </p:nvSpPr>
          <p:spPr>
            <a:xfrm>
              <a:off x="1780456" y="4309864"/>
              <a:ext cx="1080120" cy="1483207"/>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5" name="Rectangle 4">
              <a:extLst>
                <a:ext uri="{FF2B5EF4-FFF2-40B4-BE49-F238E27FC236}">
                  <a16:creationId xmlns:a16="http://schemas.microsoft.com/office/drawing/2014/main" id="{40189969-744B-4F1C-B50D-443B2A1F9E99}"/>
                </a:ext>
              </a:extLst>
            </p:cNvPr>
            <p:cNvSpPr/>
            <p:nvPr/>
          </p:nvSpPr>
          <p:spPr>
            <a:xfrm>
              <a:off x="1475656" y="4005064"/>
              <a:ext cx="1080120" cy="1483207"/>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6" name="Rectangle 5">
              <a:extLst>
                <a:ext uri="{FF2B5EF4-FFF2-40B4-BE49-F238E27FC236}">
                  <a16:creationId xmlns:a16="http://schemas.microsoft.com/office/drawing/2014/main" id="{E22C89CC-64BA-4CED-A33D-754E0433C419}"/>
                </a:ext>
              </a:extLst>
            </p:cNvPr>
            <p:cNvSpPr/>
            <p:nvPr/>
          </p:nvSpPr>
          <p:spPr>
            <a:xfrm>
              <a:off x="1628056" y="4157464"/>
              <a:ext cx="1080120" cy="148320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grpSp>
      <p:grpSp>
        <p:nvGrpSpPr>
          <p:cNvPr id="7" name="Group 6">
            <a:extLst>
              <a:ext uri="{FF2B5EF4-FFF2-40B4-BE49-F238E27FC236}">
                <a16:creationId xmlns:a16="http://schemas.microsoft.com/office/drawing/2014/main" id="{5E520002-B66A-487A-9B53-701FB27422A6}"/>
              </a:ext>
            </a:extLst>
          </p:cNvPr>
          <p:cNvGrpSpPr/>
          <p:nvPr/>
        </p:nvGrpSpPr>
        <p:grpSpPr>
          <a:xfrm>
            <a:off x="4036737" y="2714246"/>
            <a:ext cx="1705122" cy="2201405"/>
            <a:chOff x="3083835" y="3419010"/>
            <a:chExt cx="1384920" cy="1788007"/>
          </a:xfrm>
        </p:grpSpPr>
        <p:sp>
          <p:nvSpPr>
            <p:cNvPr id="8" name="Rectangle 7">
              <a:extLst>
                <a:ext uri="{FF2B5EF4-FFF2-40B4-BE49-F238E27FC236}">
                  <a16:creationId xmlns:a16="http://schemas.microsoft.com/office/drawing/2014/main" id="{4ED62B4E-2CB0-46FE-9B79-F97FC52B8D3C}"/>
                </a:ext>
              </a:extLst>
            </p:cNvPr>
            <p:cNvSpPr/>
            <p:nvPr/>
          </p:nvSpPr>
          <p:spPr>
            <a:xfrm>
              <a:off x="3388635" y="3723810"/>
              <a:ext cx="1080120" cy="1483207"/>
            </a:xfrm>
            <a:prstGeom prst="rect">
              <a:avLst/>
            </a:prstGeom>
            <a:solidFill>
              <a:schemeClr val="tx2">
                <a:lumMod val="25000"/>
                <a:lumOff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9" name="Rectangle 8">
              <a:extLst>
                <a:ext uri="{FF2B5EF4-FFF2-40B4-BE49-F238E27FC236}">
                  <a16:creationId xmlns:a16="http://schemas.microsoft.com/office/drawing/2014/main" id="{D8BF5889-6EB0-4513-8263-A73AA1E74D60}"/>
                </a:ext>
              </a:extLst>
            </p:cNvPr>
            <p:cNvSpPr/>
            <p:nvPr/>
          </p:nvSpPr>
          <p:spPr>
            <a:xfrm>
              <a:off x="3083835" y="3419010"/>
              <a:ext cx="1080120" cy="1483207"/>
            </a:xfrm>
            <a:prstGeom prst="rect">
              <a:avLst/>
            </a:prstGeom>
            <a:solidFill>
              <a:schemeClr val="tx2">
                <a:lumMod val="25000"/>
                <a:lumOff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10" name="Rectangle 9">
              <a:extLst>
                <a:ext uri="{FF2B5EF4-FFF2-40B4-BE49-F238E27FC236}">
                  <a16:creationId xmlns:a16="http://schemas.microsoft.com/office/drawing/2014/main" id="{4BDF6360-E314-4025-BCC3-25D7EA003A33}"/>
                </a:ext>
              </a:extLst>
            </p:cNvPr>
            <p:cNvSpPr/>
            <p:nvPr/>
          </p:nvSpPr>
          <p:spPr>
            <a:xfrm>
              <a:off x="3236235" y="3571410"/>
              <a:ext cx="1080120" cy="148320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grpSp>
      <p:grpSp>
        <p:nvGrpSpPr>
          <p:cNvPr id="11" name="Group 10">
            <a:extLst>
              <a:ext uri="{FF2B5EF4-FFF2-40B4-BE49-F238E27FC236}">
                <a16:creationId xmlns:a16="http://schemas.microsoft.com/office/drawing/2014/main" id="{326AEB94-085C-4287-9803-512C7DD2F4C3}"/>
              </a:ext>
            </a:extLst>
          </p:cNvPr>
          <p:cNvGrpSpPr/>
          <p:nvPr/>
        </p:nvGrpSpPr>
        <p:grpSpPr>
          <a:xfrm>
            <a:off x="6552697" y="1828411"/>
            <a:ext cx="1705122" cy="2201405"/>
            <a:chOff x="4692014" y="2832956"/>
            <a:chExt cx="1384920" cy="1788007"/>
          </a:xfrm>
        </p:grpSpPr>
        <p:sp>
          <p:nvSpPr>
            <p:cNvPr id="12" name="Rectangle 11">
              <a:extLst>
                <a:ext uri="{FF2B5EF4-FFF2-40B4-BE49-F238E27FC236}">
                  <a16:creationId xmlns:a16="http://schemas.microsoft.com/office/drawing/2014/main" id="{6CDEAE46-455C-4F82-913B-8E9F542D62FD}"/>
                </a:ext>
              </a:extLst>
            </p:cNvPr>
            <p:cNvSpPr/>
            <p:nvPr/>
          </p:nvSpPr>
          <p:spPr>
            <a:xfrm>
              <a:off x="4996814" y="3137756"/>
              <a:ext cx="1080120" cy="1483207"/>
            </a:xfrm>
            <a:prstGeom prst="rect">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13" name="Rectangle 12">
              <a:extLst>
                <a:ext uri="{FF2B5EF4-FFF2-40B4-BE49-F238E27FC236}">
                  <a16:creationId xmlns:a16="http://schemas.microsoft.com/office/drawing/2014/main" id="{5AF86BE0-E2EC-4BBF-A5E1-109DB34A96C4}"/>
                </a:ext>
              </a:extLst>
            </p:cNvPr>
            <p:cNvSpPr/>
            <p:nvPr/>
          </p:nvSpPr>
          <p:spPr>
            <a:xfrm>
              <a:off x="4692014" y="2832956"/>
              <a:ext cx="1080120" cy="1483207"/>
            </a:xfrm>
            <a:prstGeom prst="rect">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14" name="Rectangle 13">
              <a:extLst>
                <a:ext uri="{FF2B5EF4-FFF2-40B4-BE49-F238E27FC236}">
                  <a16:creationId xmlns:a16="http://schemas.microsoft.com/office/drawing/2014/main" id="{98891A17-825B-427C-8373-021837F7F413}"/>
                </a:ext>
              </a:extLst>
            </p:cNvPr>
            <p:cNvSpPr/>
            <p:nvPr/>
          </p:nvSpPr>
          <p:spPr>
            <a:xfrm>
              <a:off x="4844414" y="2985356"/>
              <a:ext cx="1080120" cy="148320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grpSp>
      <p:grpSp>
        <p:nvGrpSpPr>
          <p:cNvPr id="15" name="Group 14">
            <a:extLst>
              <a:ext uri="{FF2B5EF4-FFF2-40B4-BE49-F238E27FC236}">
                <a16:creationId xmlns:a16="http://schemas.microsoft.com/office/drawing/2014/main" id="{87BFA094-9041-4FCC-895E-3E26639C2CAE}"/>
              </a:ext>
            </a:extLst>
          </p:cNvPr>
          <p:cNvGrpSpPr/>
          <p:nvPr/>
        </p:nvGrpSpPr>
        <p:grpSpPr>
          <a:xfrm>
            <a:off x="9007922" y="1247996"/>
            <a:ext cx="1705122" cy="2201405"/>
            <a:chOff x="6300192" y="2246902"/>
            <a:chExt cx="1384920" cy="1788007"/>
          </a:xfrm>
        </p:grpSpPr>
        <p:sp>
          <p:nvSpPr>
            <p:cNvPr id="16" name="Rectangle 15">
              <a:extLst>
                <a:ext uri="{FF2B5EF4-FFF2-40B4-BE49-F238E27FC236}">
                  <a16:creationId xmlns:a16="http://schemas.microsoft.com/office/drawing/2014/main" id="{F6CC5C2B-121E-429F-A730-C50D6C6569FB}"/>
                </a:ext>
              </a:extLst>
            </p:cNvPr>
            <p:cNvSpPr/>
            <p:nvPr/>
          </p:nvSpPr>
          <p:spPr>
            <a:xfrm>
              <a:off x="6604992" y="2551702"/>
              <a:ext cx="1080120" cy="1483207"/>
            </a:xfrm>
            <a:prstGeom prst="rect">
              <a:avLst/>
            </a:prstGeom>
            <a:solidFill>
              <a:schemeClr val="tx2">
                <a:lumMod val="25000"/>
                <a:lumOff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17" name="Rectangle 16">
              <a:extLst>
                <a:ext uri="{FF2B5EF4-FFF2-40B4-BE49-F238E27FC236}">
                  <a16:creationId xmlns:a16="http://schemas.microsoft.com/office/drawing/2014/main" id="{58C0718D-DC73-4B9C-885C-A1A062003F44}"/>
                </a:ext>
              </a:extLst>
            </p:cNvPr>
            <p:cNvSpPr/>
            <p:nvPr/>
          </p:nvSpPr>
          <p:spPr>
            <a:xfrm>
              <a:off x="6300192" y="2246902"/>
              <a:ext cx="1080120" cy="1483207"/>
            </a:xfrm>
            <a:prstGeom prst="rect">
              <a:avLst/>
            </a:prstGeom>
            <a:solidFill>
              <a:schemeClr val="tx2">
                <a:lumMod val="25000"/>
                <a:lumOff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18" name="Rectangle 17">
              <a:extLst>
                <a:ext uri="{FF2B5EF4-FFF2-40B4-BE49-F238E27FC236}">
                  <a16:creationId xmlns:a16="http://schemas.microsoft.com/office/drawing/2014/main" id="{98FAD213-CC34-4912-A5B5-85E23F0D6412}"/>
                </a:ext>
              </a:extLst>
            </p:cNvPr>
            <p:cNvSpPr/>
            <p:nvPr/>
          </p:nvSpPr>
          <p:spPr>
            <a:xfrm>
              <a:off x="6452592" y="2399302"/>
              <a:ext cx="1080120" cy="148320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a:extLst>
              <a:ext uri="{FF2B5EF4-FFF2-40B4-BE49-F238E27FC236}">
                <a16:creationId xmlns:a16="http://schemas.microsoft.com/office/drawing/2014/main" id="{9F61ECAC-4602-4A5F-AEAA-E99C0EFEBEE9}"/>
              </a:ext>
            </a:extLst>
          </p:cNvPr>
          <p:cNvGrpSpPr/>
          <p:nvPr/>
        </p:nvGrpSpPr>
        <p:grpSpPr>
          <a:xfrm>
            <a:off x="1044230" y="516834"/>
            <a:ext cx="10103540" cy="4588708"/>
            <a:chOff x="1232012" y="1652058"/>
            <a:chExt cx="7218817" cy="3763368"/>
          </a:xfrm>
          <a:solidFill>
            <a:schemeClr val="accent6">
              <a:lumMod val="60000"/>
              <a:lumOff val="40000"/>
            </a:schemeClr>
          </a:solidFill>
        </p:grpSpPr>
        <p:sp>
          <p:nvSpPr>
            <p:cNvPr id="20" name="Rounded Rectangle 3">
              <a:extLst>
                <a:ext uri="{FF2B5EF4-FFF2-40B4-BE49-F238E27FC236}">
                  <a16:creationId xmlns:a16="http://schemas.microsoft.com/office/drawing/2014/main" id="{9513D951-A7A2-4722-9213-64A9F9BAA91C}"/>
                </a:ext>
              </a:extLst>
            </p:cNvPr>
            <p:cNvSpPr/>
            <p:nvPr/>
          </p:nvSpPr>
          <p:spPr>
            <a:xfrm>
              <a:off x="1232012" y="3563134"/>
              <a:ext cx="1872208" cy="1050322"/>
            </a:xfrm>
            <a:custGeom>
              <a:avLst/>
              <a:gdLst/>
              <a:ahLst/>
              <a:cxnLst/>
              <a:rect l="l" t="t" r="r" b="b"/>
              <a:pathLst>
                <a:path w="1872208" h="1050322">
                  <a:moveTo>
                    <a:pt x="453505" y="0"/>
                  </a:moveTo>
                  <a:lnTo>
                    <a:pt x="1418703" y="0"/>
                  </a:lnTo>
                  <a:cubicBezTo>
                    <a:pt x="1669167" y="0"/>
                    <a:pt x="1872208" y="203041"/>
                    <a:pt x="1872208" y="453505"/>
                  </a:cubicBezTo>
                  <a:lnTo>
                    <a:pt x="1872208" y="1050322"/>
                  </a:lnTo>
                  <a:lnTo>
                    <a:pt x="1782104" y="1050322"/>
                  </a:lnTo>
                  <a:lnTo>
                    <a:pt x="1782104" y="504128"/>
                  </a:lnTo>
                  <a:cubicBezTo>
                    <a:pt x="1782104" y="277772"/>
                    <a:pt x="1598607" y="94275"/>
                    <a:pt x="1372251" y="94275"/>
                  </a:cubicBezTo>
                  <a:lnTo>
                    <a:pt x="499957" y="94275"/>
                  </a:lnTo>
                  <a:cubicBezTo>
                    <a:pt x="273601" y="94275"/>
                    <a:pt x="90104" y="277772"/>
                    <a:pt x="90104" y="504128"/>
                  </a:cubicBezTo>
                  <a:lnTo>
                    <a:pt x="90104" y="1050322"/>
                  </a:lnTo>
                  <a:lnTo>
                    <a:pt x="0" y="1050322"/>
                  </a:lnTo>
                  <a:lnTo>
                    <a:pt x="0" y="453505"/>
                  </a:lnTo>
                  <a:cubicBezTo>
                    <a:pt x="0" y="203041"/>
                    <a:pt x="203041" y="0"/>
                    <a:pt x="45350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21" name="Rectangle 20">
              <a:extLst>
                <a:ext uri="{FF2B5EF4-FFF2-40B4-BE49-F238E27FC236}">
                  <a16:creationId xmlns:a16="http://schemas.microsoft.com/office/drawing/2014/main" id="{DB94C4DF-FEA8-4B02-AD42-8FDC682EC5F4}"/>
                </a:ext>
              </a:extLst>
            </p:cNvPr>
            <p:cNvSpPr/>
            <p:nvPr/>
          </p:nvSpPr>
          <p:spPr>
            <a:xfrm>
              <a:off x="4799709" y="3285048"/>
              <a:ext cx="89583" cy="11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22" name="Rounded Rectangle 3">
              <a:extLst>
                <a:ext uri="{FF2B5EF4-FFF2-40B4-BE49-F238E27FC236}">
                  <a16:creationId xmlns:a16="http://schemas.microsoft.com/office/drawing/2014/main" id="{0028B45B-C58E-45C6-9A48-F6ACDC74B5D8}"/>
                </a:ext>
              </a:extLst>
            </p:cNvPr>
            <p:cNvSpPr/>
            <p:nvPr/>
          </p:nvSpPr>
          <p:spPr>
            <a:xfrm rot="10800000">
              <a:off x="3017084" y="4365104"/>
              <a:ext cx="1872208" cy="1050322"/>
            </a:xfrm>
            <a:custGeom>
              <a:avLst/>
              <a:gdLst/>
              <a:ahLst/>
              <a:cxnLst/>
              <a:rect l="l" t="t" r="r" b="b"/>
              <a:pathLst>
                <a:path w="1872208" h="1050322">
                  <a:moveTo>
                    <a:pt x="453505" y="0"/>
                  </a:moveTo>
                  <a:lnTo>
                    <a:pt x="1418703" y="0"/>
                  </a:lnTo>
                  <a:cubicBezTo>
                    <a:pt x="1669167" y="0"/>
                    <a:pt x="1872208" y="203041"/>
                    <a:pt x="1872208" y="453505"/>
                  </a:cubicBezTo>
                  <a:lnTo>
                    <a:pt x="1872208" y="1050322"/>
                  </a:lnTo>
                  <a:lnTo>
                    <a:pt x="1782104" y="1050322"/>
                  </a:lnTo>
                  <a:lnTo>
                    <a:pt x="1782104" y="504128"/>
                  </a:lnTo>
                  <a:cubicBezTo>
                    <a:pt x="1782104" y="277772"/>
                    <a:pt x="1598607" y="94275"/>
                    <a:pt x="1372251" y="94275"/>
                  </a:cubicBezTo>
                  <a:lnTo>
                    <a:pt x="499957" y="94275"/>
                  </a:lnTo>
                  <a:cubicBezTo>
                    <a:pt x="273601" y="94275"/>
                    <a:pt x="90104" y="277772"/>
                    <a:pt x="90104" y="504128"/>
                  </a:cubicBezTo>
                  <a:lnTo>
                    <a:pt x="90104" y="1050322"/>
                  </a:lnTo>
                  <a:lnTo>
                    <a:pt x="0" y="1050322"/>
                  </a:lnTo>
                  <a:lnTo>
                    <a:pt x="0" y="453505"/>
                  </a:lnTo>
                  <a:cubicBezTo>
                    <a:pt x="0" y="203041"/>
                    <a:pt x="203041" y="0"/>
                    <a:pt x="45350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24" name="Rounded Rectangle 3">
              <a:extLst>
                <a:ext uri="{FF2B5EF4-FFF2-40B4-BE49-F238E27FC236}">
                  <a16:creationId xmlns:a16="http://schemas.microsoft.com/office/drawing/2014/main" id="{396BA1C5-BD3D-41D9-867D-DC70D4EE6C48}"/>
                </a:ext>
              </a:extLst>
            </p:cNvPr>
            <p:cNvSpPr/>
            <p:nvPr/>
          </p:nvSpPr>
          <p:spPr>
            <a:xfrm>
              <a:off x="4799709" y="2452688"/>
              <a:ext cx="1872208" cy="1050322"/>
            </a:xfrm>
            <a:custGeom>
              <a:avLst/>
              <a:gdLst/>
              <a:ahLst/>
              <a:cxnLst/>
              <a:rect l="l" t="t" r="r" b="b"/>
              <a:pathLst>
                <a:path w="1872208" h="1050322">
                  <a:moveTo>
                    <a:pt x="453505" y="0"/>
                  </a:moveTo>
                  <a:lnTo>
                    <a:pt x="1418703" y="0"/>
                  </a:lnTo>
                  <a:cubicBezTo>
                    <a:pt x="1669167" y="0"/>
                    <a:pt x="1872208" y="203041"/>
                    <a:pt x="1872208" y="453505"/>
                  </a:cubicBezTo>
                  <a:lnTo>
                    <a:pt x="1872208" y="1050322"/>
                  </a:lnTo>
                  <a:lnTo>
                    <a:pt x="1782104" y="1050322"/>
                  </a:lnTo>
                  <a:lnTo>
                    <a:pt x="1782104" y="504128"/>
                  </a:lnTo>
                  <a:cubicBezTo>
                    <a:pt x="1782104" y="277772"/>
                    <a:pt x="1598607" y="94275"/>
                    <a:pt x="1372251" y="94275"/>
                  </a:cubicBezTo>
                  <a:lnTo>
                    <a:pt x="499957" y="94275"/>
                  </a:lnTo>
                  <a:cubicBezTo>
                    <a:pt x="273601" y="94275"/>
                    <a:pt x="90104" y="277772"/>
                    <a:pt x="90104" y="504128"/>
                  </a:cubicBezTo>
                  <a:lnTo>
                    <a:pt x="90104" y="1050322"/>
                  </a:lnTo>
                  <a:lnTo>
                    <a:pt x="0" y="1050322"/>
                  </a:lnTo>
                  <a:lnTo>
                    <a:pt x="0" y="453505"/>
                  </a:lnTo>
                  <a:cubicBezTo>
                    <a:pt x="0" y="203041"/>
                    <a:pt x="203041" y="0"/>
                    <a:pt x="45350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25" name="Rounded Rectangle 3">
              <a:extLst>
                <a:ext uri="{FF2B5EF4-FFF2-40B4-BE49-F238E27FC236}">
                  <a16:creationId xmlns:a16="http://schemas.microsoft.com/office/drawing/2014/main" id="{4CCA523B-654A-4839-A1B5-C735BBF2A9E5}"/>
                </a:ext>
              </a:extLst>
            </p:cNvPr>
            <p:cNvSpPr/>
            <p:nvPr/>
          </p:nvSpPr>
          <p:spPr>
            <a:xfrm rot="10800000">
              <a:off x="6578621" y="3323084"/>
              <a:ext cx="1872208" cy="1050322"/>
            </a:xfrm>
            <a:custGeom>
              <a:avLst/>
              <a:gdLst/>
              <a:ahLst/>
              <a:cxnLst/>
              <a:rect l="l" t="t" r="r" b="b"/>
              <a:pathLst>
                <a:path w="1872208" h="1050322">
                  <a:moveTo>
                    <a:pt x="453505" y="0"/>
                  </a:moveTo>
                  <a:lnTo>
                    <a:pt x="1418703" y="0"/>
                  </a:lnTo>
                  <a:cubicBezTo>
                    <a:pt x="1669167" y="0"/>
                    <a:pt x="1872208" y="203041"/>
                    <a:pt x="1872208" y="453505"/>
                  </a:cubicBezTo>
                  <a:lnTo>
                    <a:pt x="1872208" y="1050322"/>
                  </a:lnTo>
                  <a:lnTo>
                    <a:pt x="1782104" y="1050322"/>
                  </a:lnTo>
                  <a:lnTo>
                    <a:pt x="1782104" y="504128"/>
                  </a:lnTo>
                  <a:cubicBezTo>
                    <a:pt x="1782104" y="277772"/>
                    <a:pt x="1598607" y="94275"/>
                    <a:pt x="1372251" y="94275"/>
                  </a:cubicBezTo>
                  <a:lnTo>
                    <a:pt x="499957" y="94275"/>
                  </a:lnTo>
                  <a:cubicBezTo>
                    <a:pt x="273601" y="94275"/>
                    <a:pt x="90104" y="277772"/>
                    <a:pt x="90104" y="504128"/>
                  </a:cubicBezTo>
                  <a:lnTo>
                    <a:pt x="90104" y="1050322"/>
                  </a:lnTo>
                  <a:lnTo>
                    <a:pt x="0" y="1050322"/>
                  </a:lnTo>
                  <a:lnTo>
                    <a:pt x="0" y="453505"/>
                  </a:lnTo>
                  <a:cubicBezTo>
                    <a:pt x="0" y="203041"/>
                    <a:pt x="203041" y="0"/>
                    <a:pt x="45350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26" name="Rectangle 25">
              <a:extLst>
                <a:ext uri="{FF2B5EF4-FFF2-40B4-BE49-F238E27FC236}">
                  <a16:creationId xmlns:a16="http://schemas.microsoft.com/office/drawing/2014/main" id="{D084D67B-D547-46EA-A6C8-C2E210ECB256}"/>
                </a:ext>
              </a:extLst>
            </p:cNvPr>
            <p:cNvSpPr/>
            <p:nvPr/>
          </p:nvSpPr>
          <p:spPr>
            <a:xfrm rot="10800000">
              <a:off x="8362860" y="1652058"/>
              <a:ext cx="87969" cy="17767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grpSp>
      <p:grpSp>
        <p:nvGrpSpPr>
          <p:cNvPr id="27" name="Group 26">
            <a:extLst>
              <a:ext uri="{FF2B5EF4-FFF2-40B4-BE49-F238E27FC236}">
                <a16:creationId xmlns:a16="http://schemas.microsoft.com/office/drawing/2014/main" id="{F11B9F1A-0127-4801-8B32-5A27565C1817}"/>
              </a:ext>
            </a:extLst>
          </p:cNvPr>
          <p:cNvGrpSpPr/>
          <p:nvPr/>
        </p:nvGrpSpPr>
        <p:grpSpPr>
          <a:xfrm>
            <a:off x="1535284" y="4036901"/>
            <a:ext cx="1507692" cy="598117"/>
            <a:chOff x="2880705" y="2171403"/>
            <a:chExt cx="2364499" cy="598117"/>
          </a:xfrm>
          <a:solidFill>
            <a:schemeClr val="bg1">
              <a:lumMod val="85000"/>
            </a:schemeClr>
          </a:solidFill>
        </p:grpSpPr>
        <p:sp>
          <p:nvSpPr>
            <p:cNvPr id="28" name="TextBox 27">
              <a:extLst>
                <a:ext uri="{FF2B5EF4-FFF2-40B4-BE49-F238E27FC236}">
                  <a16:creationId xmlns:a16="http://schemas.microsoft.com/office/drawing/2014/main" id="{C3993D5B-3B4C-4FA2-999D-F86B784E227A}"/>
                </a:ext>
              </a:extLst>
            </p:cNvPr>
            <p:cNvSpPr txBox="1"/>
            <p:nvPr/>
          </p:nvSpPr>
          <p:spPr>
            <a:xfrm>
              <a:off x="2880705" y="2184745"/>
              <a:ext cx="23644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$187M</a:t>
              </a:r>
              <a:endParaRPr kumimoji="0" lang="ko-KR" altLang="en-US" sz="32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29" name="TextBox 28">
              <a:extLst>
                <a:ext uri="{FF2B5EF4-FFF2-40B4-BE49-F238E27FC236}">
                  <a16:creationId xmlns:a16="http://schemas.microsoft.com/office/drawing/2014/main" id="{8A36ACEF-4783-4883-8406-A25032817077}"/>
                </a:ext>
              </a:extLst>
            </p:cNvPr>
            <p:cNvSpPr txBox="1"/>
            <p:nvPr/>
          </p:nvSpPr>
          <p:spPr>
            <a:xfrm>
              <a:off x="3243487" y="2171403"/>
              <a:ext cx="173595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grpSp>
      <p:sp>
        <p:nvSpPr>
          <p:cNvPr id="31" name="TextBox 30">
            <a:extLst>
              <a:ext uri="{FF2B5EF4-FFF2-40B4-BE49-F238E27FC236}">
                <a16:creationId xmlns:a16="http://schemas.microsoft.com/office/drawing/2014/main" id="{B7B88028-ECC0-4AEA-8947-E235A9179709}"/>
              </a:ext>
            </a:extLst>
          </p:cNvPr>
          <p:cNvSpPr txBox="1"/>
          <p:nvPr/>
        </p:nvSpPr>
        <p:spPr>
          <a:xfrm>
            <a:off x="4129520" y="3478392"/>
            <a:ext cx="147661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$10M</a:t>
            </a:r>
            <a:endParaRPr kumimoji="0" lang="ko-KR" altLang="en-US" sz="32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34" name="TextBox 33">
            <a:extLst>
              <a:ext uri="{FF2B5EF4-FFF2-40B4-BE49-F238E27FC236}">
                <a16:creationId xmlns:a16="http://schemas.microsoft.com/office/drawing/2014/main" id="{17AE6717-A694-47BB-8490-5EB78D1706AA}"/>
              </a:ext>
            </a:extLst>
          </p:cNvPr>
          <p:cNvSpPr txBox="1"/>
          <p:nvPr/>
        </p:nvSpPr>
        <p:spPr>
          <a:xfrm>
            <a:off x="6675499" y="2621959"/>
            <a:ext cx="139140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$9.2M</a:t>
            </a:r>
            <a:endParaRPr kumimoji="0" lang="ko-KR" altLang="en-US" sz="32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37" name="TextBox 36">
            <a:extLst>
              <a:ext uri="{FF2B5EF4-FFF2-40B4-BE49-F238E27FC236}">
                <a16:creationId xmlns:a16="http://schemas.microsoft.com/office/drawing/2014/main" id="{81C619C1-8478-4719-9EAB-6A0A170AA37A}"/>
              </a:ext>
            </a:extLst>
          </p:cNvPr>
          <p:cNvSpPr txBox="1"/>
          <p:nvPr/>
        </p:nvSpPr>
        <p:spPr>
          <a:xfrm>
            <a:off x="9065578" y="2089413"/>
            <a:ext cx="154401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$12.2M</a:t>
            </a:r>
            <a:endParaRPr kumimoji="0" lang="ko-KR" altLang="en-US" sz="32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41" name="TextBox 40">
            <a:extLst>
              <a:ext uri="{FF2B5EF4-FFF2-40B4-BE49-F238E27FC236}">
                <a16:creationId xmlns:a16="http://schemas.microsoft.com/office/drawing/2014/main" id="{8B26FA75-D396-415E-AA1A-BEA2075C989B}"/>
              </a:ext>
            </a:extLst>
          </p:cNvPr>
          <p:cNvSpPr txBox="1"/>
          <p:nvPr/>
        </p:nvSpPr>
        <p:spPr>
          <a:xfrm>
            <a:off x="6450944" y="4172015"/>
            <a:ext cx="190862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DOT:</a:t>
            </a:r>
            <a:br>
              <a:rPr kumimoji="0" lang="en-US" altLang="ko-KR" sz="14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br>
            <a:r>
              <a:rPr kumimoji="0" lang="en-US" altLang="ko-KR" sz="14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FIVE State Grantees</a:t>
            </a:r>
            <a:endParaRPr kumimoji="0" lang="ko-KR" altLang="en-US" sz="14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43" name="TextBox 42">
            <a:extLst>
              <a:ext uri="{FF2B5EF4-FFF2-40B4-BE49-F238E27FC236}">
                <a16:creationId xmlns:a16="http://schemas.microsoft.com/office/drawing/2014/main" id="{00583196-BD55-4BE7-A334-A84639853AD4}"/>
              </a:ext>
            </a:extLst>
          </p:cNvPr>
          <p:cNvSpPr txBox="1"/>
          <p:nvPr/>
        </p:nvSpPr>
        <p:spPr>
          <a:xfrm>
            <a:off x="9107523" y="4526162"/>
            <a:ext cx="1881191" cy="138499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12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Incorrect procurement of professional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12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Absence of procurement supporting documentation. </a:t>
            </a:r>
          </a:p>
        </p:txBody>
      </p:sp>
      <p:sp>
        <p:nvSpPr>
          <p:cNvPr id="44" name="TextBox 43">
            <a:extLst>
              <a:ext uri="{FF2B5EF4-FFF2-40B4-BE49-F238E27FC236}">
                <a16:creationId xmlns:a16="http://schemas.microsoft.com/office/drawing/2014/main" id="{EB8E6DB1-48E9-476F-9786-7D08D115EEA9}"/>
              </a:ext>
            </a:extLst>
          </p:cNvPr>
          <p:cNvSpPr txBox="1"/>
          <p:nvPr/>
        </p:nvSpPr>
        <p:spPr>
          <a:xfrm>
            <a:off x="8925247" y="3957519"/>
            <a:ext cx="215983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DOE: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Public School System</a:t>
            </a:r>
            <a:endParaRPr kumimoji="0" lang="ko-KR" altLang="en-US" sz="14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grpSp>
        <p:nvGrpSpPr>
          <p:cNvPr id="45" name="Group 44">
            <a:extLst>
              <a:ext uri="{FF2B5EF4-FFF2-40B4-BE49-F238E27FC236}">
                <a16:creationId xmlns:a16="http://schemas.microsoft.com/office/drawing/2014/main" id="{426E10E3-FD7E-473B-9B00-8D53FC2CE910}"/>
              </a:ext>
            </a:extLst>
          </p:cNvPr>
          <p:cNvGrpSpPr/>
          <p:nvPr/>
        </p:nvGrpSpPr>
        <p:grpSpPr>
          <a:xfrm>
            <a:off x="1004847" y="1200884"/>
            <a:ext cx="2326934" cy="1566055"/>
            <a:chOff x="1491899" y="4075602"/>
            <a:chExt cx="4689622" cy="1566055"/>
          </a:xfrm>
        </p:grpSpPr>
        <p:sp>
          <p:nvSpPr>
            <p:cNvPr id="46" name="TextBox 45">
              <a:extLst>
                <a:ext uri="{FF2B5EF4-FFF2-40B4-BE49-F238E27FC236}">
                  <a16:creationId xmlns:a16="http://schemas.microsoft.com/office/drawing/2014/main" id="{425AB5DB-9170-41DE-93D2-7CE444ACD78F}"/>
                </a:ext>
              </a:extLst>
            </p:cNvPr>
            <p:cNvSpPr txBox="1"/>
            <p:nvPr/>
          </p:nvSpPr>
          <p:spPr>
            <a:xfrm>
              <a:off x="1819406" y="4625994"/>
              <a:ext cx="4034606" cy="101566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12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Lack of federal contract provisions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12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No affirmative steps taken for socioeconomic contracting</a:t>
              </a:r>
            </a:p>
          </p:txBody>
        </p:sp>
        <p:sp>
          <p:nvSpPr>
            <p:cNvPr id="47" name="TextBox 46">
              <a:extLst>
                <a:ext uri="{FF2B5EF4-FFF2-40B4-BE49-F238E27FC236}">
                  <a16:creationId xmlns:a16="http://schemas.microsoft.com/office/drawing/2014/main" id="{33FD00EF-AB86-4428-8F91-797122EE854B}"/>
                </a:ext>
              </a:extLst>
            </p:cNvPr>
            <p:cNvSpPr txBox="1"/>
            <p:nvPr/>
          </p:nvSpPr>
          <p:spPr>
            <a:xfrm>
              <a:off x="1491899" y="4075602"/>
              <a:ext cx="468962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FEMA: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Public School District</a:t>
              </a:r>
              <a:endParaRPr kumimoji="0" lang="ko-KR" altLang="en-US" sz="14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grpSp>
      <p:sp>
        <p:nvSpPr>
          <p:cNvPr id="49" name="TextBox 48">
            <a:extLst>
              <a:ext uri="{FF2B5EF4-FFF2-40B4-BE49-F238E27FC236}">
                <a16:creationId xmlns:a16="http://schemas.microsoft.com/office/drawing/2014/main" id="{7E6CA312-C0E9-49B9-9C35-E94DD5919184}"/>
              </a:ext>
            </a:extLst>
          </p:cNvPr>
          <p:cNvSpPr txBox="1"/>
          <p:nvPr/>
        </p:nvSpPr>
        <p:spPr>
          <a:xfrm>
            <a:off x="3740103" y="1975628"/>
            <a:ext cx="2164561" cy="64633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12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Inadequate procurement supporting documentation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12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Restricting competition</a:t>
            </a:r>
          </a:p>
        </p:txBody>
      </p:sp>
      <p:sp>
        <p:nvSpPr>
          <p:cNvPr id="50" name="TextBox 49">
            <a:extLst>
              <a:ext uri="{FF2B5EF4-FFF2-40B4-BE49-F238E27FC236}">
                <a16:creationId xmlns:a16="http://schemas.microsoft.com/office/drawing/2014/main" id="{702913F0-8FB8-48ED-9049-97AB3B85D8B7}"/>
              </a:ext>
            </a:extLst>
          </p:cNvPr>
          <p:cNvSpPr txBox="1"/>
          <p:nvPr/>
        </p:nvSpPr>
        <p:spPr>
          <a:xfrm>
            <a:off x="3796463" y="1146498"/>
            <a:ext cx="190862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HUD: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City CDBG Program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6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51" name="TextBox 50">
            <a:extLst>
              <a:ext uri="{FF2B5EF4-FFF2-40B4-BE49-F238E27FC236}">
                <a16:creationId xmlns:a16="http://schemas.microsoft.com/office/drawing/2014/main" id="{993C1825-E366-494F-871C-AEF54AC0BD52}"/>
              </a:ext>
            </a:extLst>
          </p:cNvPr>
          <p:cNvSpPr txBox="1"/>
          <p:nvPr/>
        </p:nvSpPr>
        <p:spPr>
          <a:xfrm>
            <a:off x="6586005" y="4672946"/>
            <a:ext cx="1941401" cy="156966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12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Inadequate procurement supporting documentation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12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Lack of internal controls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12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No Suspension and Debarment Checks</a:t>
            </a:r>
          </a:p>
        </p:txBody>
      </p:sp>
      <p:pic>
        <p:nvPicPr>
          <p:cNvPr id="30" name="Picture 29" descr="FERMA">
            <a:extLst>
              <a:ext uri="{FF2B5EF4-FFF2-40B4-BE49-F238E27FC236}">
                <a16:creationId xmlns:a16="http://schemas.microsoft.com/office/drawing/2014/main" id="{D0AB4D3D-9AD1-28B1-1AAA-8E1D8FA46BFD}"/>
              </a:ext>
            </a:extLst>
          </p:cNvPr>
          <p:cNvPicPr>
            <a:picLocks noChangeAspect="1"/>
          </p:cNvPicPr>
          <p:nvPr/>
        </p:nvPicPr>
        <p:blipFill>
          <a:blip r:embed="rId2"/>
          <a:stretch>
            <a:fillRect/>
          </a:stretch>
        </p:blipFill>
        <p:spPr>
          <a:xfrm>
            <a:off x="165756" y="5785405"/>
            <a:ext cx="1329849" cy="870447"/>
          </a:xfrm>
          <a:prstGeom prst="rect">
            <a:avLst/>
          </a:prstGeom>
        </p:spPr>
      </p:pic>
    </p:spTree>
    <p:extLst>
      <p:ext uri="{BB962C8B-B14F-4D97-AF65-F5344CB8AC3E}">
        <p14:creationId xmlns:p14="http://schemas.microsoft.com/office/powerpoint/2010/main" val="3614613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30840-27EE-AA41-A10E-6882F2B87CFD}"/>
              </a:ext>
            </a:extLst>
          </p:cNvPr>
          <p:cNvSpPr>
            <a:spLocks noGrp="1"/>
          </p:cNvSpPr>
          <p:nvPr>
            <p:ph type="title"/>
          </p:nvPr>
        </p:nvSpPr>
        <p:spPr>
          <a:xfrm>
            <a:off x="404430" y="457200"/>
            <a:ext cx="10447762" cy="914400"/>
          </a:xfrm>
        </p:spPr>
        <p:txBody>
          <a:bodyPr vert="horz" lIns="91440" tIns="45720" rIns="91440" bIns="45720" rtlCol="0" anchor="ctr">
            <a:normAutofit/>
          </a:bodyPr>
          <a:lstStyle/>
          <a:p>
            <a:r>
              <a:rPr lang="en-US" sz="3000" b="1" kern="1200" dirty="0">
                <a:latin typeface="Garamond" panose="02020404030301010803" pitchFamily="18" charset="0"/>
              </a:rPr>
              <a:t>IMPLEMENT </a:t>
            </a:r>
          </a:p>
        </p:txBody>
      </p:sp>
      <p:pic>
        <p:nvPicPr>
          <p:cNvPr id="8" name="Content Placeholder 7" descr="A close up of a logo&#10;&#10;Description automatically generated">
            <a:extLst>
              <a:ext uri="{FF2B5EF4-FFF2-40B4-BE49-F238E27FC236}">
                <a16:creationId xmlns:a16="http://schemas.microsoft.com/office/drawing/2014/main" id="{4D1F9DB9-DEB9-4FF4-AF48-59E4994236CC}"/>
              </a:ext>
            </a:extLst>
          </p:cNvPr>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624933" y="1728216"/>
            <a:ext cx="4099462" cy="4215384"/>
          </a:xfrm>
          <a:prstGeom prst="rect">
            <a:avLst/>
          </a:prstGeom>
          <a:noFill/>
        </p:spPr>
      </p:pic>
      <p:sp>
        <p:nvSpPr>
          <p:cNvPr id="6" name="TextBox 5">
            <a:extLst>
              <a:ext uri="{FF2B5EF4-FFF2-40B4-BE49-F238E27FC236}">
                <a16:creationId xmlns:a16="http://schemas.microsoft.com/office/drawing/2014/main" id="{81A269A4-470F-FA4B-8411-D3DFB1D7A4E2}"/>
              </a:ext>
            </a:extLst>
          </p:cNvPr>
          <p:cNvSpPr txBox="1"/>
          <p:nvPr/>
        </p:nvSpPr>
        <p:spPr>
          <a:xfrm>
            <a:off x="5801787" y="1728216"/>
            <a:ext cx="5486400" cy="4215384"/>
          </a:xfrm>
          <a:prstGeom prst="rect">
            <a:avLst/>
          </a:prstGeom>
        </p:spPr>
        <p:txBody>
          <a:bodyPr vert="horz" lIns="91440" tIns="45720" rIns="91440" bIns="45720" rtlCol="0">
            <a:normAutofit fontScale="92500" lnSpcReduction="10000"/>
          </a:bodyPr>
          <a:lstStyle/>
          <a:p>
            <a:pPr indent="-228600">
              <a:spcAft>
                <a:spcPts val="600"/>
              </a:spcAft>
              <a:buFont typeface="Arial" panose="020B0604020202020204" pitchFamily="34" charset="0"/>
            </a:pPr>
            <a:r>
              <a:rPr lang="en-US" sz="2400" b="1" dirty="0">
                <a:solidFill>
                  <a:schemeClr val="tx2"/>
                </a:solidFill>
                <a:latin typeface="Gill Sans MT" panose="020B0502020104020203" pitchFamily="34" charset="77"/>
              </a:rPr>
              <a:t>Objectives:</a:t>
            </a:r>
          </a:p>
          <a:p>
            <a:pPr marL="457200" indent="-342900">
              <a:spcAft>
                <a:spcPts val="600"/>
              </a:spcAft>
              <a:buFont typeface="+mj-lt"/>
              <a:buAutoNum type="arabicPeriod"/>
            </a:pPr>
            <a:r>
              <a:rPr lang="en-US" sz="2400" dirty="0">
                <a:solidFill>
                  <a:schemeClr val="tx2"/>
                </a:solidFill>
                <a:latin typeface="Gill Sans MT" panose="020B0502020104020203" pitchFamily="34" charset="77"/>
              </a:rPr>
              <a:t>Standby contracts for critical services</a:t>
            </a:r>
          </a:p>
          <a:p>
            <a:pPr marL="914400" lvl="1" indent="-342900">
              <a:spcAft>
                <a:spcPts val="600"/>
              </a:spcAft>
              <a:buFont typeface="+mj-lt"/>
              <a:buAutoNum type="arabicPeriod"/>
            </a:pPr>
            <a:r>
              <a:rPr lang="en-US" sz="2400" dirty="0">
                <a:solidFill>
                  <a:schemeClr val="tx2"/>
                </a:solidFill>
                <a:latin typeface="Gill Sans MT" panose="020B0502020104020203" pitchFamily="34" charset="77"/>
              </a:rPr>
              <a:t>Procurement compliance</a:t>
            </a:r>
          </a:p>
          <a:p>
            <a:pPr marL="914400" lvl="1" indent="-342900">
              <a:spcAft>
                <a:spcPts val="600"/>
              </a:spcAft>
              <a:buFont typeface="+mj-lt"/>
              <a:buAutoNum type="arabicPeriod"/>
            </a:pPr>
            <a:r>
              <a:rPr lang="en-US" sz="2400" dirty="0">
                <a:solidFill>
                  <a:schemeClr val="tx2"/>
                </a:solidFill>
                <a:latin typeface="Gill Sans MT" panose="020B0502020104020203" pitchFamily="34" charset="77"/>
              </a:rPr>
              <a:t>Co-Op consideration?</a:t>
            </a:r>
          </a:p>
          <a:p>
            <a:pPr marL="914400" lvl="1" indent="-342900">
              <a:spcAft>
                <a:spcPts val="600"/>
              </a:spcAft>
              <a:buFont typeface="+mj-lt"/>
              <a:buAutoNum type="arabicPeriod"/>
            </a:pPr>
            <a:r>
              <a:rPr lang="en-US" sz="2400" dirty="0">
                <a:solidFill>
                  <a:schemeClr val="tx2"/>
                </a:solidFill>
                <a:latin typeface="Gill Sans MT" panose="020B0502020104020203" pitchFamily="34" charset="77"/>
              </a:rPr>
              <a:t>Established rate schedules</a:t>
            </a:r>
          </a:p>
          <a:p>
            <a:pPr marL="457200" indent="-342900">
              <a:spcAft>
                <a:spcPts val="600"/>
              </a:spcAft>
              <a:buFont typeface="+mj-lt"/>
              <a:buAutoNum type="arabicPeriod"/>
            </a:pPr>
            <a:r>
              <a:rPr lang="en-US" sz="2400" dirty="0">
                <a:solidFill>
                  <a:schemeClr val="tx2"/>
                </a:solidFill>
                <a:latin typeface="Gill Sans MT" panose="020B0502020104020203" pitchFamily="34" charset="77"/>
              </a:rPr>
              <a:t>Statement of value updates, if needed</a:t>
            </a:r>
          </a:p>
          <a:p>
            <a:pPr marL="457200" indent="-342900">
              <a:spcAft>
                <a:spcPts val="600"/>
              </a:spcAft>
              <a:buFont typeface="+mj-lt"/>
              <a:buAutoNum type="arabicPeriod"/>
            </a:pPr>
            <a:r>
              <a:rPr lang="en-US" sz="2400" dirty="0">
                <a:solidFill>
                  <a:schemeClr val="tx2"/>
                </a:solidFill>
                <a:latin typeface="Gill Sans MT" panose="020B0502020104020203" pitchFamily="34" charset="77"/>
              </a:rPr>
              <a:t>Disaster recovery strategy and plan</a:t>
            </a:r>
          </a:p>
          <a:p>
            <a:pPr marL="457200" indent="-342900">
              <a:spcAft>
                <a:spcPts val="600"/>
              </a:spcAft>
              <a:buFont typeface="+mj-lt"/>
              <a:buAutoNum type="arabicPeriod"/>
            </a:pPr>
            <a:r>
              <a:rPr lang="en-US" sz="2400" dirty="0">
                <a:solidFill>
                  <a:schemeClr val="tx2"/>
                </a:solidFill>
                <a:latin typeface="Gill Sans MT" panose="020B0502020104020203" pitchFamily="34" charset="77"/>
              </a:rPr>
              <a:t>Online web portal for BCP and “phone tree” of POCs </a:t>
            </a:r>
          </a:p>
          <a:p>
            <a:pPr marL="457200" indent="-342900">
              <a:spcAft>
                <a:spcPts val="600"/>
              </a:spcAft>
              <a:buFont typeface="+mj-lt"/>
              <a:buAutoNum type="arabicPeriod"/>
            </a:pPr>
            <a:r>
              <a:rPr lang="en-US" sz="2400" dirty="0">
                <a:solidFill>
                  <a:schemeClr val="tx2"/>
                </a:solidFill>
                <a:latin typeface="Gill Sans MT" panose="020B0502020104020203" pitchFamily="34" charset="77"/>
              </a:rPr>
              <a:t>Established relationships with Carriers Claims contacts </a:t>
            </a:r>
          </a:p>
          <a:p>
            <a:pPr marL="342900" indent="-228600">
              <a:spcAft>
                <a:spcPts val="600"/>
              </a:spcAft>
              <a:buFont typeface="Arial" panose="020B0604020202020204" pitchFamily="34" charset="0"/>
              <a:buAutoNum type="arabicPeriod"/>
            </a:pPr>
            <a:endParaRPr lang="en-US" sz="2400" dirty="0">
              <a:solidFill>
                <a:schemeClr val="tx2"/>
              </a:solidFill>
            </a:endParaRPr>
          </a:p>
        </p:txBody>
      </p:sp>
    </p:spTree>
    <p:extLst>
      <p:ext uri="{BB962C8B-B14F-4D97-AF65-F5344CB8AC3E}">
        <p14:creationId xmlns:p14="http://schemas.microsoft.com/office/powerpoint/2010/main" val="1338940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12774-9CDE-4F11-9C1D-5AEADDCE3761}"/>
              </a:ext>
            </a:extLst>
          </p:cNvPr>
          <p:cNvSpPr>
            <a:spLocks noGrp="1"/>
          </p:cNvSpPr>
          <p:nvPr>
            <p:ph type="title"/>
          </p:nvPr>
        </p:nvSpPr>
        <p:spPr>
          <a:xfrm>
            <a:off x="425451" y="601688"/>
            <a:ext cx="10447762" cy="914400"/>
          </a:xfrm>
        </p:spPr>
        <p:txBody>
          <a:bodyPr anchor="ctr">
            <a:normAutofit/>
          </a:bodyPr>
          <a:lstStyle/>
          <a:p>
            <a:r>
              <a:rPr lang="en-US" b="1" dirty="0">
                <a:latin typeface="Garamond" panose="02020404030301010803" pitchFamily="18" charset="0"/>
              </a:rPr>
              <a:t>IMPLEMENT:  Best Practices from Risk Management</a:t>
            </a:r>
          </a:p>
        </p:txBody>
      </p:sp>
      <p:graphicFrame>
        <p:nvGraphicFramePr>
          <p:cNvPr id="3" name="Table 5">
            <a:extLst>
              <a:ext uri="{FF2B5EF4-FFF2-40B4-BE49-F238E27FC236}">
                <a16:creationId xmlns:a16="http://schemas.microsoft.com/office/drawing/2014/main" id="{78015DFE-E19E-F7B3-D7F5-CD6683F305DC}"/>
              </a:ext>
            </a:extLst>
          </p:cNvPr>
          <p:cNvGraphicFramePr>
            <a:graphicFrameLocks noGrp="1"/>
          </p:cNvGraphicFramePr>
          <p:nvPr>
            <p:extLst>
              <p:ext uri="{D42A27DB-BD31-4B8C-83A1-F6EECF244321}">
                <p14:modId xmlns:p14="http://schemas.microsoft.com/office/powerpoint/2010/main" val="2365646830"/>
              </p:ext>
            </p:extLst>
          </p:nvPr>
        </p:nvGraphicFramePr>
        <p:xfrm>
          <a:off x="425451" y="1696128"/>
          <a:ext cx="11064876" cy="4560184"/>
        </p:xfrm>
        <a:graphic>
          <a:graphicData uri="http://schemas.openxmlformats.org/drawingml/2006/table">
            <a:tbl>
              <a:tblPr firstRow="1" bandRow="1">
                <a:tableStyleId>{5C22544A-7EE6-4342-B048-85BDC9FD1C3A}</a:tableStyleId>
              </a:tblPr>
              <a:tblGrid>
                <a:gridCol w="5532438">
                  <a:extLst>
                    <a:ext uri="{9D8B030D-6E8A-4147-A177-3AD203B41FA5}">
                      <a16:colId xmlns:a16="http://schemas.microsoft.com/office/drawing/2014/main" val="253097837"/>
                    </a:ext>
                  </a:extLst>
                </a:gridCol>
                <a:gridCol w="5532438">
                  <a:extLst>
                    <a:ext uri="{9D8B030D-6E8A-4147-A177-3AD203B41FA5}">
                      <a16:colId xmlns:a16="http://schemas.microsoft.com/office/drawing/2014/main" val="927484196"/>
                    </a:ext>
                  </a:extLst>
                </a:gridCol>
              </a:tblGrid>
              <a:tr h="8143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Gill Sans MT" panose="020B0502020104020203" pitchFamily="34" charset="77"/>
                        </a:rPr>
                        <a:t>Pinellas County Schools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Gill Sans MT" panose="020B0502020104020203" pitchFamily="34" charset="77"/>
                        </a:rPr>
                        <a:t>Florida College System Risk Management Consortium (FCSRMC)</a:t>
                      </a:r>
                    </a:p>
                  </a:txBody>
                  <a:tcPr/>
                </a:tc>
                <a:extLst>
                  <a:ext uri="{0D108BD9-81ED-4DB2-BD59-A6C34878D82A}">
                    <a16:rowId xmlns:a16="http://schemas.microsoft.com/office/drawing/2014/main" val="202584698"/>
                  </a:ext>
                </a:extLst>
              </a:tr>
              <a:tr h="374586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baseline="0" dirty="0">
                          <a:latin typeface="Gill Sans MT" panose="020B0502020104020203" pitchFamily="34" charset="77"/>
                        </a:rPr>
                        <a:t>Hurricane Preparedness Guide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baseline="0" dirty="0">
                          <a:latin typeface="Gill Sans MT" panose="020B0502020104020203" pitchFamily="34" charset="77"/>
                        </a:rPr>
                        <a:t>Ensure all employees know what to do in the event of a disaster.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baseline="0" dirty="0">
                          <a:latin typeface="Gill Sans MT" panose="020B0502020104020203" pitchFamily="34" charset="77"/>
                        </a:rPr>
                        <a:t>Ready OPS, Intranet, &amp; email communications to all employees and key stakeholders.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baseline="0" dirty="0">
                          <a:latin typeface="Gill Sans MT" panose="020B0502020104020203" pitchFamily="34" charset="77"/>
                        </a:rPr>
                        <a:t>Pre and post hurricane employee messaging with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baseline="0" dirty="0">
                          <a:latin typeface="Gill Sans MT" panose="020B0502020104020203" pitchFamily="34" charset="77"/>
                        </a:rPr>
                        <a:t>Communication on who, what, when, and where.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i="0" baseline="0" dirty="0">
                        <a:latin typeface="Gill Sans MT" panose="020B0502020104020203" pitchFamily="34" charset="77"/>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dirty="0">
                          <a:latin typeface="Gill Sans MT" panose="020B0502020104020203" pitchFamily="34" charset="77"/>
                        </a:rPr>
                        <a:t>In</a:t>
                      </a:r>
                      <a:r>
                        <a:rPr lang="en-US" sz="1800" i="0" baseline="0" dirty="0">
                          <a:latin typeface="Gill Sans MT" panose="020B0502020104020203" pitchFamily="34" charset="77"/>
                        </a:rPr>
                        <a:t> this type of crisis property market, we initiated monthly and then bi-weekly updates to stakeholders.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baseline="0" dirty="0">
                          <a:latin typeface="Gill Sans MT" panose="020B0502020104020203" pitchFamily="34" charset="77"/>
                        </a:rPr>
                        <a:t>Invest in physical appraisals and desk appraisal software this will alleviate insurance underwriter questions.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baseline="0" dirty="0">
                          <a:latin typeface="Gill Sans MT" panose="020B0502020104020203" pitchFamily="34" charset="77"/>
                        </a:rPr>
                        <a:t>Implement a disaster response plan, including steps to be taken before, during, and after a disaster.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baseline="0" dirty="0">
                          <a:latin typeface="Gill Sans MT" panose="020B0502020104020203" pitchFamily="34" charset="77"/>
                        </a:rPr>
                        <a:t>Ensure all employees know what to do in the event of a disaster.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baseline="0" dirty="0">
                          <a:latin typeface="Gill Sans MT" panose="020B0502020104020203" pitchFamily="34" charset="77"/>
                        </a:rPr>
                        <a:t>Conduct regular drills.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baseline="0" dirty="0">
                          <a:latin typeface="Gill Sans MT" panose="020B0502020104020203" pitchFamily="34" charset="77"/>
                        </a:rPr>
                        <a:t>Set up systems to keep everyone informed before, during, and after a disaster.</a:t>
                      </a:r>
                      <a:endParaRPr lang="en-US" sz="1800" i="1" dirty="0">
                        <a:latin typeface="Gill Sans MT" panose="020B0502020104020203" pitchFamily="34" charset="77"/>
                      </a:endParaRPr>
                    </a:p>
                  </a:txBody>
                  <a:tcPr/>
                </a:tc>
                <a:extLst>
                  <a:ext uri="{0D108BD9-81ED-4DB2-BD59-A6C34878D82A}">
                    <a16:rowId xmlns:a16="http://schemas.microsoft.com/office/drawing/2014/main" val="267153004"/>
                  </a:ext>
                </a:extLst>
              </a:tr>
            </a:tbl>
          </a:graphicData>
        </a:graphic>
      </p:graphicFrame>
    </p:spTree>
    <p:extLst>
      <p:ext uri="{BB962C8B-B14F-4D97-AF65-F5344CB8AC3E}">
        <p14:creationId xmlns:p14="http://schemas.microsoft.com/office/powerpoint/2010/main" val="2807706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30840-27EE-AA41-A10E-6882F2B87CFD}"/>
              </a:ext>
            </a:extLst>
          </p:cNvPr>
          <p:cNvSpPr>
            <a:spLocks noGrp="1"/>
          </p:cNvSpPr>
          <p:nvPr>
            <p:ph type="title"/>
          </p:nvPr>
        </p:nvSpPr>
        <p:spPr>
          <a:xfrm>
            <a:off x="446472" y="457200"/>
            <a:ext cx="10447762" cy="914400"/>
          </a:xfrm>
        </p:spPr>
        <p:txBody>
          <a:bodyPr vert="horz" lIns="91440" tIns="45720" rIns="91440" bIns="45720" rtlCol="0" anchor="ctr">
            <a:normAutofit/>
          </a:bodyPr>
          <a:lstStyle/>
          <a:p>
            <a:r>
              <a:rPr lang="en-US" b="1" kern="1200" dirty="0">
                <a:latin typeface="Garamond" panose="02020404030301010803" pitchFamily="18" charset="0"/>
              </a:rPr>
              <a:t>MONITOR </a:t>
            </a:r>
          </a:p>
        </p:txBody>
      </p:sp>
      <p:pic>
        <p:nvPicPr>
          <p:cNvPr id="8" name="Content Placeholder 7" descr="A close up of a logo&#10;&#10;Description automatically generated">
            <a:extLst>
              <a:ext uri="{FF2B5EF4-FFF2-40B4-BE49-F238E27FC236}">
                <a16:creationId xmlns:a16="http://schemas.microsoft.com/office/drawing/2014/main" id="{4D1F9DB9-DEB9-4FF4-AF48-59E4994236CC}"/>
              </a:ext>
            </a:extLst>
          </p:cNvPr>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687995" y="1728216"/>
            <a:ext cx="4099462" cy="4215384"/>
          </a:xfrm>
          <a:prstGeom prst="rect">
            <a:avLst/>
          </a:prstGeom>
          <a:noFill/>
        </p:spPr>
      </p:pic>
      <p:sp>
        <p:nvSpPr>
          <p:cNvPr id="6" name="TextBox 5">
            <a:extLst>
              <a:ext uri="{FF2B5EF4-FFF2-40B4-BE49-F238E27FC236}">
                <a16:creationId xmlns:a16="http://schemas.microsoft.com/office/drawing/2014/main" id="{81A269A4-470F-FA4B-8411-D3DFB1D7A4E2}"/>
              </a:ext>
            </a:extLst>
          </p:cNvPr>
          <p:cNvSpPr txBox="1"/>
          <p:nvPr/>
        </p:nvSpPr>
        <p:spPr>
          <a:xfrm>
            <a:off x="5670353" y="1785287"/>
            <a:ext cx="5486400" cy="4215384"/>
          </a:xfrm>
          <a:prstGeom prst="rect">
            <a:avLst/>
          </a:prstGeom>
        </p:spPr>
        <p:txBody>
          <a:bodyPr vert="horz" lIns="91440" tIns="45720" rIns="91440" bIns="45720" rtlCol="0">
            <a:normAutofit/>
          </a:bodyPr>
          <a:lstStyle/>
          <a:p>
            <a:pPr indent="-228600">
              <a:spcAft>
                <a:spcPts val="600"/>
              </a:spcAft>
              <a:buFont typeface="Arial" panose="020B0604020202020204" pitchFamily="34" charset="0"/>
            </a:pPr>
            <a:r>
              <a:rPr lang="en-US" sz="2400" b="1" dirty="0">
                <a:solidFill>
                  <a:schemeClr val="tx2"/>
                </a:solidFill>
                <a:latin typeface="Gill Sans MT" panose="020B0502020104020203" pitchFamily="34" charset="77"/>
              </a:rPr>
              <a:t>Objectives:</a:t>
            </a:r>
          </a:p>
          <a:p>
            <a:pPr marL="457200" indent="-342900">
              <a:spcAft>
                <a:spcPts val="600"/>
              </a:spcAft>
              <a:buFont typeface="+mj-lt"/>
              <a:buAutoNum type="arabicPeriod"/>
            </a:pPr>
            <a:r>
              <a:rPr lang="en-US" sz="2400" dirty="0">
                <a:solidFill>
                  <a:schemeClr val="tx2"/>
                </a:solidFill>
                <a:latin typeface="Gill Sans MT" panose="020B0502020104020203" pitchFamily="34" charset="77"/>
              </a:rPr>
              <a:t>Additions, deletions, and significant changes to locations, operations, etc.</a:t>
            </a:r>
          </a:p>
          <a:p>
            <a:pPr marL="457200" indent="-342900">
              <a:spcAft>
                <a:spcPts val="600"/>
              </a:spcAft>
              <a:buFont typeface="+mj-lt"/>
              <a:buAutoNum type="arabicPeriod"/>
            </a:pPr>
            <a:r>
              <a:rPr lang="en-US" sz="2400" dirty="0">
                <a:solidFill>
                  <a:schemeClr val="tx2"/>
                </a:solidFill>
                <a:latin typeface="Gill Sans MT" panose="020B0502020104020203" pitchFamily="34" charset="77"/>
              </a:rPr>
              <a:t>SOV - Assess valuations </a:t>
            </a:r>
          </a:p>
          <a:p>
            <a:pPr marL="914400" lvl="1" indent="-342900">
              <a:spcAft>
                <a:spcPts val="600"/>
              </a:spcAft>
              <a:buFont typeface="Arial" panose="020B0604020202020204" pitchFamily="34" charset="0"/>
              <a:buChar char="•"/>
            </a:pPr>
            <a:r>
              <a:rPr lang="en-US" sz="2400" dirty="0">
                <a:solidFill>
                  <a:schemeClr val="tx2"/>
                </a:solidFill>
                <a:latin typeface="Gill Sans MT" panose="020B0502020104020203" pitchFamily="34" charset="77"/>
              </a:rPr>
              <a:t>Appraisal Schedules</a:t>
            </a:r>
          </a:p>
          <a:p>
            <a:pPr marL="457200" indent="-342900">
              <a:spcAft>
                <a:spcPts val="600"/>
              </a:spcAft>
              <a:buFont typeface="+mj-lt"/>
              <a:buAutoNum type="arabicPeriod"/>
            </a:pPr>
            <a:r>
              <a:rPr lang="en-US" sz="2400" dirty="0">
                <a:solidFill>
                  <a:schemeClr val="tx2"/>
                </a:solidFill>
                <a:latin typeface="Gill Sans MT" panose="020B0502020104020203" pitchFamily="34" charset="77"/>
              </a:rPr>
              <a:t>Insurance coverage updates</a:t>
            </a:r>
          </a:p>
          <a:p>
            <a:pPr marL="914400" lvl="1" indent="-342900">
              <a:spcAft>
                <a:spcPts val="600"/>
              </a:spcAft>
              <a:buFont typeface="Arial" panose="020B0604020202020204" pitchFamily="34" charset="0"/>
              <a:buChar char="•"/>
            </a:pPr>
            <a:r>
              <a:rPr lang="en-US" sz="2400" dirty="0">
                <a:solidFill>
                  <a:schemeClr val="tx2"/>
                </a:solidFill>
                <a:latin typeface="Gill Sans MT" panose="020B0502020104020203" pitchFamily="34" charset="77"/>
              </a:rPr>
              <a:t>Retention/Deductible changes </a:t>
            </a:r>
          </a:p>
          <a:p>
            <a:pPr marL="457200" indent="-342900">
              <a:spcAft>
                <a:spcPts val="600"/>
              </a:spcAft>
              <a:buFont typeface="+mj-lt"/>
              <a:buAutoNum type="arabicPeriod"/>
            </a:pPr>
            <a:r>
              <a:rPr lang="en-US" sz="2400" dirty="0">
                <a:solidFill>
                  <a:schemeClr val="tx2"/>
                </a:solidFill>
                <a:latin typeface="Gill Sans MT" panose="020B0502020104020203" pitchFamily="34" charset="77"/>
              </a:rPr>
              <a:t>Standby contract updates</a:t>
            </a:r>
          </a:p>
          <a:p>
            <a:pPr marL="457200" indent="-342900">
              <a:spcAft>
                <a:spcPts val="600"/>
              </a:spcAft>
              <a:buFont typeface="+mj-lt"/>
              <a:buAutoNum type="arabicPeriod"/>
            </a:pPr>
            <a:endParaRPr lang="en-US" sz="2400" dirty="0">
              <a:solidFill>
                <a:schemeClr val="tx2"/>
              </a:solidFill>
            </a:endParaRPr>
          </a:p>
          <a:p>
            <a:pPr marL="342900" indent="-228600">
              <a:spcAft>
                <a:spcPts val="600"/>
              </a:spcAft>
              <a:buFont typeface="Arial" panose="020B0604020202020204" pitchFamily="34" charset="0"/>
              <a:buAutoNum type="arabicPeriod"/>
            </a:pPr>
            <a:endParaRPr lang="en-US" sz="2400" dirty="0">
              <a:solidFill>
                <a:schemeClr val="tx2"/>
              </a:solidFill>
            </a:endParaRPr>
          </a:p>
        </p:txBody>
      </p:sp>
    </p:spTree>
    <p:extLst>
      <p:ext uri="{BB962C8B-B14F-4D97-AF65-F5344CB8AC3E}">
        <p14:creationId xmlns:p14="http://schemas.microsoft.com/office/powerpoint/2010/main" val="3649865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12774-9CDE-4F11-9C1D-5AEADDCE3761}"/>
              </a:ext>
            </a:extLst>
          </p:cNvPr>
          <p:cNvSpPr>
            <a:spLocks noGrp="1"/>
          </p:cNvSpPr>
          <p:nvPr>
            <p:ph type="title"/>
          </p:nvPr>
        </p:nvSpPr>
        <p:spPr>
          <a:xfrm>
            <a:off x="414940" y="542646"/>
            <a:ext cx="10447762" cy="914400"/>
          </a:xfrm>
        </p:spPr>
        <p:txBody>
          <a:bodyPr anchor="ctr">
            <a:normAutofit/>
          </a:bodyPr>
          <a:lstStyle/>
          <a:p>
            <a:r>
              <a:rPr lang="en-US" sz="3000" b="1" dirty="0">
                <a:latin typeface="Garamond" panose="02020404030301010803" pitchFamily="18" charset="0"/>
              </a:rPr>
              <a:t>MONITOR:  Best Practices from Risk Management</a:t>
            </a:r>
          </a:p>
        </p:txBody>
      </p:sp>
      <p:graphicFrame>
        <p:nvGraphicFramePr>
          <p:cNvPr id="3" name="Table 5">
            <a:extLst>
              <a:ext uri="{FF2B5EF4-FFF2-40B4-BE49-F238E27FC236}">
                <a16:creationId xmlns:a16="http://schemas.microsoft.com/office/drawing/2014/main" id="{78015DFE-E19E-F7B3-D7F5-CD6683F305DC}"/>
              </a:ext>
            </a:extLst>
          </p:cNvPr>
          <p:cNvGraphicFramePr>
            <a:graphicFrameLocks noGrp="1"/>
          </p:cNvGraphicFramePr>
          <p:nvPr>
            <p:extLst>
              <p:ext uri="{D42A27DB-BD31-4B8C-83A1-F6EECF244321}">
                <p14:modId xmlns:p14="http://schemas.microsoft.com/office/powerpoint/2010/main" val="2701419524"/>
              </p:ext>
            </p:extLst>
          </p:nvPr>
        </p:nvGraphicFramePr>
        <p:xfrm>
          <a:off x="1204982" y="1866949"/>
          <a:ext cx="9782036" cy="3866849"/>
        </p:xfrm>
        <a:graphic>
          <a:graphicData uri="http://schemas.openxmlformats.org/drawingml/2006/table">
            <a:tbl>
              <a:tblPr firstRow="1" bandRow="1">
                <a:tableStyleId>{5C22544A-7EE6-4342-B048-85BDC9FD1C3A}</a:tableStyleId>
              </a:tblPr>
              <a:tblGrid>
                <a:gridCol w="4891018">
                  <a:extLst>
                    <a:ext uri="{9D8B030D-6E8A-4147-A177-3AD203B41FA5}">
                      <a16:colId xmlns:a16="http://schemas.microsoft.com/office/drawing/2014/main" val="253097837"/>
                    </a:ext>
                  </a:extLst>
                </a:gridCol>
                <a:gridCol w="4891018">
                  <a:extLst>
                    <a:ext uri="{9D8B030D-6E8A-4147-A177-3AD203B41FA5}">
                      <a16:colId xmlns:a16="http://schemas.microsoft.com/office/drawing/2014/main" val="2618739523"/>
                    </a:ext>
                  </a:extLst>
                </a:gridCol>
              </a:tblGrid>
              <a:tr h="7733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Gill Sans MT" panose="020B0502020104020203" pitchFamily="34" charset="77"/>
                        </a:rPr>
                        <a:t>Pinellas County Schools</a:t>
                      </a:r>
                    </a:p>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Gill Sans MT" panose="020B0502020104020203" pitchFamily="34" charset="77"/>
                        </a:rPr>
                        <a:t>Florida College System Risk Management Consortium (FCSRMC)</a:t>
                      </a:r>
                    </a:p>
                  </a:txBody>
                  <a:tcPr/>
                </a:tc>
                <a:extLst>
                  <a:ext uri="{0D108BD9-81ED-4DB2-BD59-A6C34878D82A}">
                    <a16:rowId xmlns:a16="http://schemas.microsoft.com/office/drawing/2014/main" val="202584698"/>
                  </a:ext>
                </a:extLst>
              </a:tr>
              <a:tr h="3093480">
                <a:tc>
                  <a:txBody>
                    <a:bodyPr/>
                    <a:lstStyle/>
                    <a:p>
                      <a:pPr marL="285750" indent="-285750">
                        <a:buFont typeface="Arial" panose="020B0604020202020204" pitchFamily="34" charset="0"/>
                        <a:buChar char="•"/>
                      </a:pPr>
                      <a:r>
                        <a:rPr lang="en-US" dirty="0">
                          <a:latin typeface="Gill Sans MT" panose="020B0502020104020203" pitchFamily="34" charset="77"/>
                        </a:rPr>
                        <a:t>Business Continuity Plans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dirty="0">
                          <a:latin typeface="Gill Sans MT" panose="020B0502020104020203" pitchFamily="34" charset="77"/>
                        </a:rPr>
                        <a:t>Keep your disaster response plan up to date.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latin typeface="Gill Sans MT" panose="020B0502020104020203" pitchFamily="34" charset="77"/>
                        </a:rPr>
                        <a:t>Regularly test and update emergency communication systems: This will help ensure they function when needed.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latin typeface="Gill Sans MT" panose="020B0502020104020203" pitchFamily="34" charset="77"/>
                        </a:rPr>
                        <a:t>Monitor construction timeframes and update SOV accordingly.</a:t>
                      </a:r>
                      <a:endParaRPr lang="en-US" dirty="0">
                        <a:latin typeface="Gill Sans MT" panose="020B0502020104020203" pitchFamily="34" charset="77"/>
                      </a:endParaRPr>
                    </a:p>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dirty="0">
                          <a:latin typeface="Gill Sans MT" panose="020B0502020104020203" pitchFamily="34" charset="77"/>
                        </a:rPr>
                        <a:t>Keep your disaster response plan up to date.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latin typeface="Gill Sans MT" panose="020B0502020104020203" pitchFamily="34" charset="77"/>
                        </a:rPr>
                        <a:t>Collect feedback after drills or actual disasters: Use this feedback to improve your plans.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latin typeface="Gill Sans MT" panose="020B0502020104020203" pitchFamily="34" charset="77"/>
                        </a:rPr>
                        <a:t>Regularly test and update emergency communication systems: This will help ensure they function when needed.</a:t>
                      </a:r>
                    </a:p>
                  </a:txBody>
                  <a:tcPr/>
                </a:tc>
                <a:extLst>
                  <a:ext uri="{0D108BD9-81ED-4DB2-BD59-A6C34878D82A}">
                    <a16:rowId xmlns:a16="http://schemas.microsoft.com/office/drawing/2014/main" val="267153004"/>
                  </a:ext>
                </a:extLst>
              </a:tr>
            </a:tbl>
          </a:graphicData>
        </a:graphic>
      </p:graphicFrame>
    </p:spTree>
    <p:extLst>
      <p:ext uri="{BB962C8B-B14F-4D97-AF65-F5344CB8AC3E}">
        <p14:creationId xmlns:p14="http://schemas.microsoft.com/office/powerpoint/2010/main" val="3245458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6C898E2-A1C0-5441-B8C4-C8FF66319BC6}"/>
              </a:ext>
            </a:extLst>
          </p:cNvPr>
          <p:cNvSpPr txBox="1">
            <a:spLocks/>
          </p:cNvSpPr>
          <p:nvPr/>
        </p:nvSpPr>
        <p:spPr>
          <a:xfrm>
            <a:off x="425451" y="369495"/>
            <a:ext cx="10447762" cy="91440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a:lstStyle>
          <a:p>
            <a:endParaRPr lang="en-US" dirty="0"/>
          </a:p>
          <a:p>
            <a:r>
              <a:rPr lang="en-US" sz="2400" dirty="0">
                <a:latin typeface="Garamond" panose="02020404030301010803" pitchFamily="18" charset="0"/>
              </a:rPr>
              <a:t>QUESTIONS?</a:t>
            </a:r>
            <a:endParaRPr lang="en-US" sz="2400" b="0" i="1" dirty="0">
              <a:latin typeface="Garamond" panose="02020404030301010803" pitchFamily="18" charset="0"/>
            </a:endParaRPr>
          </a:p>
        </p:txBody>
      </p:sp>
      <p:graphicFrame>
        <p:nvGraphicFramePr>
          <p:cNvPr id="6" name="Table 6">
            <a:extLst>
              <a:ext uri="{FF2B5EF4-FFF2-40B4-BE49-F238E27FC236}">
                <a16:creationId xmlns:a16="http://schemas.microsoft.com/office/drawing/2014/main" id="{83EEF917-0475-93D0-06DA-4A1A0F1A91CD}"/>
              </a:ext>
            </a:extLst>
          </p:cNvPr>
          <p:cNvGraphicFramePr>
            <a:graphicFrameLocks noGrp="1"/>
          </p:cNvGraphicFramePr>
          <p:nvPr>
            <p:extLst>
              <p:ext uri="{D42A27DB-BD31-4B8C-83A1-F6EECF244321}">
                <p14:modId xmlns:p14="http://schemas.microsoft.com/office/powerpoint/2010/main" val="1435935955"/>
              </p:ext>
            </p:extLst>
          </p:nvPr>
        </p:nvGraphicFramePr>
        <p:xfrm>
          <a:off x="321549" y="2013886"/>
          <a:ext cx="11018028" cy="3228158"/>
        </p:xfrm>
        <a:graphic>
          <a:graphicData uri="http://schemas.openxmlformats.org/drawingml/2006/table">
            <a:tbl>
              <a:tblPr firstRow="1" bandRow="1">
                <a:tableStyleId>{5C22544A-7EE6-4342-B048-85BDC9FD1C3A}</a:tableStyleId>
              </a:tblPr>
              <a:tblGrid>
                <a:gridCol w="2754507">
                  <a:extLst>
                    <a:ext uri="{9D8B030D-6E8A-4147-A177-3AD203B41FA5}">
                      <a16:colId xmlns:a16="http://schemas.microsoft.com/office/drawing/2014/main" val="2735169471"/>
                    </a:ext>
                  </a:extLst>
                </a:gridCol>
                <a:gridCol w="2754507">
                  <a:extLst>
                    <a:ext uri="{9D8B030D-6E8A-4147-A177-3AD203B41FA5}">
                      <a16:colId xmlns:a16="http://schemas.microsoft.com/office/drawing/2014/main" val="1218893929"/>
                    </a:ext>
                  </a:extLst>
                </a:gridCol>
                <a:gridCol w="2754507">
                  <a:extLst>
                    <a:ext uri="{9D8B030D-6E8A-4147-A177-3AD203B41FA5}">
                      <a16:colId xmlns:a16="http://schemas.microsoft.com/office/drawing/2014/main" val="2756924789"/>
                    </a:ext>
                  </a:extLst>
                </a:gridCol>
                <a:gridCol w="2754507">
                  <a:extLst>
                    <a:ext uri="{9D8B030D-6E8A-4147-A177-3AD203B41FA5}">
                      <a16:colId xmlns:a16="http://schemas.microsoft.com/office/drawing/2014/main" val="3586265378"/>
                    </a:ext>
                  </a:extLst>
                </a:gridCol>
              </a:tblGrid>
              <a:tr h="393518">
                <a:tc>
                  <a:txBody>
                    <a:bodyPr/>
                    <a:lstStyle/>
                    <a:p>
                      <a:pPr algn="ctr"/>
                      <a:r>
                        <a:rPr lang="en-US" dirty="0">
                          <a:latin typeface="Gill Sans MT" panose="020B0502020104020203" pitchFamily="34" charset="77"/>
                        </a:rPr>
                        <a:t>Review</a:t>
                      </a:r>
                    </a:p>
                  </a:txBody>
                  <a:tcPr/>
                </a:tc>
                <a:tc>
                  <a:txBody>
                    <a:bodyPr/>
                    <a:lstStyle/>
                    <a:p>
                      <a:pPr algn="ctr"/>
                      <a:r>
                        <a:rPr lang="en-US" dirty="0">
                          <a:latin typeface="Gill Sans MT" panose="020B0502020104020203" pitchFamily="34" charset="77"/>
                        </a:rPr>
                        <a:t>Identify</a:t>
                      </a:r>
                    </a:p>
                  </a:txBody>
                  <a:tcPr/>
                </a:tc>
                <a:tc>
                  <a:txBody>
                    <a:bodyPr/>
                    <a:lstStyle/>
                    <a:p>
                      <a:pPr algn="ctr"/>
                      <a:r>
                        <a:rPr lang="en-US" dirty="0">
                          <a:latin typeface="Gill Sans MT" panose="020B0502020104020203" pitchFamily="34" charset="77"/>
                        </a:rPr>
                        <a:t>Implement</a:t>
                      </a:r>
                    </a:p>
                  </a:txBody>
                  <a:tcPr/>
                </a:tc>
                <a:tc>
                  <a:txBody>
                    <a:bodyPr/>
                    <a:lstStyle/>
                    <a:p>
                      <a:pPr algn="ctr"/>
                      <a:r>
                        <a:rPr lang="en-US" dirty="0">
                          <a:latin typeface="Gill Sans MT" panose="020B0502020104020203" pitchFamily="34" charset="77"/>
                        </a:rPr>
                        <a:t>Monitor</a:t>
                      </a:r>
                    </a:p>
                  </a:txBody>
                  <a:tcPr/>
                </a:tc>
                <a:extLst>
                  <a:ext uri="{0D108BD9-81ED-4DB2-BD59-A6C34878D82A}">
                    <a16:rowId xmlns:a16="http://schemas.microsoft.com/office/drawing/2014/main" val="1611137011"/>
                  </a:ext>
                </a:extLst>
              </a:tr>
              <a:tr h="2776474">
                <a:tc>
                  <a:txBody>
                    <a:bodyPr/>
                    <a:lstStyle/>
                    <a:p>
                      <a:pPr marL="342900" indent="-342900">
                        <a:buFont typeface="Arial" panose="020B0604020202020204" pitchFamily="34" charset="0"/>
                        <a:buChar char="•"/>
                      </a:pPr>
                      <a:r>
                        <a:rPr lang="en-US" dirty="0">
                          <a:latin typeface="Gill Sans MT" panose="020B0502020104020203" pitchFamily="34" charset="77"/>
                        </a:rPr>
                        <a:t>Commercial Property insurance coverages</a:t>
                      </a:r>
                    </a:p>
                    <a:p>
                      <a:pPr marL="342900" indent="-342900">
                        <a:buFont typeface="Arial" panose="020B0604020202020204" pitchFamily="34" charset="0"/>
                        <a:buChar char="•"/>
                      </a:pPr>
                      <a:r>
                        <a:rPr lang="en-US" dirty="0">
                          <a:latin typeface="Gill Sans MT" panose="020B0502020104020203" pitchFamily="34" charset="77"/>
                        </a:rPr>
                        <a:t>Commercial Property Statement of Values</a:t>
                      </a:r>
                    </a:p>
                    <a:p>
                      <a:pPr marL="342900" indent="-342900">
                        <a:buFont typeface="Arial" panose="020B0604020202020204" pitchFamily="34" charset="0"/>
                        <a:buChar char="•"/>
                      </a:pPr>
                      <a:r>
                        <a:rPr lang="en-US" dirty="0">
                          <a:latin typeface="Gill Sans MT" panose="020B0502020104020203" pitchFamily="34" charset="77"/>
                        </a:rPr>
                        <a:t>Existing Standby Contracts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Gill Sans MT" panose="020B0502020104020203" pitchFamily="34" charset="77"/>
                        </a:rPr>
                        <a:t>Property valuations</a:t>
                      </a:r>
                    </a:p>
                    <a:p>
                      <a:pPr marL="342900" indent="-342900">
                        <a:buFont typeface="Arial" panose="020B0604020202020204" pitchFamily="34" charset="0"/>
                        <a:buChar char="•"/>
                      </a:pPr>
                      <a:endParaRPr lang="en-US" dirty="0">
                        <a:latin typeface="Gill Sans MT" panose="020B0502020104020203" pitchFamily="34" charset="77"/>
                      </a:endParaRPr>
                    </a:p>
                  </a:txBody>
                  <a:tcPr/>
                </a:tc>
                <a:tc>
                  <a:txBody>
                    <a:bodyPr/>
                    <a:lstStyle/>
                    <a:p>
                      <a:pPr marL="285750" indent="-285750">
                        <a:buFont typeface="Arial" panose="020B0604020202020204" pitchFamily="34" charset="0"/>
                        <a:buChar char="•"/>
                      </a:pPr>
                      <a:r>
                        <a:rPr lang="en-US" dirty="0">
                          <a:latin typeface="Gill Sans MT" panose="020B0502020104020203" pitchFamily="34" charset="77"/>
                        </a:rPr>
                        <a:t>Potential risks based on location and loss history</a:t>
                      </a:r>
                    </a:p>
                    <a:p>
                      <a:pPr marL="285750" indent="-285750">
                        <a:buFont typeface="Arial" panose="020B0604020202020204" pitchFamily="34" charset="0"/>
                        <a:buChar char="•"/>
                      </a:pPr>
                      <a:r>
                        <a:rPr lang="en-US" dirty="0">
                          <a:latin typeface="Gill Sans MT" panose="020B0502020104020203" pitchFamily="34" charset="77"/>
                        </a:rPr>
                        <a:t>Key areas for potential improvement</a:t>
                      </a:r>
                    </a:p>
                    <a:p>
                      <a:pPr marL="285750" indent="-285750">
                        <a:buFont typeface="Arial" panose="020B0604020202020204" pitchFamily="34" charset="0"/>
                        <a:buChar char="•"/>
                      </a:pPr>
                      <a:r>
                        <a:rPr lang="en-US" dirty="0">
                          <a:latin typeface="Gill Sans MT" panose="020B0502020104020203" pitchFamily="34" charset="77"/>
                        </a:rPr>
                        <a:t>Completeness of commercial property documentation</a:t>
                      </a:r>
                    </a:p>
                    <a:p>
                      <a:pPr marL="285750" indent="-285750">
                        <a:buFont typeface="Arial" panose="020B0604020202020204" pitchFamily="34" charset="0"/>
                        <a:buChar char="•"/>
                      </a:pPr>
                      <a:r>
                        <a:rPr lang="en-US" dirty="0">
                          <a:latin typeface="Gill Sans MT" panose="020B0502020104020203" pitchFamily="34" charset="77"/>
                        </a:rPr>
                        <a:t>Key locations</a:t>
                      </a:r>
                    </a:p>
                  </a:txBody>
                  <a:tcPr/>
                </a:tc>
                <a:tc>
                  <a:txBody>
                    <a:bodyPr/>
                    <a:lstStyle/>
                    <a:p>
                      <a:pPr marL="285750" indent="-285750">
                        <a:buFont typeface="Arial" panose="020B0604020202020204" pitchFamily="34" charset="0"/>
                        <a:buChar char="•"/>
                      </a:pPr>
                      <a:r>
                        <a:rPr lang="en-US" dirty="0">
                          <a:latin typeface="Gill Sans MT" panose="020B0502020104020203" pitchFamily="34" charset="77"/>
                        </a:rPr>
                        <a:t>Standby contracts for critical services</a:t>
                      </a:r>
                    </a:p>
                    <a:p>
                      <a:pPr marL="285750" indent="-285750">
                        <a:buFont typeface="Arial" panose="020B0604020202020204" pitchFamily="34" charset="0"/>
                        <a:buChar char="•"/>
                      </a:pPr>
                      <a:r>
                        <a:rPr lang="en-US" dirty="0">
                          <a:latin typeface="Gill Sans MT" panose="020B0502020104020203" pitchFamily="34" charset="77"/>
                        </a:rPr>
                        <a:t>Statement of value updates, if needed</a:t>
                      </a:r>
                    </a:p>
                    <a:p>
                      <a:pPr marL="285750" indent="-285750">
                        <a:buFont typeface="Arial" panose="020B0604020202020204" pitchFamily="34" charset="0"/>
                        <a:buChar char="•"/>
                      </a:pPr>
                      <a:r>
                        <a:rPr lang="en-US" dirty="0">
                          <a:latin typeface="Gill Sans MT" panose="020B0502020104020203" pitchFamily="34" charset="77"/>
                        </a:rPr>
                        <a:t>Property appraisals</a:t>
                      </a:r>
                    </a:p>
                    <a:p>
                      <a:pPr marL="285750" indent="-285750">
                        <a:buFont typeface="Arial" panose="020B0604020202020204" pitchFamily="34" charset="0"/>
                        <a:buChar char="•"/>
                      </a:pPr>
                      <a:r>
                        <a:rPr lang="en-US" dirty="0">
                          <a:latin typeface="Gill Sans MT" panose="020B0502020104020203" pitchFamily="34" charset="77"/>
                        </a:rPr>
                        <a:t>Analytical modeling</a:t>
                      </a:r>
                    </a:p>
                    <a:p>
                      <a:pPr marL="285750" indent="-285750">
                        <a:buFont typeface="Arial" panose="020B0604020202020204" pitchFamily="34" charset="0"/>
                        <a:buChar char="•"/>
                      </a:pPr>
                      <a:r>
                        <a:rPr lang="en-US" dirty="0">
                          <a:latin typeface="Gill Sans MT" panose="020B0502020104020203" pitchFamily="34" charset="77"/>
                        </a:rPr>
                        <a:t>Creative broker solutions and strategies</a:t>
                      </a:r>
                    </a:p>
                  </a:txBody>
                  <a:tcPr/>
                </a:tc>
                <a:tc>
                  <a:txBody>
                    <a:bodyPr/>
                    <a:lstStyle/>
                    <a:p>
                      <a:pPr marL="285750" indent="-285750">
                        <a:buFont typeface="Arial" panose="020B0604020202020204" pitchFamily="34" charset="0"/>
                        <a:buChar char="•"/>
                      </a:pPr>
                      <a:r>
                        <a:rPr lang="en-US" dirty="0">
                          <a:latin typeface="Gill Sans MT" panose="020B0502020104020203" pitchFamily="34" charset="77"/>
                        </a:rPr>
                        <a:t>Additions, deletions, and significant changes to locations, operations, etc.</a:t>
                      </a:r>
                    </a:p>
                    <a:p>
                      <a:pPr marL="285750" indent="-285750">
                        <a:buFont typeface="Arial" panose="020B0604020202020204" pitchFamily="34" charset="0"/>
                        <a:buChar char="•"/>
                      </a:pPr>
                      <a:r>
                        <a:rPr lang="en-US" dirty="0">
                          <a:latin typeface="Gill Sans MT" panose="020B0502020104020203" pitchFamily="34" charset="77"/>
                        </a:rPr>
                        <a:t>Insurance coverage updates</a:t>
                      </a:r>
                    </a:p>
                    <a:p>
                      <a:pPr marL="285750" indent="-285750">
                        <a:buFont typeface="Arial" panose="020B0604020202020204" pitchFamily="34" charset="0"/>
                        <a:buChar char="•"/>
                      </a:pPr>
                      <a:r>
                        <a:rPr lang="en-US" dirty="0">
                          <a:latin typeface="Gill Sans MT" panose="020B0502020104020203" pitchFamily="34" charset="77"/>
                        </a:rPr>
                        <a:t>Standby contract updates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Gill Sans MT" panose="020B0502020104020203" pitchFamily="34" charset="77"/>
                        </a:rPr>
                        <a:t>Appraisal Schedules</a:t>
                      </a:r>
                    </a:p>
                    <a:p>
                      <a:pPr marL="285750" indent="-285750">
                        <a:buFont typeface="Arial" panose="020B0604020202020204" pitchFamily="34" charset="0"/>
                        <a:buChar char="•"/>
                      </a:pPr>
                      <a:endParaRPr lang="en-US" dirty="0">
                        <a:latin typeface="Gill Sans MT" panose="020B0502020104020203" pitchFamily="34" charset="77"/>
                      </a:endParaRPr>
                    </a:p>
                  </a:txBody>
                  <a:tcPr/>
                </a:tc>
                <a:extLst>
                  <a:ext uri="{0D108BD9-81ED-4DB2-BD59-A6C34878D82A}">
                    <a16:rowId xmlns:a16="http://schemas.microsoft.com/office/drawing/2014/main" val="2967074079"/>
                  </a:ext>
                </a:extLst>
              </a:tr>
            </a:tbl>
          </a:graphicData>
        </a:graphic>
      </p:graphicFrame>
      <p:sp>
        <p:nvSpPr>
          <p:cNvPr id="3" name="Content Placeholder 2">
            <a:extLst>
              <a:ext uri="{FF2B5EF4-FFF2-40B4-BE49-F238E27FC236}">
                <a16:creationId xmlns:a16="http://schemas.microsoft.com/office/drawing/2014/main" id="{71031A37-6CCE-FF97-2527-C452D4010DB6}"/>
              </a:ext>
            </a:extLst>
          </p:cNvPr>
          <p:cNvSpPr>
            <a:spLocks noGrp="1"/>
          </p:cNvSpPr>
          <p:nvPr>
            <p:ph idx="1"/>
          </p:nvPr>
        </p:nvSpPr>
        <p:spPr/>
        <p:txBody>
          <a:bodyPr/>
          <a:lstStyle/>
          <a:p>
            <a:endParaRPr lang="en-US"/>
          </a:p>
        </p:txBody>
      </p:sp>
    </p:spTree>
    <p:custDataLst>
      <p:tags r:id="rId1"/>
    </p:custDataLst>
    <p:extLst>
      <p:ext uri="{BB962C8B-B14F-4D97-AF65-F5344CB8AC3E}">
        <p14:creationId xmlns:p14="http://schemas.microsoft.com/office/powerpoint/2010/main" val="4263573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42A4D2-B726-4D13-A120-0BA1A47F30DE}"/>
              </a:ext>
            </a:extLst>
          </p:cNvPr>
          <p:cNvSpPr>
            <a:spLocks noGrp="1"/>
          </p:cNvSpPr>
          <p:nvPr>
            <p:ph type="title"/>
          </p:nvPr>
        </p:nvSpPr>
        <p:spPr>
          <a:xfrm>
            <a:off x="425450" y="1743956"/>
            <a:ext cx="11109412" cy="4199643"/>
          </a:xfrm>
        </p:spPr>
        <p:txBody>
          <a:bodyPr/>
          <a:lstStyle/>
          <a:p>
            <a:r>
              <a:rPr lang="en-US" sz="2000" u="sng" dirty="0">
                <a:solidFill>
                  <a:schemeClr val="tx2"/>
                </a:solidFill>
                <a:latin typeface="Gill Sans MT" panose="020B0502020104020203" pitchFamily="34" charset="77"/>
              </a:rPr>
              <a:t>Pre-Season!</a:t>
            </a:r>
            <a:br>
              <a:rPr lang="en-US" sz="2000" u="sng" dirty="0">
                <a:solidFill>
                  <a:schemeClr val="tx2"/>
                </a:solidFill>
                <a:latin typeface="Gill Sans MT" panose="020B0502020104020203" pitchFamily="34" charset="77"/>
              </a:rPr>
            </a:br>
            <a:r>
              <a:rPr lang="en-US" sz="2000" b="0" dirty="0">
                <a:solidFill>
                  <a:schemeClr val="tx2"/>
                </a:solidFill>
                <a:latin typeface="Gill Sans MT" panose="020B0502020104020203" pitchFamily="34" charset="77"/>
              </a:rPr>
              <a:t>Just as in sports, a disaster pre-season affords school districts and colleges the ability to analyze coverage effectiveness, prepare for the uncertainty of a post-disaster environment, and gauge their disaster recovery fitness level. </a:t>
            </a:r>
            <a:br>
              <a:rPr lang="en-US" sz="2000" b="0" dirty="0">
                <a:solidFill>
                  <a:schemeClr val="tx2"/>
                </a:solidFill>
                <a:latin typeface="Gill Sans MT" panose="020B0502020104020203" pitchFamily="34" charset="77"/>
              </a:rPr>
            </a:br>
            <a:br>
              <a:rPr lang="en-US" sz="2000" b="0" dirty="0">
                <a:solidFill>
                  <a:schemeClr val="tx2"/>
                </a:solidFill>
                <a:latin typeface="Gill Sans MT" panose="020B0502020104020203" pitchFamily="34" charset="77"/>
              </a:rPr>
            </a:br>
            <a:r>
              <a:rPr lang="en-US" sz="2000" b="0" dirty="0">
                <a:solidFill>
                  <a:schemeClr val="tx2"/>
                </a:solidFill>
                <a:latin typeface="Gill Sans MT" panose="020B0502020104020203" pitchFamily="34" charset="77"/>
              </a:rPr>
              <a:t>Before the next fire, flood, hail, tornado, or hurricane, make sure your organization is Planning For Disaster!</a:t>
            </a:r>
            <a:br>
              <a:rPr lang="en-US" sz="2000" b="0" dirty="0">
                <a:solidFill>
                  <a:schemeClr val="tx2"/>
                </a:solidFill>
                <a:latin typeface="Gill Sans MT" panose="020B0502020104020203" pitchFamily="34" charset="77"/>
              </a:rPr>
            </a:br>
            <a:br>
              <a:rPr lang="en-US" sz="900" b="0" dirty="0">
                <a:solidFill>
                  <a:schemeClr val="tx2"/>
                </a:solidFill>
                <a:latin typeface="Gill Sans MT" panose="020B0502020104020203" pitchFamily="34" charset="77"/>
              </a:rPr>
            </a:br>
            <a:br>
              <a:rPr lang="en-US" sz="900" b="0" dirty="0">
                <a:solidFill>
                  <a:schemeClr val="tx2"/>
                </a:solidFill>
                <a:latin typeface="Gill Sans MT" panose="020B0502020104020203" pitchFamily="34" charset="77"/>
              </a:rPr>
            </a:br>
            <a:br>
              <a:rPr lang="en-US" sz="900" b="0" dirty="0">
                <a:solidFill>
                  <a:schemeClr val="tx2"/>
                </a:solidFill>
                <a:latin typeface="Gill Sans MT" panose="020B0502020104020203" pitchFamily="34" charset="77"/>
              </a:rPr>
            </a:br>
            <a:r>
              <a:rPr lang="en-US" sz="2000" dirty="0">
                <a:solidFill>
                  <a:schemeClr val="tx2"/>
                </a:solidFill>
                <a:latin typeface="Gill Sans MT" panose="020B0502020104020203" pitchFamily="34" charset="77"/>
              </a:rPr>
              <a:t>Learning Objectives</a:t>
            </a:r>
            <a:r>
              <a:rPr lang="en-US" sz="2000" b="0" dirty="0">
                <a:solidFill>
                  <a:schemeClr val="tx2"/>
                </a:solidFill>
                <a:latin typeface="Gill Sans MT" panose="020B0502020104020203" pitchFamily="34" charset="77"/>
              </a:rPr>
              <a:t>:</a:t>
            </a:r>
            <a:br>
              <a:rPr lang="en-US" sz="2000" b="0" dirty="0">
                <a:solidFill>
                  <a:schemeClr val="tx2"/>
                </a:solidFill>
                <a:latin typeface="Gill Sans MT" panose="020B0502020104020203" pitchFamily="34" charset="77"/>
              </a:rPr>
            </a:br>
            <a:r>
              <a:rPr lang="en-US" sz="2000" b="0" dirty="0">
                <a:solidFill>
                  <a:schemeClr val="tx2"/>
                </a:solidFill>
                <a:latin typeface="Gill Sans MT" panose="020B0502020104020203" pitchFamily="34" charset="77"/>
              </a:rPr>
              <a:t>1) Simplified approach to develop a disaster recovery plan </a:t>
            </a:r>
            <a:br>
              <a:rPr lang="en-US" sz="2000" b="0" dirty="0">
                <a:solidFill>
                  <a:schemeClr val="tx2"/>
                </a:solidFill>
                <a:latin typeface="Gill Sans MT" panose="020B0502020104020203" pitchFamily="34" charset="77"/>
              </a:rPr>
            </a:br>
            <a:r>
              <a:rPr lang="en-US" sz="2000" b="0" dirty="0">
                <a:solidFill>
                  <a:schemeClr val="tx2"/>
                </a:solidFill>
                <a:latin typeface="Gill Sans MT" panose="020B0502020104020203" pitchFamily="34" charset="77"/>
              </a:rPr>
              <a:t>2) Proactive steps to minimize downtime and restore your operations quickly</a:t>
            </a:r>
            <a:br>
              <a:rPr lang="en-US" sz="2000" b="0" dirty="0">
                <a:solidFill>
                  <a:schemeClr val="tx2"/>
                </a:solidFill>
                <a:latin typeface="Gill Sans MT" panose="020B0502020104020203" pitchFamily="34" charset="77"/>
              </a:rPr>
            </a:br>
            <a:r>
              <a:rPr lang="en-US" sz="2000" b="0" dirty="0">
                <a:solidFill>
                  <a:schemeClr val="tx2"/>
                </a:solidFill>
                <a:latin typeface="Gill Sans MT" panose="020B0502020104020203" pitchFamily="34" charset="77"/>
              </a:rPr>
              <a:t>3) Review and assess your commercial property insurance coverage</a:t>
            </a:r>
          </a:p>
        </p:txBody>
      </p:sp>
      <p:sp>
        <p:nvSpPr>
          <p:cNvPr id="18" name="Title 1">
            <a:extLst>
              <a:ext uri="{FF2B5EF4-FFF2-40B4-BE49-F238E27FC236}">
                <a16:creationId xmlns:a16="http://schemas.microsoft.com/office/drawing/2014/main" id="{76C898E2-A1C0-5441-B8C4-C8FF66319BC6}"/>
              </a:ext>
            </a:extLst>
          </p:cNvPr>
          <p:cNvSpPr txBox="1">
            <a:spLocks/>
          </p:cNvSpPr>
          <p:nvPr/>
        </p:nvSpPr>
        <p:spPr>
          <a:xfrm>
            <a:off x="425451" y="353459"/>
            <a:ext cx="10447762" cy="91440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a:lstStyle>
          <a:p>
            <a:endParaRPr lang="en-US" dirty="0"/>
          </a:p>
          <a:p>
            <a:r>
              <a:rPr lang="en-US" sz="2400" dirty="0">
                <a:latin typeface="Garamond" panose="02020404030301010803" pitchFamily="18" charset="0"/>
              </a:rPr>
              <a:t>The Value of a Pre-Season: Planning for Disaster</a:t>
            </a:r>
            <a:endParaRPr lang="en-US" sz="2400" b="0" i="1" dirty="0">
              <a:latin typeface="Garamond" panose="02020404030301010803" pitchFamily="18" charset="0"/>
            </a:endParaRPr>
          </a:p>
        </p:txBody>
      </p:sp>
      <p:pic>
        <p:nvPicPr>
          <p:cNvPr id="9" name="Content Placeholder 8" descr="A diagram of a process&#10;&#10;Description automatically generated">
            <a:extLst>
              <a:ext uri="{FF2B5EF4-FFF2-40B4-BE49-F238E27FC236}">
                <a16:creationId xmlns:a16="http://schemas.microsoft.com/office/drawing/2014/main" id="{EDF15341-90A7-007C-DAEC-FE634ABD370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284726" y="4219633"/>
            <a:ext cx="1948382" cy="1930341"/>
          </a:xfrm>
        </p:spPr>
      </p:pic>
    </p:spTree>
    <p:custDataLst>
      <p:tags r:id="rId1"/>
    </p:custDataLst>
    <p:extLst>
      <p:ext uri="{BB962C8B-B14F-4D97-AF65-F5344CB8AC3E}">
        <p14:creationId xmlns:p14="http://schemas.microsoft.com/office/powerpoint/2010/main" val="2399830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FEB37-B9AE-FD7D-01EA-9FD811DBE5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FA3FC2-6297-8FCF-8C29-62B0A5894F75}"/>
              </a:ext>
            </a:extLst>
          </p:cNvPr>
          <p:cNvSpPr>
            <a:spLocks noGrp="1"/>
          </p:cNvSpPr>
          <p:nvPr>
            <p:ph type="title"/>
          </p:nvPr>
        </p:nvSpPr>
        <p:spPr>
          <a:xfrm>
            <a:off x="458231" y="381621"/>
            <a:ext cx="10515600" cy="1325563"/>
          </a:xfrm>
        </p:spPr>
        <p:txBody>
          <a:bodyPr/>
          <a:lstStyle/>
          <a:p>
            <a:r>
              <a:rPr lang="en-US" sz="3000" b="1" dirty="0">
                <a:latin typeface="Garamond" panose="02020404030301010803" pitchFamily="18" charset="0"/>
              </a:rPr>
              <a:t>Contact Us</a:t>
            </a:r>
          </a:p>
        </p:txBody>
      </p:sp>
      <p:sp>
        <p:nvSpPr>
          <p:cNvPr id="3" name="Content Placeholder 2">
            <a:extLst>
              <a:ext uri="{FF2B5EF4-FFF2-40B4-BE49-F238E27FC236}">
                <a16:creationId xmlns:a16="http://schemas.microsoft.com/office/drawing/2014/main" id="{BFAC1385-E995-8E25-0DEE-03FC3053F680}"/>
              </a:ext>
            </a:extLst>
          </p:cNvPr>
          <p:cNvSpPr>
            <a:spLocks noGrp="1"/>
          </p:cNvSpPr>
          <p:nvPr>
            <p:ph idx="1"/>
          </p:nvPr>
        </p:nvSpPr>
        <p:spPr>
          <a:xfrm>
            <a:off x="2786971" y="1949847"/>
            <a:ext cx="9999562" cy="4214742"/>
          </a:xfrm>
        </p:spPr>
        <p:txBody>
          <a:bodyPr/>
          <a:lstStyle/>
          <a:p>
            <a:pPr marL="0" indent="0">
              <a:lnSpc>
                <a:spcPct val="100000"/>
              </a:lnSpc>
              <a:spcBef>
                <a:spcPts val="0"/>
              </a:spcBef>
              <a:buNone/>
            </a:pPr>
            <a:r>
              <a:rPr lang="en-US" sz="2000" dirty="0">
                <a:latin typeface="Gill Sans MT" panose="020B0502020104020203" pitchFamily="34" charset="77"/>
              </a:rPr>
              <a:t>Cory Brandt – DRS</a:t>
            </a:r>
          </a:p>
          <a:p>
            <a:pPr marL="0" indent="0">
              <a:lnSpc>
                <a:spcPct val="100000"/>
              </a:lnSpc>
              <a:spcBef>
                <a:spcPts val="0"/>
              </a:spcBef>
              <a:buNone/>
            </a:pPr>
            <a:r>
              <a:rPr lang="en-US" sz="2000" dirty="0">
                <a:latin typeface="Gill Sans MT" panose="020B0502020104020203" pitchFamily="34" charset="77"/>
              </a:rPr>
              <a:t>949.244.1338</a:t>
            </a:r>
          </a:p>
          <a:p>
            <a:pPr marL="0" indent="0">
              <a:lnSpc>
                <a:spcPct val="100000"/>
              </a:lnSpc>
              <a:spcBef>
                <a:spcPts val="0"/>
              </a:spcBef>
              <a:buNone/>
            </a:pPr>
            <a:r>
              <a:rPr lang="en-US" sz="2000" dirty="0">
                <a:latin typeface="Gill Sans MT" panose="020B0502020104020203" pitchFamily="34" charset="77"/>
                <a:hlinkClick r:id="rId3"/>
              </a:rPr>
              <a:t>Jtrahan@drsconsults.com</a:t>
            </a:r>
            <a:endParaRPr lang="en-US" sz="2000" dirty="0">
              <a:latin typeface="Gill Sans MT" panose="020B0502020104020203" pitchFamily="34" charset="77"/>
            </a:endParaRPr>
          </a:p>
          <a:p>
            <a:pPr marL="0" indent="0">
              <a:lnSpc>
                <a:spcPct val="100000"/>
              </a:lnSpc>
              <a:spcBef>
                <a:spcPts val="0"/>
              </a:spcBef>
              <a:buNone/>
            </a:pPr>
            <a:br>
              <a:rPr lang="en-US" sz="2000" dirty="0">
                <a:latin typeface="Gill Sans MT" panose="020B0502020104020203" pitchFamily="34" charset="77"/>
              </a:rPr>
            </a:br>
            <a:r>
              <a:rPr lang="en-US" sz="2000" dirty="0">
                <a:latin typeface="Gill Sans MT" panose="020B0502020104020203" pitchFamily="34" charset="77"/>
              </a:rPr>
              <a:t>Tony Ganstine – Florida College System Risk Management Consortium</a:t>
            </a:r>
          </a:p>
          <a:p>
            <a:pPr marL="0" indent="0">
              <a:lnSpc>
                <a:spcPct val="100000"/>
              </a:lnSpc>
              <a:spcBef>
                <a:spcPts val="0"/>
              </a:spcBef>
              <a:buNone/>
            </a:pPr>
            <a:r>
              <a:rPr lang="en-US"/>
              <a:t>850</a:t>
            </a:r>
            <a:r>
              <a:rPr lang="en-US" sz="2000">
                <a:latin typeface="Gill Sans MT" panose="020B0502020104020203" pitchFamily="34" charset="77"/>
              </a:rPr>
              <a:t>.557.7356</a:t>
            </a:r>
            <a:endParaRPr lang="en-US" sz="2000" dirty="0">
              <a:latin typeface="Gill Sans MT" panose="020B0502020104020203" pitchFamily="34" charset="77"/>
            </a:endParaRPr>
          </a:p>
          <a:p>
            <a:pPr marL="0" indent="0">
              <a:lnSpc>
                <a:spcPct val="100000"/>
              </a:lnSpc>
              <a:spcBef>
                <a:spcPts val="0"/>
              </a:spcBef>
              <a:buNone/>
            </a:pPr>
            <a:r>
              <a:rPr lang="en-US" dirty="0">
                <a:hlinkClick r:id="rId4"/>
              </a:rPr>
              <a:t>tganstine</a:t>
            </a:r>
            <a:r>
              <a:rPr lang="en-US" sz="2000" dirty="0">
                <a:hlinkClick r:id="rId4"/>
              </a:rPr>
              <a:t>@fcsrmc.com</a:t>
            </a:r>
            <a:endParaRPr lang="en-US" sz="2000" dirty="0">
              <a:latin typeface="Gill Sans MT" panose="020B0502020104020203" pitchFamily="34" charset="77"/>
            </a:endParaRPr>
          </a:p>
          <a:p>
            <a:pPr marL="0" indent="0">
              <a:lnSpc>
                <a:spcPct val="100000"/>
              </a:lnSpc>
              <a:spcBef>
                <a:spcPts val="0"/>
              </a:spcBef>
              <a:buNone/>
            </a:pPr>
            <a:endParaRPr lang="en-US" sz="2000" dirty="0">
              <a:latin typeface="Gill Sans MT" panose="020B0502020104020203" pitchFamily="34" charset="77"/>
            </a:endParaRPr>
          </a:p>
          <a:p>
            <a:pPr marL="0" indent="0">
              <a:lnSpc>
                <a:spcPct val="100000"/>
              </a:lnSpc>
              <a:spcBef>
                <a:spcPts val="0"/>
              </a:spcBef>
              <a:buNone/>
            </a:pPr>
            <a:r>
              <a:rPr lang="en-US" sz="2000" dirty="0">
                <a:latin typeface="Gill Sans MT" panose="020B0502020104020203" pitchFamily="34" charset="77"/>
              </a:rPr>
              <a:t>John </a:t>
            </a:r>
            <a:r>
              <a:rPr lang="en-US" sz="2000" dirty="0" err="1">
                <a:latin typeface="Gill Sans MT" panose="020B0502020104020203" pitchFamily="34" charset="77"/>
              </a:rPr>
              <a:t>Scacca</a:t>
            </a:r>
            <a:r>
              <a:rPr lang="en-US" sz="2000" dirty="0">
                <a:latin typeface="Gill Sans MT" panose="020B0502020104020203" pitchFamily="34" charset="77"/>
              </a:rPr>
              <a:t> – Pinellas County Schools</a:t>
            </a:r>
          </a:p>
          <a:p>
            <a:pPr marL="0" indent="0">
              <a:lnSpc>
                <a:spcPct val="100000"/>
              </a:lnSpc>
              <a:spcBef>
                <a:spcPts val="0"/>
              </a:spcBef>
              <a:buNone/>
            </a:pPr>
            <a:r>
              <a:rPr lang="en-US" sz="2000" dirty="0">
                <a:latin typeface="Gill Sans MT" panose="020B0502020104020203" pitchFamily="34" charset="77"/>
              </a:rPr>
              <a:t>727.588.6078</a:t>
            </a:r>
          </a:p>
          <a:p>
            <a:pPr marL="0" indent="0">
              <a:lnSpc>
                <a:spcPct val="100000"/>
              </a:lnSpc>
              <a:spcBef>
                <a:spcPts val="0"/>
              </a:spcBef>
              <a:buNone/>
            </a:pPr>
            <a:r>
              <a:rPr lang="en-US" sz="2000" dirty="0">
                <a:latin typeface="Gill Sans MT" panose="020B0502020104020203" pitchFamily="34" charset="77"/>
                <a:hlinkClick r:id="rId5"/>
              </a:rPr>
              <a:t>SCACCAJ@pcsb.org</a:t>
            </a:r>
            <a:endParaRPr lang="en-US" sz="2000" dirty="0">
              <a:latin typeface="Gill Sans MT" panose="020B0502020104020203" pitchFamily="34" charset="77"/>
            </a:endParaRPr>
          </a:p>
        </p:txBody>
      </p:sp>
    </p:spTree>
    <p:extLst>
      <p:ext uri="{BB962C8B-B14F-4D97-AF65-F5344CB8AC3E}">
        <p14:creationId xmlns:p14="http://schemas.microsoft.com/office/powerpoint/2010/main" val="2795886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6C898E2-A1C0-5441-B8C4-C8FF66319BC6}"/>
              </a:ext>
            </a:extLst>
          </p:cNvPr>
          <p:cNvSpPr txBox="1">
            <a:spLocks/>
          </p:cNvSpPr>
          <p:nvPr/>
        </p:nvSpPr>
        <p:spPr>
          <a:xfrm>
            <a:off x="425451" y="353459"/>
            <a:ext cx="10447762" cy="91440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a:lstStyle>
          <a:p>
            <a:endParaRPr lang="en-US" dirty="0"/>
          </a:p>
          <a:p>
            <a:r>
              <a:rPr lang="en-US" sz="2400" dirty="0">
                <a:latin typeface="Garamond" panose="02020404030301010803" pitchFamily="18" charset="0"/>
              </a:rPr>
              <a:t>The Value of a Pre-Season: Planning for Disaster</a:t>
            </a:r>
            <a:endParaRPr lang="en-US" sz="2400" b="0" i="1" dirty="0">
              <a:latin typeface="Garamond" panose="02020404030301010803" pitchFamily="18" charset="0"/>
            </a:endParaRPr>
          </a:p>
        </p:txBody>
      </p:sp>
      <p:graphicFrame>
        <p:nvGraphicFramePr>
          <p:cNvPr id="6" name="Table 6">
            <a:extLst>
              <a:ext uri="{FF2B5EF4-FFF2-40B4-BE49-F238E27FC236}">
                <a16:creationId xmlns:a16="http://schemas.microsoft.com/office/drawing/2014/main" id="{83EEF917-0475-93D0-06DA-4A1A0F1A91CD}"/>
              </a:ext>
            </a:extLst>
          </p:cNvPr>
          <p:cNvGraphicFramePr>
            <a:graphicFrameLocks noGrp="1"/>
          </p:cNvGraphicFramePr>
          <p:nvPr/>
        </p:nvGraphicFramePr>
        <p:xfrm>
          <a:off x="516834" y="1962056"/>
          <a:ext cx="11018028" cy="3169992"/>
        </p:xfrm>
        <a:graphic>
          <a:graphicData uri="http://schemas.openxmlformats.org/drawingml/2006/table">
            <a:tbl>
              <a:tblPr firstRow="1" bandRow="1">
                <a:tableStyleId>{5C22544A-7EE6-4342-B048-85BDC9FD1C3A}</a:tableStyleId>
              </a:tblPr>
              <a:tblGrid>
                <a:gridCol w="2754507">
                  <a:extLst>
                    <a:ext uri="{9D8B030D-6E8A-4147-A177-3AD203B41FA5}">
                      <a16:colId xmlns:a16="http://schemas.microsoft.com/office/drawing/2014/main" val="2735169471"/>
                    </a:ext>
                  </a:extLst>
                </a:gridCol>
                <a:gridCol w="2754507">
                  <a:extLst>
                    <a:ext uri="{9D8B030D-6E8A-4147-A177-3AD203B41FA5}">
                      <a16:colId xmlns:a16="http://schemas.microsoft.com/office/drawing/2014/main" val="1218893929"/>
                    </a:ext>
                  </a:extLst>
                </a:gridCol>
                <a:gridCol w="2754507">
                  <a:extLst>
                    <a:ext uri="{9D8B030D-6E8A-4147-A177-3AD203B41FA5}">
                      <a16:colId xmlns:a16="http://schemas.microsoft.com/office/drawing/2014/main" val="2756924789"/>
                    </a:ext>
                  </a:extLst>
                </a:gridCol>
                <a:gridCol w="2754507">
                  <a:extLst>
                    <a:ext uri="{9D8B030D-6E8A-4147-A177-3AD203B41FA5}">
                      <a16:colId xmlns:a16="http://schemas.microsoft.com/office/drawing/2014/main" val="3586265378"/>
                    </a:ext>
                  </a:extLst>
                </a:gridCol>
              </a:tblGrid>
              <a:tr h="393518">
                <a:tc>
                  <a:txBody>
                    <a:bodyPr/>
                    <a:lstStyle/>
                    <a:p>
                      <a:pPr algn="ctr"/>
                      <a:r>
                        <a:rPr lang="en-US" dirty="0">
                          <a:latin typeface="Gill Sans MT" panose="020B0502020104020203" pitchFamily="34" charset="77"/>
                        </a:rPr>
                        <a:t>Review</a:t>
                      </a:r>
                    </a:p>
                  </a:txBody>
                  <a:tcPr/>
                </a:tc>
                <a:tc>
                  <a:txBody>
                    <a:bodyPr/>
                    <a:lstStyle/>
                    <a:p>
                      <a:pPr algn="ctr"/>
                      <a:r>
                        <a:rPr lang="en-US" dirty="0">
                          <a:latin typeface="Gill Sans MT" panose="020B0502020104020203" pitchFamily="34" charset="77"/>
                        </a:rPr>
                        <a:t>Identify</a:t>
                      </a:r>
                    </a:p>
                  </a:txBody>
                  <a:tcPr/>
                </a:tc>
                <a:tc>
                  <a:txBody>
                    <a:bodyPr/>
                    <a:lstStyle/>
                    <a:p>
                      <a:pPr algn="ctr"/>
                      <a:r>
                        <a:rPr lang="en-US" dirty="0">
                          <a:latin typeface="Gill Sans MT" panose="020B0502020104020203" pitchFamily="34" charset="77"/>
                        </a:rPr>
                        <a:t>Implement</a:t>
                      </a:r>
                    </a:p>
                  </a:txBody>
                  <a:tcPr/>
                </a:tc>
                <a:tc>
                  <a:txBody>
                    <a:bodyPr/>
                    <a:lstStyle/>
                    <a:p>
                      <a:pPr algn="ctr"/>
                      <a:r>
                        <a:rPr lang="en-US" dirty="0">
                          <a:latin typeface="Gill Sans MT" panose="020B0502020104020203" pitchFamily="34" charset="77"/>
                        </a:rPr>
                        <a:t>Monitor</a:t>
                      </a:r>
                    </a:p>
                  </a:txBody>
                  <a:tcPr/>
                </a:tc>
                <a:extLst>
                  <a:ext uri="{0D108BD9-81ED-4DB2-BD59-A6C34878D82A}">
                    <a16:rowId xmlns:a16="http://schemas.microsoft.com/office/drawing/2014/main" val="1611137011"/>
                  </a:ext>
                </a:extLst>
              </a:tr>
              <a:tr h="2776474">
                <a:tc>
                  <a:txBody>
                    <a:bodyPr/>
                    <a:lstStyle/>
                    <a:p>
                      <a:pPr marL="342900" indent="-342900">
                        <a:buFont typeface="Arial" panose="020B0604020202020204" pitchFamily="34" charset="0"/>
                        <a:buChar char="•"/>
                      </a:pPr>
                      <a:r>
                        <a:rPr lang="en-US" dirty="0">
                          <a:latin typeface="Gill Sans MT" panose="020B0502020104020203" pitchFamily="34" charset="77"/>
                        </a:rPr>
                        <a:t>Commercial Property insurance coverages</a:t>
                      </a:r>
                    </a:p>
                    <a:p>
                      <a:pPr marL="342900" indent="-342900">
                        <a:buFont typeface="Arial" panose="020B0604020202020204" pitchFamily="34" charset="0"/>
                        <a:buChar char="•"/>
                      </a:pPr>
                      <a:r>
                        <a:rPr lang="en-US" dirty="0">
                          <a:latin typeface="Gill Sans MT" panose="020B0502020104020203" pitchFamily="34" charset="77"/>
                        </a:rPr>
                        <a:t>Commercial Property Statement of Values</a:t>
                      </a:r>
                    </a:p>
                    <a:p>
                      <a:pPr marL="342900" indent="-342900">
                        <a:buFont typeface="Arial" panose="020B0604020202020204" pitchFamily="34" charset="0"/>
                        <a:buChar char="•"/>
                      </a:pPr>
                      <a:r>
                        <a:rPr lang="en-US" dirty="0">
                          <a:latin typeface="Gill Sans MT" panose="020B0502020104020203" pitchFamily="34" charset="77"/>
                        </a:rPr>
                        <a:t>Existing Standby Contracts</a:t>
                      </a:r>
                    </a:p>
                    <a:p>
                      <a:pPr marL="342900" indent="-342900">
                        <a:buFont typeface="Arial" panose="020B0604020202020204" pitchFamily="34" charset="0"/>
                        <a:buChar char="•"/>
                      </a:pPr>
                      <a:r>
                        <a:rPr lang="en-US" dirty="0">
                          <a:latin typeface="Gill Sans MT" panose="020B0502020104020203" pitchFamily="34" charset="77"/>
                        </a:rPr>
                        <a:t>Property Valuations</a:t>
                      </a:r>
                    </a:p>
                  </a:txBody>
                  <a:tcPr/>
                </a:tc>
                <a:tc>
                  <a:txBody>
                    <a:bodyPr/>
                    <a:lstStyle/>
                    <a:p>
                      <a:pPr marL="285750" indent="-285750">
                        <a:buFont typeface="Arial" panose="020B0604020202020204" pitchFamily="34" charset="0"/>
                        <a:buChar char="•"/>
                      </a:pPr>
                      <a:r>
                        <a:rPr lang="en-US" dirty="0">
                          <a:latin typeface="Gill Sans MT" panose="020B0502020104020203" pitchFamily="34" charset="77"/>
                        </a:rPr>
                        <a:t>Potential risks based on location and loss history</a:t>
                      </a:r>
                    </a:p>
                    <a:p>
                      <a:pPr marL="285750" indent="-285750">
                        <a:buFont typeface="Arial" panose="020B0604020202020204" pitchFamily="34" charset="0"/>
                        <a:buChar char="•"/>
                      </a:pPr>
                      <a:r>
                        <a:rPr lang="en-US" dirty="0">
                          <a:latin typeface="Gill Sans MT" panose="020B0502020104020203" pitchFamily="34" charset="77"/>
                        </a:rPr>
                        <a:t>Key areas for potential improvement</a:t>
                      </a:r>
                    </a:p>
                    <a:p>
                      <a:pPr marL="285750" indent="-285750">
                        <a:buFont typeface="Arial" panose="020B0604020202020204" pitchFamily="34" charset="0"/>
                        <a:buChar char="•"/>
                      </a:pPr>
                      <a:r>
                        <a:rPr lang="en-US" dirty="0">
                          <a:latin typeface="Gill Sans MT" panose="020B0502020104020203" pitchFamily="34" charset="77"/>
                        </a:rPr>
                        <a:t>Completeness of commercial property documentation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Gill Sans MT" panose="020B0502020104020203" pitchFamily="34" charset="77"/>
                        </a:rPr>
                        <a:t>Key locations</a:t>
                      </a:r>
                    </a:p>
                    <a:p>
                      <a:pPr marL="285750" indent="-285750">
                        <a:buFont typeface="Arial" panose="020B0604020202020204" pitchFamily="34" charset="0"/>
                        <a:buChar char="•"/>
                      </a:pPr>
                      <a:endParaRPr lang="en-US" dirty="0">
                        <a:latin typeface="Gill Sans MT" panose="020B0502020104020203" pitchFamily="34" charset="77"/>
                      </a:endParaRPr>
                    </a:p>
                  </a:txBody>
                  <a:tcPr/>
                </a:tc>
                <a:tc>
                  <a:txBody>
                    <a:bodyPr/>
                    <a:lstStyle/>
                    <a:p>
                      <a:pPr marL="285750" indent="-285750">
                        <a:buFont typeface="Arial" panose="020B0604020202020204" pitchFamily="34" charset="0"/>
                        <a:buChar char="•"/>
                      </a:pPr>
                      <a:r>
                        <a:rPr lang="en-US" dirty="0">
                          <a:latin typeface="Gill Sans MT" panose="020B0502020104020203" pitchFamily="34" charset="77"/>
                        </a:rPr>
                        <a:t>Standby contracts for critical services</a:t>
                      </a:r>
                    </a:p>
                    <a:p>
                      <a:pPr marL="285750" indent="-285750">
                        <a:buFont typeface="Arial" panose="020B0604020202020204" pitchFamily="34" charset="0"/>
                        <a:buChar char="•"/>
                      </a:pPr>
                      <a:r>
                        <a:rPr lang="en-US" dirty="0">
                          <a:latin typeface="Gill Sans MT" panose="020B0502020104020203" pitchFamily="34" charset="77"/>
                        </a:rPr>
                        <a:t>Statement of value updates, if needed</a:t>
                      </a:r>
                    </a:p>
                    <a:p>
                      <a:pPr marL="285750" indent="-285750">
                        <a:buFont typeface="Arial" panose="020B0604020202020204" pitchFamily="34" charset="0"/>
                        <a:buChar char="•"/>
                      </a:pPr>
                      <a:r>
                        <a:rPr lang="en-US" dirty="0">
                          <a:latin typeface="Gill Sans MT" panose="020B0502020104020203" pitchFamily="34" charset="77"/>
                        </a:rPr>
                        <a:t>Property appraisals</a:t>
                      </a:r>
                    </a:p>
                    <a:p>
                      <a:pPr marL="285750" indent="-285750">
                        <a:buFont typeface="Arial" panose="020B0604020202020204" pitchFamily="34" charset="0"/>
                        <a:buChar char="•"/>
                      </a:pPr>
                      <a:r>
                        <a:rPr lang="en-US" dirty="0">
                          <a:latin typeface="Gill Sans MT" panose="020B0502020104020203" pitchFamily="34" charset="77"/>
                        </a:rPr>
                        <a:t>Analytical modeling</a:t>
                      </a:r>
                    </a:p>
                    <a:p>
                      <a:pPr marL="285750" indent="-285750">
                        <a:buFont typeface="Arial" panose="020B0604020202020204" pitchFamily="34" charset="0"/>
                        <a:buChar char="•"/>
                      </a:pPr>
                      <a:r>
                        <a:rPr lang="en-US" dirty="0">
                          <a:latin typeface="Gill Sans MT" panose="020B0502020104020203" pitchFamily="34" charset="77"/>
                        </a:rPr>
                        <a:t>Creative broker solutions and strategies</a:t>
                      </a:r>
                    </a:p>
                  </a:txBody>
                  <a:tcPr/>
                </a:tc>
                <a:tc>
                  <a:txBody>
                    <a:bodyPr/>
                    <a:lstStyle/>
                    <a:p>
                      <a:pPr marL="285750" indent="-285750">
                        <a:buFont typeface="Arial" panose="020B0604020202020204" pitchFamily="34" charset="0"/>
                        <a:buChar char="•"/>
                      </a:pPr>
                      <a:r>
                        <a:rPr lang="en-US" dirty="0">
                          <a:latin typeface="Gill Sans MT" panose="020B0502020104020203" pitchFamily="34" charset="77"/>
                        </a:rPr>
                        <a:t>Additions, deletions, and significant changes to locations, operations, etc.</a:t>
                      </a:r>
                    </a:p>
                    <a:p>
                      <a:pPr marL="285750" indent="-285750">
                        <a:buFont typeface="Arial" panose="020B0604020202020204" pitchFamily="34" charset="0"/>
                        <a:buChar char="•"/>
                      </a:pPr>
                      <a:r>
                        <a:rPr lang="en-US" dirty="0">
                          <a:latin typeface="Gill Sans MT" panose="020B0502020104020203" pitchFamily="34" charset="77"/>
                        </a:rPr>
                        <a:t>Insurance coverage updates</a:t>
                      </a:r>
                    </a:p>
                    <a:p>
                      <a:pPr marL="285750" indent="-285750">
                        <a:buFont typeface="Arial" panose="020B0604020202020204" pitchFamily="34" charset="0"/>
                        <a:buChar char="•"/>
                      </a:pPr>
                      <a:r>
                        <a:rPr lang="en-US" dirty="0">
                          <a:latin typeface="Gill Sans MT" panose="020B0502020104020203" pitchFamily="34" charset="77"/>
                        </a:rPr>
                        <a:t>Standby contract updates</a:t>
                      </a:r>
                    </a:p>
                    <a:p>
                      <a:pPr marL="285750" indent="-285750">
                        <a:buFont typeface="Arial" panose="020B0604020202020204" pitchFamily="34" charset="0"/>
                        <a:buChar char="•"/>
                      </a:pPr>
                      <a:r>
                        <a:rPr lang="en-US" dirty="0">
                          <a:latin typeface="Gill Sans MT" panose="020B0502020104020203" pitchFamily="34" charset="77"/>
                        </a:rPr>
                        <a:t>Appraisal Schedules</a:t>
                      </a:r>
                    </a:p>
                  </a:txBody>
                  <a:tcPr/>
                </a:tc>
                <a:extLst>
                  <a:ext uri="{0D108BD9-81ED-4DB2-BD59-A6C34878D82A}">
                    <a16:rowId xmlns:a16="http://schemas.microsoft.com/office/drawing/2014/main" val="2967074079"/>
                  </a:ext>
                </a:extLst>
              </a:tr>
            </a:tbl>
          </a:graphicData>
        </a:graphic>
      </p:graphicFrame>
    </p:spTree>
    <p:custDataLst>
      <p:tags r:id="rId1"/>
    </p:custDataLst>
    <p:extLst>
      <p:ext uri="{BB962C8B-B14F-4D97-AF65-F5344CB8AC3E}">
        <p14:creationId xmlns:p14="http://schemas.microsoft.com/office/powerpoint/2010/main" val="867838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30840-27EE-AA41-A10E-6882F2B87CFD}"/>
              </a:ext>
            </a:extLst>
          </p:cNvPr>
          <p:cNvSpPr>
            <a:spLocks noGrp="1"/>
          </p:cNvSpPr>
          <p:nvPr>
            <p:ph type="title"/>
          </p:nvPr>
        </p:nvSpPr>
        <p:spPr>
          <a:xfrm>
            <a:off x="425451" y="353459"/>
            <a:ext cx="10447762" cy="914400"/>
          </a:xfrm>
        </p:spPr>
        <p:txBody>
          <a:bodyPr vert="horz" lIns="91440" tIns="45720" rIns="91440" bIns="45720" rtlCol="0" anchor="ctr">
            <a:normAutofit/>
          </a:bodyPr>
          <a:lstStyle/>
          <a:p>
            <a:r>
              <a:rPr lang="en-US" sz="3000" b="1" kern="1200" dirty="0">
                <a:latin typeface="Garamond" panose="02020404030301010803" pitchFamily="18" charset="0"/>
              </a:rPr>
              <a:t>REVIEW</a:t>
            </a:r>
          </a:p>
        </p:txBody>
      </p:sp>
      <p:pic>
        <p:nvPicPr>
          <p:cNvPr id="8" name="Content Placeholder 7" descr="A close up of a logo&#10;&#10;Description automatically generated">
            <a:extLst>
              <a:ext uri="{FF2B5EF4-FFF2-40B4-BE49-F238E27FC236}">
                <a16:creationId xmlns:a16="http://schemas.microsoft.com/office/drawing/2014/main" id="{4D1F9DB9-DEB9-4FF4-AF48-59E4994236CC}"/>
              </a:ext>
            </a:extLst>
          </p:cNvPr>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645170" y="1783395"/>
            <a:ext cx="4099462" cy="4215384"/>
          </a:xfrm>
          <a:prstGeom prst="rect">
            <a:avLst/>
          </a:prstGeom>
          <a:noFill/>
        </p:spPr>
      </p:pic>
      <p:sp>
        <p:nvSpPr>
          <p:cNvPr id="6" name="TextBox 5">
            <a:extLst>
              <a:ext uri="{FF2B5EF4-FFF2-40B4-BE49-F238E27FC236}">
                <a16:creationId xmlns:a16="http://schemas.microsoft.com/office/drawing/2014/main" id="{81A269A4-470F-FA4B-8411-D3DFB1D7A4E2}"/>
              </a:ext>
            </a:extLst>
          </p:cNvPr>
          <p:cNvSpPr txBox="1"/>
          <p:nvPr/>
        </p:nvSpPr>
        <p:spPr>
          <a:xfrm>
            <a:off x="5649332" y="1783395"/>
            <a:ext cx="5486400" cy="4215384"/>
          </a:xfrm>
          <a:prstGeom prst="rect">
            <a:avLst/>
          </a:prstGeom>
        </p:spPr>
        <p:txBody>
          <a:bodyPr vert="horz" lIns="91440" tIns="45720" rIns="91440" bIns="45720" rtlCol="0">
            <a:normAutofit/>
          </a:bodyPr>
          <a:lstStyle/>
          <a:p>
            <a:pPr indent="-228600">
              <a:spcAft>
                <a:spcPts val="600"/>
              </a:spcAft>
              <a:buFont typeface="Arial" panose="020B0604020202020204" pitchFamily="34" charset="0"/>
            </a:pPr>
            <a:r>
              <a:rPr lang="en-US" sz="2400" b="1" dirty="0">
                <a:solidFill>
                  <a:schemeClr val="tx2"/>
                </a:solidFill>
                <a:latin typeface="Gill Sans MT" panose="020B0502020104020203" pitchFamily="34" charset="77"/>
              </a:rPr>
              <a:t>Objectives:</a:t>
            </a:r>
          </a:p>
          <a:p>
            <a:pPr marL="457200" indent="-342900">
              <a:spcAft>
                <a:spcPts val="600"/>
              </a:spcAft>
              <a:buFont typeface="+mj-lt"/>
              <a:buAutoNum type="arabicPeriod"/>
            </a:pPr>
            <a:r>
              <a:rPr lang="en-US" sz="2400" dirty="0">
                <a:solidFill>
                  <a:schemeClr val="tx2"/>
                </a:solidFill>
                <a:latin typeface="Gill Sans MT" panose="020B0502020104020203" pitchFamily="34" charset="77"/>
              </a:rPr>
              <a:t>Organization background and loss history</a:t>
            </a:r>
          </a:p>
          <a:p>
            <a:pPr marL="457200" indent="-342900">
              <a:spcAft>
                <a:spcPts val="600"/>
              </a:spcAft>
              <a:buFont typeface="+mj-lt"/>
              <a:buAutoNum type="arabicPeriod"/>
            </a:pPr>
            <a:r>
              <a:rPr lang="en-US" sz="2400" dirty="0">
                <a:solidFill>
                  <a:schemeClr val="tx2"/>
                </a:solidFill>
                <a:latin typeface="Gill Sans MT" panose="020B0502020104020203" pitchFamily="34" charset="77"/>
              </a:rPr>
              <a:t>Policy named locations – Statement of Values (SOV)</a:t>
            </a:r>
          </a:p>
          <a:p>
            <a:pPr marL="457200" indent="-342900">
              <a:spcAft>
                <a:spcPts val="600"/>
              </a:spcAft>
              <a:buFont typeface="+mj-lt"/>
              <a:buAutoNum type="arabicPeriod"/>
            </a:pPr>
            <a:r>
              <a:rPr lang="en-US" sz="2400" dirty="0">
                <a:solidFill>
                  <a:schemeClr val="tx2"/>
                </a:solidFill>
                <a:latin typeface="Gill Sans MT" panose="020B0502020104020203" pitchFamily="34" charset="77"/>
              </a:rPr>
              <a:t>Insurance coverage and risk retention appetite</a:t>
            </a:r>
          </a:p>
          <a:p>
            <a:pPr marL="457200" indent="-342900">
              <a:spcAft>
                <a:spcPts val="600"/>
              </a:spcAft>
              <a:buFont typeface="+mj-lt"/>
              <a:buAutoNum type="arabicPeriod"/>
            </a:pPr>
            <a:r>
              <a:rPr lang="en-US" sz="2400" dirty="0">
                <a:solidFill>
                  <a:schemeClr val="tx2"/>
                </a:solidFill>
                <a:latin typeface="Gill Sans MT" panose="020B0502020104020203" pitchFamily="34" charset="77"/>
              </a:rPr>
              <a:t>Existing business continuity plan (BCP) and/or disaster recovery plans</a:t>
            </a:r>
          </a:p>
          <a:p>
            <a:pPr marL="457200" indent="-342900">
              <a:spcAft>
                <a:spcPts val="600"/>
              </a:spcAft>
              <a:buFont typeface="+mj-lt"/>
              <a:buAutoNum type="arabicPeriod"/>
            </a:pPr>
            <a:r>
              <a:rPr lang="en-US" sz="2400" dirty="0">
                <a:solidFill>
                  <a:schemeClr val="tx2"/>
                </a:solidFill>
                <a:latin typeface="Gill Sans MT" panose="020B0502020104020203" pitchFamily="34" charset="77"/>
              </a:rPr>
              <a:t>Risk management plan and resources</a:t>
            </a:r>
            <a:endParaRPr lang="en-US" sz="2400" dirty="0">
              <a:solidFill>
                <a:schemeClr val="tx2"/>
              </a:solidFill>
            </a:endParaRPr>
          </a:p>
          <a:p>
            <a:pPr marL="457200" indent="-342900">
              <a:spcAft>
                <a:spcPts val="600"/>
              </a:spcAft>
              <a:buFont typeface="+mj-lt"/>
              <a:buAutoNum type="arabicPeriod"/>
            </a:pPr>
            <a:endParaRPr lang="en-US" sz="2400" dirty="0">
              <a:solidFill>
                <a:schemeClr val="tx2"/>
              </a:solidFill>
            </a:endParaRPr>
          </a:p>
          <a:p>
            <a:pPr marL="457200" indent="-342900">
              <a:spcAft>
                <a:spcPts val="600"/>
              </a:spcAft>
              <a:buFont typeface="+mj-lt"/>
              <a:buAutoNum type="arabicPeriod"/>
            </a:pPr>
            <a:endParaRPr lang="en-US" sz="2400" dirty="0">
              <a:solidFill>
                <a:schemeClr val="tx2"/>
              </a:solidFill>
            </a:endParaRPr>
          </a:p>
          <a:p>
            <a:pPr marL="457200" indent="-342900">
              <a:spcAft>
                <a:spcPts val="600"/>
              </a:spcAft>
              <a:buFont typeface="+mj-lt"/>
              <a:buAutoNum type="arabicPeriod"/>
            </a:pPr>
            <a:endParaRPr lang="en-US" sz="2400" dirty="0">
              <a:solidFill>
                <a:schemeClr val="tx2"/>
              </a:solidFill>
            </a:endParaRPr>
          </a:p>
        </p:txBody>
      </p:sp>
    </p:spTree>
    <p:extLst>
      <p:ext uri="{BB962C8B-B14F-4D97-AF65-F5344CB8AC3E}">
        <p14:creationId xmlns:p14="http://schemas.microsoft.com/office/powerpoint/2010/main" val="3291408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44AAD-2188-726A-3A4E-38F513980F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0DC76C-93EA-D771-35C8-F32296D76A0F}"/>
              </a:ext>
            </a:extLst>
          </p:cNvPr>
          <p:cNvSpPr>
            <a:spLocks noGrp="1"/>
          </p:cNvSpPr>
          <p:nvPr>
            <p:ph type="title"/>
          </p:nvPr>
        </p:nvSpPr>
        <p:spPr>
          <a:xfrm>
            <a:off x="467493" y="663192"/>
            <a:ext cx="10447762" cy="914400"/>
          </a:xfrm>
        </p:spPr>
        <p:txBody>
          <a:bodyPr vert="horz" lIns="91440" tIns="45720" rIns="91440" bIns="45720" rtlCol="0" anchor="ctr">
            <a:normAutofit/>
          </a:bodyPr>
          <a:lstStyle/>
          <a:p>
            <a:r>
              <a:rPr lang="en-US" sz="3000" b="1" kern="1200" dirty="0">
                <a:latin typeface="Garamond" panose="02020404030301010803" pitchFamily="18" charset="0"/>
              </a:rPr>
              <a:t>Property Outlook</a:t>
            </a:r>
          </a:p>
        </p:txBody>
      </p:sp>
      <p:sp>
        <p:nvSpPr>
          <p:cNvPr id="6" name="TextBox 5">
            <a:extLst>
              <a:ext uri="{FF2B5EF4-FFF2-40B4-BE49-F238E27FC236}">
                <a16:creationId xmlns:a16="http://schemas.microsoft.com/office/drawing/2014/main" id="{1A2AAB0A-FE42-42B7-E9DD-4E4D0E81D506}"/>
              </a:ext>
            </a:extLst>
          </p:cNvPr>
          <p:cNvSpPr txBox="1"/>
          <p:nvPr/>
        </p:nvSpPr>
        <p:spPr>
          <a:xfrm>
            <a:off x="331596" y="1391917"/>
            <a:ext cx="11248687" cy="4215384"/>
          </a:xfrm>
          <a:prstGeom prst="rect">
            <a:avLst/>
          </a:prstGeom>
        </p:spPr>
        <p:txBody>
          <a:bodyPr vert="horz" lIns="91440" tIns="45720" rIns="91440" bIns="45720" rtlCol="0">
            <a:normAutofit/>
          </a:bodyPr>
          <a:lstStyle/>
          <a:p>
            <a:pPr marL="457200" indent="-342900">
              <a:spcAft>
                <a:spcPts val="600"/>
              </a:spcAft>
              <a:buFont typeface="+mj-lt"/>
              <a:buAutoNum type="arabicPeriod"/>
            </a:pPr>
            <a:endParaRPr lang="en-US" sz="2400" dirty="0">
              <a:solidFill>
                <a:schemeClr val="tx2"/>
              </a:solidFill>
            </a:endParaRPr>
          </a:p>
        </p:txBody>
      </p:sp>
      <p:sp>
        <p:nvSpPr>
          <p:cNvPr id="9" name="TextBox 8">
            <a:extLst>
              <a:ext uri="{FF2B5EF4-FFF2-40B4-BE49-F238E27FC236}">
                <a16:creationId xmlns:a16="http://schemas.microsoft.com/office/drawing/2014/main" id="{B477510B-78AB-9564-8540-E65DBBB720A8}"/>
              </a:ext>
            </a:extLst>
          </p:cNvPr>
          <p:cNvSpPr txBox="1"/>
          <p:nvPr/>
        </p:nvSpPr>
        <p:spPr>
          <a:xfrm>
            <a:off x="467492" y="1576905"/>
            <a:ext cx="10447763" cy="4047262"/>
          </a:xfrm>
          <a:prstGeom prst="rect">
            <a:avLst/>
          </a:prstGeom>
          <a:noFill/>
        </p:spPr>
        <p:txBody>
          <a:bodyPr wrap="square" rtlCol="0">
            <a:spAutoFit/>
          </a:bodyPr>
          <a:lstStyle/>
          <a:p>
            <a:r>
              <a:rPr lang="en-US" dirty="0">
                <a:solidFill>
                  <a:srgbClr val="000000"/>
                </a:solidFill>
              </a:rPr>
              <a:t>The property insurance market remains stable. However, there are still affordability and availability challenges in high-risk areas prone to natural disasters. On a positive note, more insurers are using technology like predictive analytics and artificial intelligence to better assess and manage risks, and this is expected to improve market resilience while supporting price stability. There is plenty of capacity available in this segment. </a:t>
            </a:r>
          </a:p>
          <a:p>
            <a:endParaRPr lang="en-US" b="1" i="1" dirty="0">
              <a:solidFill>
                <a:srgbClr val="000000"/>
              </a:solidFill>
            </a:endParaRPr>
          </a:p>
          <a:p>
            <a:r>
              <a:rPr lang="en-US" b="1" dirty="0">
                <a:solidFill>
                  <a:srgbClr val="000000"/>
                </a:solidFill>
              </a:rPr>
              <a:t>Recommendations </a:t>
            </a:r>
            <a:endParaRPr lang="en-US" dirty="0">
              <a:solidFill>
                <a:srgbClr val="000000"/>
              </a:solidFill>
            </a:endParaRPr>
          </a:p>
          <a:p>
            <a:pPr marL="285750" indent="-285750">
              <a:buFont typeface="Arial" panose="020B0604020202020204" pitchFamily="34" charset="0"/>
              <a:buChar char="•"/>
            </a:pPr>
            <a:r>
              <a:rPr lang="en-US" dirty="0">
                <a:solidFill>
                  <a:srgbClr val="000000"/>
                </a:solidFill>
              </a:rPr>
              <a:t>Perform risk assessments to identify and evaluate potential exposures and property-related hazards. </a:t>
            </a:r>
          </a:p>
          <a:p>
            <a:pPr marL="285750" indent="-285750">
              <a:buFont typeface="Arial" panose="020B0604020202020204" pitchFamily="34" charset="0"/>
              <a:buChar char="•"/>
            </a:pPr>
            <a:r>
              <a:rPr lang="en-US" dirty="0">
                <a:solidFill>
                  <a:srgbClr val="000000"/>
                </a:solidFill>
              </a:rPr>
              <a:t>Develop and implement proactive risk mitigation measures, such as installing fire alarms, smoke detectors, and sprinkler systems, improving building security, and ensuring compliance with building codes and safety standards. </a:t>
            </a:r>
          </a:p>
          <a:p>
            <a:pPr marL="285750" indent="-285750">
              <a:buFont typeface="Arial" panose="020B0604020202020204" pitchFamily="34" charset="0"/>
              <a:buChar char="•"/>
            </a:pPr>
            <a:r>
              <a:rPr lang="en-US" dirty="0">
                <a:solidFill>
                  <a:srgbClr val="000000"/>
                </a:solidFill>
              </a:rPr>
              <a:t>Maintain accurate and up-to-date property valuations and ensure all property assets are properly documented. </a:t>
            </a:r>
          </a:p>
          <a:p>
            <a:endParaRPr lang="en-US" dirty="0">
              <a:solidFill>
                <a:srgbClr val="000000"/>
              </a:solidFill>
            </a:endParaRPr>
          </a:p>
          <a:p>
            <a:pPr marL="457200" indent="-342900">
              <a:spcAft>
                <a:spcPts val="600"/>
              </a:spcAft>
              <a:buFont typeface="+mj-lt"/>
              <a:buAutoNum type="arabicPeriod"/>
            </a:pPr>
            <a:endParaRPr lang="en-US" dirty="0">
              <a:solidFill>
                <a:srgbClr val="000000"/>
              </a:solidFill>
            </a:endParaRPr>
          </a:p>
          <a:p>
            <a:endParaRPr lang="en-US" dirty="0">
              <a:solidFill>
                <a:srgbClr val="000000"/>
              </a:solidFill>
            </a:endParaRPr>
          </a:p>
        </p:txBody>
      </p:sp>
      <p:pic>
        <p:nvPicPr>
          <p:cNvPr id="5" name="Picture 4">
            <a:extLst>
              <a:ext uri="{FF2B5EF4-FFF2-40B4-BE49-F238E27FC236}">
                <a16:creationId xmlns:a16="http://schemas.microsoft.com/office/drawing/2014/main" id="{95868C89-4D5F-DB08-17FE-985FEA99B2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491" y="4762665"/>
            <a:ext cx="9985060" cy="1477888"/>
          </a:xfrm>
          <a:prstGeom prst="rect">
            <a:avLst/>
          </a:prstGeom>
        </p:spPr>
      </p:pic>
      <p:sp>
        <p:nvSpPr>
          <p:cNvPr id="7" name="TextBox 6">
            <a:extLst>
              <a:ext uri="{FF2B5EF4-FFF2-40B4-BE49-F238E27FC236}">
                <a16:creationId xmlns:a16="http://schemas.microsoft.com/office/drawing/2014/main" id="{EC2DDAE7-7A69-7F57-46A7-3D2F90B20196}"/>
              </a:ext>
            </a:extLst>
          </p:cNvPr>
          <p:cNvSpPr txBox="1"/>
          <p:nvPr/>
        </p:nvSpPr>
        <p:spPr>
          <a:xfrm>
            <a:off x="467491" y="6336026"/>
            <a:ext cx="10680673" cy="584775"/>
          </a:xfrm>
          <a:prstGeom prst="rect">
            <a:avLst/>
          </a:prstGeom>
          <a:noFill/>
        </p:spPr>
        <p:txBody>
          <a:bodyPr wrap="square" rtlCol="0">
            <a:spAutoFit/>
          </a:bodyPr>
          <a:lstStyle/>
          <a:p>
            <a:r>
              <a:rPr lang="en-US" sz="1400" i="1" dirty="0">
                <a:solidFill>
                  <a:srgbClr val="000000"/>
                </a:solidFill>
                <a:latin typeface="Garamond" panose="02020404030301010803" pitchFamily="18" charset="0"/>
                <a:ea typeface="Calibri" pitchFamily="34" charset="-122"/>
                <a:cs typeface="Calibri" pitchFamily="34" charset="-120"/>
              </a:rPr>
              <a:t>*Sources: AJG Insurance Market Report Q1 2026, AJG </a:t>
            </a:r>
            <a:r>
              <a:rPr lang="en-US" sz="1400" dirty="0">
                <a:solidFill>
                  <a:srgbClr val="000000"/>
                </a:solidFill>
                <a:latin typeface="Garamond" panose="02020404030301010803" pitchFamily="18" charset="0"/>
              </a:rPr>
              <a:t>Public Sector Market Conditions Report Spring 2026 Edition </a:t>
            </a:r>
          </a:p>
          <a:p>
            <a:endParaRPr lang="en-US" dirty="0"/>
          </a:p>
        </p:txBody>
      </p:sp>
    </p:spTree>
    <p:extLst>
      <p:ext uri="{BB962C8B-B14F-4D97-AF65-F5344CB8AC3E}">
        <p14:creationId xmlns:p14="http://schemas.microsoft.com/office/powerpoint/2010/main" val="1388773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F7D7E-8515-AF31-9548-60CC629EF0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00C241-2C3C-420D-2010-60D47A08BE06}"/>
              </a:ext>
            </a:extLst>
          </p:cNvPr>
          <p:cNvSpPr>
            <a:spLocks noGrp="1"/>
          </p:cNvSpPr>
          <p:nvPr>
            <p:ph type="title"/>
          </p:nvPr>
        </p:nvSpPr>
        <p:spPr>
          <a:xfrm>
            <a:off x="499611" y="563666"/>
            <a:ext cx="10447762" cy="914400"/>
          </a:xfrm>
        </p:spPr>
        <p:txBody>
          <a:bodyPr vert="horz" lIns="91440" tIns="45720" rIns="91440" bIns="45720" rtlCol="0" anchor="ctr">
            <a:normAutofit/>
          </a:bodyPr>
          <a:lstStyle/>
          <a:p>
            <a:r>
              <a:rPr lang="en-US" sz="3000" b="1" kern="1200" dirty="0">
                <a:latin typeface="Garamond" panose="02020404030301010803" pitchFamily="18" charset="0"/>
              </a:rPr>
              <a:t>U.S. 2025 Weather and Climate Disasters &gt; $1B</a:t>
            </a:r>
          </a:p>
        </p:txBody>
      </p:sp>
      <p:pic>
        <p:nvPicPr>
          <p:cNvPr id="5" name="Picture 4">
            <a:extLst>
              <a:ext uri="{FF2B5EF4-FFF2-40B4-BE49-F238E27FC236}">
                <a16:creationId xmlns:a16="http://schemas.microsoft.com/office/drawing/2014/main" id="{886AE894-F91E-99A4-80ED-370AE764F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063" y="1478066"/>
            <a:ext cx="9032696" cy="5351363"/>
          </a:xfrm>
          <a:prstGeom prst="rect">
            <a:avLst/>
          </a:prstGeom>
        </p:spPr>
      </p:pic>
    </p:spTree>
    <p:extLst>
      <p:ext uri="{BB962C8B-B14F-4D97-AF65-F5344CB8AC3E}">
        <p14:creationId xmlns:p14="http://schemas.microsoft.com/office/powerpoint/2010/main" val="1587874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52309-883A-4FA5-E9E8-CF5B37ADBC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6225B2-D4E8-FB93-5E81-40AE3B37DDFA}"/>
              </a:ext>
            </a:extLst>
          </p:cNvPr>
          <p:cNvSpPr>
            <a:spLocks noGrp="1"/>
          </p:cNvSpPr>
          <p:nvPr>
            <p:ph type="title"/>
          </p:nvPr>
        </p:nvSpPr>
        <p:spPr>
          <a:xfrm>
            <a:off x="425451" y="528996"/>
            <a:ext cx="10447762" cy="914400"/>
          </a:xfrm>
        </p:spPr>
        <p:txBody>
          <a:bodyPr vert="horz" lIns="91440" tIns="45720" rIns="91440" bIns="45720" rtlCol="0" anchor="ctr">
            <a:normAutofit/>
          </a:bodyPr>
          <a:lstStyle/>
          <a:p>
            <a:r>
              <a:rPr lang="en-US" sz="3000" b="1" kern="1200" dirty="0">
                <a:latin typeface="Garamond" panose="02020404030301010803" pitchFamily="18" charset="0"/>
              </a:rPr>
              <a:t>2026 </a:t>
            </a:r>
            <a:r>
              <a:rPr lang="en-US" sz="3000" b="1" dirty="0">
                <a:latin typeface="Garamond" panose="02020404030301010803" pitchFamily="18" charset="0"/>
              </a:rPr>
              <a:t>– Atlantic </a:t>
            </a:r>
            <a:r>
              <a:rPr lang="en-US" sz="3000" b="1" kern="1200" dirty="0">
                <a:latin typeface="Garamond" panose="02020404030301010803" pitchFamily="18" charset="0"/>
              </a:rPr>
              <a:t>Hurricane Season</a:t>
            </a:r>
          </a:p>
        </p:txBody>
      </p:sp>
      <p:sp>
        <p:nvSpPr>
          <p:cNvPr id="20" name="Shape 3">
            <a:extLst>
              <a:ext uri="{FF2B5EF4-FFF2-40B4-BE49-F238E27FC236}">
                <a16:creationId xmlns:a16="http://schemas.microsoft.com/office/drawing/2014/main" id="{EADA3B4A-5425-6F8C-64EC-8ADFC1BCA008}"/>
              </a:ext>
            </a:extLst>
          </p:cNvPr>
          <p:cNvSpPr/>
          <p:nvPr/>
        </p:nvSpPr>
        <p:spPr>
          <a:xfrm>
            <a:off x="425451" y="1529293"/>
            <a:ext cx="3718560" cy="1975104"/>
          </a:xfrm>
          <a:prstGeom prst="roundRect">
            <a:avLst>
              <a:gd name="adj" fmla="val 4938"/>
            </a:avLst>
          </a:prstGeom>
          <a:solidFill>
            <a:schemeClr val="accent1"/>
          </a:solidFill>
          <a:ln/>
          <a:effectLst>
            <a:outerShdw blurRad="127000" dist="25400" dir="2700000" algn="bl" rotWithShape="0">
              <a:srgbClr val="000000">
                <a:alpha val="40000"/>
              </a:srgbClr>
            </a:outerShdw>
          </a:effectLst>
        </p:spPr>
        <p:txBody>
          <a:bodyPr/>
          <a:lstStyle/>
          <a:p>
            <a:endParaRPr lang="en-US" sz="2400" dirty="0"/>
          </a:p>
        </p:txBody>
      </p:sp>
      <p:sp>
        <p:nvSpPr>
          <p:cNvPr id="21" name="Text 4">
            <a:extLst>
              <a:ext uri="{FF2B5EF4-FFF2-40B4-BE49-F238E27FC236}">
                <a16:creationId xmlns:a16="http://schemas.microsoft.com/office/drawing/2014/main" id="{6004ADFC-D7C0-BEAD-5CA4-788C3BBEA363}"/>
              </a:ext>
            </a:extLst>
          </p:cNvPr>
          <p:cNvSpPr/>
          <p:nvPr/>
        </p:nvSpPr>
        <p:spPr>
          <a:xfrm>
            <a:off x="608331" y="1602445"/>
            <a:ext cx="3413760" cy="316992"/>
          </a:xfrm>
          <a:prstGeom prst="rect">
            <a:avLst/>
          </a:prstGeom>
          <a:noFill/>
          <a:ln/>
        </p:spPr>
        <p:txBody>
          <a:bodyPr wrap="square" lIns="0" tIns="0" rIns="0" bIns="0" rtlCol="0" anchor="ctr"/>
          <a:lstStyle/>
          <a:p>
            <a:r>
              <a:rPr lang="en-US" sz="1400" b="1" dirty="0">
                <a:solidFill>
                  <a:schemeClr val="tx2"/>
                </a:solidFill>
                <a:latin typeface="Calibri" pitchFamily="34" charset="0"/>
                <a:ea typeface="Calibri" pitchFamily="34" charset="-122"/>
                <a:cs typeface="Calibri" pitchFamily="34" charset="-120"/>
              </a:rPr>
              <a:t>NOAA Season Probability</a:t>
            </a:r>
            <a:endParaRPr lang="en-US" sz="1400" dirty="0">
              <a:solidFill>
                <a:schemeClr val="tx2"/>
              </a:solidFill>
            </a:endParaRPr>
          </a:p>
        </p:txBody>
      </p:sp>
      <p:sp>
        <p:nvSpPr>
          <p:cNvPr id="22" name="Text 5">
            <a:extLst>
              <a:ext uri="{FF2B5EF4-FFF2-40B4-BE49-F238E27FC236}">
                <a16:creationId xmlns:a16="http://schemas.microsoft.com/office/drawing/2014/main" id="{7FCBC79B-7EF9-4596-C7D5-02938C3455EC}"/>
              </a:ext>
            </a:extLst>
          </p:cNvPr>
          <p:cNvSpPr/>
          <p:nvPr/>
        </p:nvSpPr>
        <p:spPr>
          <a:xfrm>
            <a:off x="608331" y="1968205"/>
            <a:ext cx="1341120" cy="268224"/>
          </a:xfrm>
          <a:prstGeom prst="rect">
            <a:avLst/>
          </a:prstGeom>
          <a:noFill/>
          <a:ln/>
        </p:spPr>
        <p:txBody>
          <a:bodyPr wrap="square" lIns="0" tIns="0" rIns="0" bIns="0" rtlCol="0" anchor="ctr"/>
          <a:lstStyle/>
          <a:p>
            <a:r>
              <a:rPr lang="en-US" sz="1200" dirty="0">
                <a:solidFill>
                  <a:schemeClr val="accent4"/>
                </a:solidFill>
                <a:latin typeface="Calibri" pitchFamily="34" charset="0"/>
                <a:ea typeface="Calibri" pitchFamily="34" charset="-122"/>
                <a:cs typeface="Calibri" pitchFamily="34" charset="-120"/>
              </a:rPr>
              <a:t>Below-Normal</a:t>
            </a:r>
            <a:endParaRPr lang="en-US" sz="1200" dirty="0">
              <a:solidFill>
                <a:schemeClr val="accent4"/>
              </a:solidFill>
            </a:endParaRPr>
          </a:p>
        </p:txBody>
      </p:sp>
      <p:sp>
        <p:nvSpPr>
          <p:cNvPr id="23" name="Shape 6">
            <a:extLst>
              <a:ext uri="{FF2B5EF4-FFF2-40B4-BE49-F238E27FC236}">
                <a16:creationId xmlns:a16="http://schemas.microsoft.com/office/drawing/2014/main" id="{04E109B9-0175-7714-E67E-94C958BE0A14}"/>
              </a:ext>
            </a:extLst>
          </p:cNvPr>
          <p:cNvSpPr/>
          <p:nvPr/>
        </p:nvSpPr>
        <p:spPr>
          <a:xfrm>
            <a:off x="1888491" y="2016973"/>
            <a:ext cx="1706880" cy="219456"/>
          </a:xfrm>
          <a:prstGeom prst="roundRect">
            <a:avLst>
              <a:gd name="adj" fmla="val 22222"/>
            </a:avLst>
          </a:prstGeom>
          <a:solidFill>
            <a:srgbClr val="1E3047"/>
          </a:solidFill>
          <a:ln w="12700">
            <a:solidFill>
              <a:srgbClr val="1E3047"/>
            </a:solidFill>
            <a:prstDash val="solid"/>
          </a:ln>
        </p:spPr>
        <p:txBody>
          <a:bodyPr/>
          <a:lstStyle/>
          <a:p>
            <a:endParaRPr lang="en-US" sz="2400"/>
          </a:p>
        </p:txBody>
      </p:sp>
      <p:sp>
        <p:nvSpPr>
          <p:cNvPr id="24" name="Shape 7">
            <a:extLst>
              <a:ext uri="{FF2B5EF4-FFF2-40B4-BE49-F238E27FC236}">
                <a16:creationId xmlns:a16="http://schemas.microsoft.com/office/drawing/2014/main" id="{23E1B315-7FE0-EFAD-AE12-3C1E2F1B4CB4}"/>
              </a:ext>
            </a:extLst>
          </p:cNvPr>
          <p:cNvSpPr/>
          <p:nvPr/>
        </p:nvSpPr>
        <p:spPr>
          <a:xfrm>
            <a:off x="1888491" y="2016973"/>
            <a:ext cx="938784" cy="219456"/>
          </a:xfrm>
          <a:prstGeom prst="roundRect">
            <a:avLst>
              <a:gd name="adj" fmla="val 22222"/>
            </a:avLst>
          </a:prstGeom>
          <a:solidFill>
            <a:srgbClr val="3CB371"/>
          </a:solidFill>
          <a:ln w="12700">
            <a:solidFill>
              <a:srgbClr val="3CB371"/>
            </a:solidFill>
            <a:prstDash val="solid"/>
          </a:ln>
        </p:spPr>
        <p:txBody>
          <a:bodyPr/>
          <a:lstStyle/>
          <a:p>
            <a:endParaRPr lang="en-US" sz="2400"/>
          </a:p>
        </p:txBody>
      </p:sp>
      <p:sp>
        <p:nvSpPr>
          <p:cNvPr id="25" name="Text 8">
            <a:extLst>
              <a:ext uri="{FF2B5EF4-FFF2-40B4-BE49-F238E27FC236}">
                <a16:creationId xmlns:a16="http://schemas.microsoft.com/office/drawing/2014/main" id="{62B6FADC-52B5-795C-6AFC-F52B0116D8FC}"/>
              </a:ext>
            </a:extLst>
          </p:cNvPr>
          <p:cNvSpPr/>
          <p:nvPr/>
        </p:nvSpPr>
        <p:spPr>
          <a:xfrm>
            <a:off x="3656331" y="1968205"/>
            <a:ext cx="426720" cy="268224"/>
          </a:xfrm>
          <a:prstGeom prst="rect">
            <a:avLst/>
          </a:prstGeom>
          <a:noFill/>
          <a:ln/>
        </p:spPr>
        <p:txBody>
          <a:bodyPr wrap="square" lIns="0" tIns="0" rIns="0" bIns="0" rtlCol="0" anchor="ctr"/>
          <a:lstStyle/>
          <a:p>
            <a:pPr algn="r"/>
            <a:r>
              <a:rPr lang="en-US" sz="1267" b="1" dirty="0">
                <a:solidFill>
                  <a:srgbClr val="3CB371"/>
                </a:solidFill>
                <a:latin typeface="Calibri" pitchFamily="34" charset="0"/>
                <a:ea typeface="Calibri" pitchFamily="34" charset="-122"/>
                <a:cs typeface="Calibri" pitchFamily="34" charset="-120"/>
              </a:rPr>
              <a:t>55%</a:t>
            </a:r>
            <a:endParaRPr lang="en-US" sz="1267" dirty="0"/>
          </a:p>
        </p:txBody>
      </p:sp>
      <p:sp>
        <p:nvSpPr>
          <p:cNvPr id="26" name="Text 9">
            <a:extLst>
              <a:ext uri="{FF2B5EF4-FFF2-40B4-BE49-F238E27FC236}">
                <a16:creationId xmlns:a16="http://schemas.microsoft.com/office/drawing/2014/main" id="{936555C0-5C70-231A-D093-B0F7232A4589}"/>
              </a:ext>
            </a:extLst>
          </p:cNvPr>
          <p:cNvSpPr/>
          <p:nvPr/>
        </p:nvSpPr>
        <p:spPr>
          <a:xfrm>
            <a:off x="608331" y="2455885"/>
            <a:ext cx="1341120" cy="268224"/>
          </a:xfrm>
          <a:prstGeom prst="rect">
            <a:avLst/>
          </a:prstGeom>
          <a:noFill/>
          <a:ln/>
        </p:spPr>
        <p:txBody>
          <a:bodyPr wrap="square" lIns="0" tIns="0" rIns="0" bIns="0" rtlCol="0" anchor="ctr"/>
          <a:lstStyle/>
          <a:p>
            <a:r>
              <a:rPr lang="en-US" sz="1200" dirty="0">
                <a:solidFill>
                  <a:schemeClr val="accent4"/>
                </a:solidFill>
                <a:latin typeface="Calibri" pitchFamily="34" charset="0"/>
                <a:ea typeface="Calibri" pitchFamily="34" charset="-122"/>
                <a:cs typeface="Calibri" pitchFamily="34" charset="-120"/>
              </a:rPr>
              <a:t>Near-Normal</a:t>
            </a:r>
            <a:endParaRPr lang="en-US" sz="1200" dirty="0">
              <a:solidFill>
                <a:schemeClr val="accent4"/>
              </a:solidFill>
            </a:endParaRPr>
          </a:p>
        </p:txBody>
      </p:sp>
      <p:sp>
        <p:nvSpPr>
          <p:cNvPr id="27" name="Shape 10">
            <a:extLst>
              <a:ext uri="{FF2B5EF4-FFF2-40B4-BE49-F238E27FC236}">
                <a16:creationId xmlns:a16="http://schemas.microsoft.com/office/drawing/2014/main" id="{69F3637C-E0B6-3CF3-D98C-DFA592E4F5B9}"/>
              </a:ext>
            </a:extLst>
          </p:cNvPr>
          <p:cNvSpPr/>
          <p:nvPr/>
        </p:nvSpPr>
        <p:spPr>
          <a:xfrm>
            <a:off x="1888491" y="2504653"/>
            <a:ext cx="1706880" cy="219456"/>
          </a:xfrm>
          <a:prstGeom prst="roundRect">
            <a:avLst>
              <a:gd name="adj" fmla="val 22222"/>
            </a:avLst>
          </a:prstGeom>
          <a:solidFill>
            <a:srgbClr val="1E3047"/>
          </a:solidFill>
          <a:ln w="12700">
            <a:solidFill>
              <a:srgbClr val="1E3047"/>
            </a:solidFill>
            <a:prstDash val="solid"/>
          </a:ln>
        </p:spPr>
        <p:txBody>
          <a:bodyPr/>
          <a:lstStyle/>
          <a:p>
            <a:endParaRPr lang="en-US" sz="2400"/>
          </a:p>
        </p:txBody>
      </p:sp>
      <p:sp>
        <p:nvSpPr>
          <p:cNvPr id="28" name="Shape 11">
            <a:extLst>
              <a:ext uri="{FF2B5EF4-FFF2-40B4-BE49-F238E27FC236}">
                <a16:creationId xmlns:a16="http://schemas.microsoft.com/office/drawing/2014/main" id="{38586E36-2F1B-4DA9-4A69-601279BB664E}"/>
              </a:ext>
            </a:extLst>
          </p:cNvPr>
          <p:cNvSpPr/>
          <p:nvPr/>
        </p:nvSpPr>
        <p:spPr>
          <a:xfrm>
            <a:off x="1888491" y="2504653"/>
            <a:ext cx="597408" cy="219456"/>
          </a:xfrm>
          <a:prstGeom prst="roundRect">
            <a:avLst>
              <a:gd name="adj" fmla="val 22222"/>
            </a:avLst>
          </a:prstGeom>
          <a:solidFill>
            <a:srgbClr val="F0A500"/>
          </a:solidFill>
          <a:ln w="12700">
            <a:solidFill>
              <a:srgbClr val="F0A500"/>
            </a:solidFill>
            <a:prstDash val="solid"/>
          </a:ln>
        </p:spPr>
        <p:txBody>
          <a:bodyPr/>
          <a:lstStyle/>
          <a:p>
            <a:endParaRPr lang="en-US" sz="2400"/>
          </a:p>
        </p:txBody>
      </p:sp>
      <p:sp>
        <p:nvSpPr>
          <p:cNvPr id="29" name="Text 12">
            <a:extLst>
              <a:ext uri="{FF2B5EF4-FFF2-40B4-BE49-F238E27FC236}">
                <a16:creationId xmlns:a16="http://schemas.microsoft.com/office/drawing/2014/main" id="{12649898-22EF-9CCC-C13D-812E2E54D143}"/>
              </a:ext>
            </a:extLst>
          </p:cNvPr>
          <p:cNvSpPr/>
          <p:nvPr/>
        </p:nvSpPr>
        <p:spPr>
          <a:xfrm>
            <a:off x="3656331" y="2455885"/>
            <a:ext cx="426720" cy="268224"/>
          </a:xfrm>
          <a:prstGeom prst="rect">
            <a:avLst/>
          </a:prstGeom>
          <a:noFill/>
          <a:ln/>
        </p:spPr>
        <p:txBody>
          <a:bodyPr wrap="square" lIns="0" tIns="0" rIns="0" bIns="0" rtlCol="0" anchor="ctr"/>
          <a:lstStyle/>
          <a:p>
            <a:pPr algn="r"/>
            <a:r>
              <a:rPr lang="en-US" sz="1267" b="1" dirty="0">
                <a:solidFill>
                  <a:srgbClr val="F0A500"/>
                </a:solidFill>
                <a:latin typeface="Calibri" pitchFamily="34" charset="0"/>
                <a:ea typeface="Calibri" pitchFamily="34" charset="-122"/>
                <a:cs typeface="Calibri" pitchFamily="34" charset="-120"/>
              </a:rPr>
              <a:t>35%</a:t>
            </a:r>
            <a:endParaRPr lang="en-US" sz="1267" dirty="0"/>
          </a:p>
        </p:txBody>
      </p:sp>
      <p:sp>
        <p:nvSpPr>
          <p:cNvPr id="30" name="Text 13">
            <a:extLst>
              <a:ext uri="{FF2B5EF4-FFF2-40B4-BE49-F238E27FC236}">
                <a16:creationId xmlns:a16="http://schemas.microsoft.com/office/drawing/2014/main" id="{65C1FC93-93B8-C2C8-2AA6-97ADD78D0773}"/>
              </a:ext>
            </a:extLst>
          </p:cNvPr>
          <p:cNvSpPr/>
          <p:nvPr/>
        </p:nvSpPr>
        <p:spPr>
          <a:xfrm>
            <a:off x="608331" y="2943565"/>
            <a:ext cx="1341120" cy="268224"/>
          </a:xfrm>
          <a:prstGeom prst="rect">
            <a:avLst/>
          </a:prstGeom>
          <a:noFill/>
          <a:ln/>
        </p:spPr>
        <p:txBody>
          <a:bodyPr wrap="square" lIns="0" tIns="0" rIns="0" bIns="0" rtlCol="0" anchor="ctr"/>
          <a:lstStyle/>
          <a:p>
            <a:r>
              <a:rPr lang="en-US" sz="1200" dirty="0">
                <a:solidFill>
                  <a:schemeClr val="accent4"/>
                </a:solidFill>
                <a:latin typeface="Calibri" pitchFamily="34" charset="0"/>
                <a:ea typeface="Calibri" pitchFamily="34" charset="-122"/>
                <a:cs typeface="Calibri" pitchFamily="34" charset="-120"/>
              </a:rPr>
              <a:t>Above-Normal</a:t>
            </a:r>
            <a:endParaRPr lang="en-US" sz="1200" dirty="0">
              <a:solidFill>
                <a:schemeClr val="accent4"/>
              </a:solidFill>
            </a:endParaRPr>
          </a:p>
        </p:txBody>
      </p:sp>
      <p:sp>
        <p:nvSpPr>
          <p:cNvPr id="31" name="Shape 14">
            <a:extLst>
              <a:ext uri="{FF2B5EF4-FFF2-40B4-BE49-F238E27FC236}">
                <a16:creationId xmlns:a16="http://schemas.microsoft.com/office/drawing/2014/main" id="{54540D82-8303-477F-A7BB-9E3A70C87B81}"/>
              </a:ext>
            </a:extLst>
          </p:cNvPr>
          <p:cNvSpPr/>
          <p:nvPr/>
        </p:nvSpPr>
        <p:spPr>
          <a:xfrm>
            <a:off x="1888491" y="2992333"/>
            <a:ext cx="1706880" cy="219456"/>
          </a:xfrm>
          <a:prstGeom prst="roundRect">
            <a:avLst>
              <a:gd name="adj" fmla="val 22222"/>
            </a:avLst>
          </a:prstGeom>
          <a:solidFill>
            <a:srgbClr val="1E3047"/>
          </a:solidFill>
          <a:ln w="12700">
            <a:solidFill>
              <a:srgbClr val="1E3047"/>
            </a:solidFill>
            <a:prstDash val="solid"/>
          </a:ln>
        </p:spPr>
        <p:txBody>
          <a:bodyPr/>
          <a:lstStyle/>
          <a:p>
            <a:endParaRPr lang="en-US" sz="2400"/>
          </a:p>
        </p:txBody>
      </p:sp>
      <p:sp>
        <p:nvSpPr>
          <p:cNvPr id="32" name="Shape 15">
            <a:extLst>
              <a:ext uri="{FF2B5EF4-FFF2-40B4-BE49-F238E27FC236}">
                <a16:creationId xmlns:a16="http://schemas.microsoft.com/office/drawing/2014/main" id="{48DCF2F8-0958-D457-37DA-CC1AE0C8919C}"/>
              </a:ext>
            </a:extLst>
          </p:cNvPr>
          <p:cNvSpPr/>
          <p:nvPr/>
        </p:nvSpPr>
        <p:spPr>
          <a:xfrm>
            <a:off x="1888491" y="2992333"/>
            <a:ext cx="170688" cy="219456"/>
          </a:xfrm>
          <a:prstGeom prst="roundRect">
            <a:avLst>
              <a:gd name="adj" fmla="val 28571"/>
            </a:avLst>
          </a:prstGeom>
          <a:solidFill>
            <a:srgbClr val="C0392B"/>
          </a:solidFill>
          <a:ln w="12700">
            <a:solidFill>
              <a:srgbClr val="C0392B"/>
            </a:solidFill>
            <a:prstDash val="solid"/>
          </a:ln>
        </p:spPr>
        <p:txBody>
          <a:bodyPr/>
          <a:lstStyle/>
          <a:p>
            <a:endParaRPr lang="en-US" sz="2400"/>
          </a:p>
        </p:txBody>
      </p:sp>
      <p:sp>
        <p:nvSpPr>
          <p:cNvPr id="33" name="Text 16">
            <a:extLst>
              <a:ext uri="{FF2B5EF4-FFF2-40B4-BE49-F238E27FC236}">
                <a16:creationId xmlns:a16="http://schemas.microsoft.com/office/drawing/2014/main" id="{5CB9FBB3-9559-1F9B-6034-FE605F9CD213}"/>
              </a:ext>
            </a:extLst>
          </p:cNvPr>
          <p:cNvSpPr/>
          <p:nvPr/>
        </p:nvSpPr>
        <p:spPr>
          <a:xfrm>
            <a:off x="3656331" y="2943565"/>
            <a:ext cx="426720" cy="268224"/>
          </a:xfrm>
          <a:prstGeom prst="rect">
            <a:avLst/>
          </a:prstGeom>
          <a:noFill/>
          <a:ln/>
        </p:spPr>
        <p:txBody>
          <a:bodyPr wrap="square" lIns="0" tIns="0" rIns="0" bIns="0" rtlCol="0" anchor="ctr"/>
          <a:lstStyle/>
          <a:p>
            <a:pPr algn="r"/>
            <a:r>
              <a:rPr lang="en-US" sz="1267" b="1" dirty="0">
                <a:solidFill>
                  <a:srgbClr val="C0392B"/>
                </a:solidFill>
                <a:latin typeface="Calibri" pitchFamily="34" charset="0"/>
                <a:ea typeface="Calibri" pitchFamily="34" charset="-122"/>
                <a:cs typeface="Calibri" pitchFamily="34" charset="-120"/>
              </a:rPr>
              <a:t>10%</a:t>
            </a:r>
            <a:endParaRPr lang="en-US" sz="1267" dirty="0"/>
          </a:p>
        </p:txBody>
      </p:sp>
      <p:sp>
        <p:nvSpPr>
          <p:cNvPr id="34" name="Shape 17">
            <a:extLst>
              <a:ext uri="{FF2B5EF4-FFF2-40B4-BE49-F238E27FC236}">
                <a16:creationId xmlns:a16="http://schemas.microsoft.com/office/drawing/2014/main" id="{487436A3-7110-8311-C196-0C19A05B2766}"/>
              </a:ext>
            </a:extLst>
          </p:cNvPr>
          <p:cNvSpPr/>
          <p:nvPr/>
        </p:nvSpPr>
        <p:spPr>
          <a:xfrm>
            <a:off x="425451" y="3601933"/>
            <a:ext cx="3718560" cy="1438656"/>
          </a:xfrm>
          <a:prstGeom prst="roundRect">
            <a:avLst>
              <a:gd name="adj" fmla="val 6780"/>
            </a:avLst>
          </a:prstGeom>
          <a:solidFill>
            <a:schemeClr val="accent1"/>
          </a:solidFill>
          <a:ln/>
          <a:effectLst>
            <a:outerShdw blurRad="127000" dist="25400" dir="2700000" algn="bl" rotWithShape="0">
              <a:srgbClr val="000000">
                <a:alpha val="40000"/>
              </a:srgbClr>
            </a:outerShdw>
          </a:effectLst>
        </p:spPr>
        <p:txBody>
          <a:bodyPr/>
          <a:lstStyle/>
          <a:p>
            <a:endParaRPr lang="en-US" sz="2400"/>
          </a:p>
        </p:txBody>
      </p:sp>
      <p:sp>
        <p:nvSpPr>
          <p:cNvPr id="35" name="Text 18">
            <a:extLst>
              <a:ext uri="{FF2B5EF4-FFF2-40B4-BE49-F238E27FC236}">
                <a16:creationId xmlns:a16="http://schemas.microsoft.com/office/drawing/2014/main" id="{1D9CB928-8AD1-D48F-5C71-4509C5C5A162}"/>
              </a:ext>
            </a:extLst>
          </p:cNvPr>
          <p:cNvSpPr/>
          <p:nvPr/>
        </p:nvSpPr>
        <p:spPr>
          <a:xfrm>
            <a:off x="608331" y="3675085"/>
            <a:ext cx="3413760" cy="316992"/>
          </a:xfrm>
          <a:prstGeom prst="rect">
            <a:avLst/>
          </a:prstGeom>
          <a:noFill/>
          <a:ln/>
        </p:spPr>
        <p:txBody>
          <a:bodyPr wrap="square" lIns="0" tIns="0" rIns="0" bIns="0" rtlCol="0" anchor="ctr"/>
          <a:lstStyle/>
          <a:p>
            <a:r>
              <a:rPr lang="en-US" sz="1400" b="1" dirty="0">
                <a:solidFill>
                  <a:schemeClr val="tx2"/>
                </a:solidFill>
                <a:latin typeface="Calibri" pitchFamily="34" charset="0"/>
                <a:ea typeface="Calibri" pitchFamily="34" charset="-122"/>
                <a:cs typeface="Calibri" pitchFamily="34" charset="-120"/>
              </a:rPr>
              <a:t>Primary Driver: El Niño</a:t>
            </a:r>
            <a:endParaRPr lang="en-US" sz="1400" dirty="0">
              <a:solidFill>
                <a:schemeClr val="tx2"/>
              </a:solidFill>
            </a:endParaRPr>
          </a:p>
        </p:txBody>
      </p:sp>
      <p:sp>
        <p:nvSpPr>
          <p:cNvPr id="36" name="Text 19">
            <a:extLst>
              <a:ext uri="{FF2B5EF4-FFF2-40B4-BE49-F238E27FC236}">
                <a16:creationId xmlns:a16="http://schemas.microsoft.com/office/drawing/2014/main" id="{722BDE34-693A-181F-6F5B-0BF3F408455E}"/>
              </a:ext>
            </a:extLst>
          </p:cNvPr>
          <p:cNvSpPr/>
          <p:nvPr/>
        </p:nvSpPr>
        <p:spPr>
          <a:xfrm>
            <a:off x="608331" y="4016461"/>
            <a:ext cx="3413760" cy="926592"/>
          </a:xfrm>
          <a:prstGeom prst="rect">
            <a:avLst/>
          </a:prstGeom>
          <a:noFill/>
          <a:ln/>
        </p:spPr>
        <p:txBody>
          <a:bodyPr wrap="square" lIns="0" tIns="0" rIns="0" bIns="0" rtlCol="0" anchor="ctr"/>
          <a:lstStyle/>
          <a:p>
            <a:r>
              <a:rPr lang="en-US" sz="1267" dirty="0">
                <a:solidFill>
                  <a:schemeClr val="accent4"/>
                </a:solidFill>
                <a:latin typeface="Calibri" pitchFamily="34" charset="0"/>
                <a:ea typeface="Calibri" pitchFamily="34" charset="-122"/>
                <a:cs typeface="Calibri" pitchFamily="34" charset="-120"/>
              </a:rPr>
              <a:t>Moderate El Niño conditions expected to intensify into a strong El Niño by peak season. Atlantic SSTs are running near-normal — removing the warm-water fuel that drove active seasons in recent years.</a:t>
            </a:r>
          </a:p>
        </p:txBody>
      </p:sp>
      <p:sp>
        <p:nvSpPr>
          <p:cNvPr id="37" name="Shape 20">
            <a:extLst>
              <a:ext uri="{FF2B5EF4-FFF2-40B4-BE49-F238E27FC236}">
                <a16:creationId xmlns:a16="http://schemas.microsoft.com/office/drawing/2014/main" id="{70229B77-B1D4-FE9A-CBA6-DF2CD24B88DD}"/>
              </a:ext>
            </a:extLst>
          </p:cNvPr>
          <p:cNvSpPr/>
          <p:nvPr/>
        </p:nvSpPr>
        <p:spPr>
          <a:xfrm>
            <a:off x="425451" y="5138125"/>
            <a:ext cx="3718560" cy="1304544"/>
          </a:xfrm>
          <a:prstGeom prst="roundRect">
            <a:avLst>
              <a:gd name="adj" fmla="val 7477"/>
            </a:avLst>
          </a:prstGeom>
          <a:solidFill>
            <a:schemeClr val="tx2"/>
          </a:solidFill>
          <a:ln/>
          <a:effectLst>
            <a:outerShdw blurRad="101600" dist="25400" dir="2700000" algn="bl" rotWithShape="0">
              <a:srgbClr val="000000">
                <a:alpha val="40000"/>
              </a:srgbClr>
            </a:outerShdw>
          </a:effectLst>
        </p:spPr>
        <p:txBody>
          <a:bodyPr/>
          <a:lstStyle/>
          <a:p>
            <a:endParaRPr lang="en-US" sz="2400"/>
          </a:p>
        </p:txBody>
      </p:sp>
      <p:sp>
        <p:nvSpPr>
          <p:cNvPr id="38" name="Text 21">
            <a:extLst>
              <a:ext uri="{FF2B5EF4-FFF2-40B4-BE49-F238E27FC236}">
                <a16:creationId xmlns:a16="http://schemas.microsoft.com/office/drawing/2014/main" id="{5E631824-6FDB-5A1F-A6DF-5D3279690F0E}"/>
              </a:ext>
            </a:extLst>
          </p:cNvPr>
          <p:cNvSpPr/>
          <p:nvPr/>
        </p:nvSpPr>
        <p:spPr>
          <a:xfrm>
            <a:off x="608331" y="5211277"/>
            <a:ext cx="3413760" cy="316992"/>
          </a:xfrm>
          <a:prstGeom prst="rect">
            <a:avLst/>
          </a:prstGeom>
          <a:noFill/>
          <a:ln/>
        </p:spPr>
        <p:txBody>
          <a:bodyPr wrap="square" lIns="0" tIns="0" rIns="0" bIns="0" rtlCol="0" anchor="ctr"/>
          <a:lstStyle/>
          <a:p>
            <a:r>
              <a:rPr lang="en-US" sz="1400" b="1" dirty="0">
                <a:solidFill>
                  <a:schemeClr val="accent2"/>
                </a:solidFill>
                <a:latin typeface="Calibri" pitchFamily="34" charset="0"/>
                <a:ea typeface="Calibri" pitchFamily="34" charset="-122"/>
                <a:cs typeface="Calibri" pitchFamily="34" charset="-120"/>
              </a:rPr>
              <a:t>⚠  Key Caveat</a:t>
            </a:r>
            <a:endParaRPr lang="en-US" sz="1400" dirty="0">
              <a:solidFill>
                <a:schemeClr val="accent2"/>
              </a:solidFill>
            </a:endParaRPr>
          </a:p>
        </p:txBody>
      </p:sp>
      <p:sp>
        <p:nvSpPr>
          <p:cNvPr id="39" name="Text 22">
            <a:extLst>
              <a:ext uri="{FF2B5EF4-FFF2-40B4-BE49-F238E27FC236}">
                <a16:creationId xmlns:a16="http://schemas.microsoft.com/office/drawing/2014/main" id="{6C8F6CAA-EE3C-9CF8-C7DA-8C6739D6E3F6}"/>
              </a:ext>
            </a:extLst>
          </p:cNvPr>
          <p:cNvSpPr/>
          <p:nvPr/>
        </p:nvSpPr>
        <p:spPr>
          <a:xfrm>
            <a:off x="608331" y="5528269"/>
            <a:ext cx="3413760" cy="792480"/>
          </a:xfrm>
          <a:prstGeom prst="rect">
            <a:avLst/>
          </a:prstGeom>
          <a:noFill/>
          <a:ln/>
        </p:spPr>
        <p:txBody>
          <a:bodyPr wrap="square" lIns="0" tIns="0" rIns="0" bIns="0" rtlCol="0" anchor="ctr"/>
          <a:lstStyle/>
          <a:p>
            <a:r>
              <a:rPr lang="en-US" sz="1200" i="1" dirty="0">
                <a:solidFill>
                  <a:schemeClr val="accent6"/>
                </a:solidFill>
                <a:latin typeface="Calibri" pitchFamily="34" charset="0"/>
                <a:ea typeface="Calibri" pitchFamily="34" charset="-122"/>
                <a:cs typeface="Calibri" pitchFamily="34" charset="-120"/>
              </a:rPr>
              <a:t>"It only takes one hurricane making landfall to make for a very bad season." — NOAA NWS Director Ken Graham</a:t>
            </a:r>
            <a:endParaRPr lang="en-US" sz="1200" dirty="0">
              <a:solidFill>
                <a:schemeClr val="accent6"/>
              </a:solidFill>
            </a:endParaRPr>
          </a:p>
        </p:txBody>
      </p:sp>
      <p:sp>
        <p:nvSpPr>
          <p:cNvPr id="40" name="Shape 23">
            <a:extLst>
              <a:ext uri="{FF2B5EF4-FFF2-40B4-BE49-F238E27FC236}">
                <a16:creationId xmlns:a16="http://schemas.microsoft.com/office/drawing/2014/main" id="{6474C537-AEA3-572E-8348-120134D7FBF0}"/>
              </a:ext>
            </a:extLst>
          </p:cNvPr>
          <p:cNvSpPr/>
          <p:nvPr/>
        </p:nvSpPr>
        <p:spPr>
          <a:xfrm>
            <a:off x="4351275" y="1529293"/>
            <a:ext cx="4120896" cy="4901184"/>
          </a:xfrm>
          <a:prstGeom prst="roundRect">
            <a:avLst>
              <a:gd name="adj" fmla="val 2367"/>
            </a:avLst>
          </a:prstGeom>
          <a:solidFill>
            <a:schemeClr val="accent1"/>
          </a:solidFill>
          <a:ln/>
          <a:effectLst>
            <a:outerShdw blurRad="127000" dist="25400" dir="2700000" algn="bl" rotWithShape="0">
              <a:srgbClr val="000000">
                <a:alpha val="40000"/>
              </a:srgbClr>
            </a:outerShdw>
          </a:effectLst>
        </p:spPr>
        <p:txBody>
          <a:bodyPr/>
          <a:lstStyle/>
          <a:p>
            <a:endParaRPr lang="en-US" sz="2400"/>
          </a:p>
        </p:txBody>
      </p:sp>
      <p:sp>
        <p:nvSpPr>
          <p:cNvPr id="41" name="Text 24">
            <a:extLst>
              <a:ext uri="{FF2B5EF4-FFF2-40B4-BE49-F238E27FC236}">
                <a16:creationId xmlns:a16="http://schemas.microsoft.com/office/drawing/2014/main" id="{6A29BF06-1293-63E9-745E-83E32B66AD1C}"/>
              </a:ext>
            </a:extLst>
          </p:cNvPr>
          <p:cNvSpPr/>
          <p:nvPr/>
        </p:nvSpPr>
        <p:spPr>
          <a:xfrm>
            <a:off x="4534155" y="1602445"/>
            <a:ext cx="3779520" cy="316992"/>
          </a:xfrm>
          <a:prstGeom prst="rect">
            <a:avLst/>
          </a:prstGeom>
          <a:noFill/>
          <a:ln/>
        </p:spPr>
        <p:txBody>
          <a:bodyPr wrap="square" lIns="0" tIns="0" rIns="0" bIns="0" rtlCol="0" anchor="ctr"/>
          <a:lstStyle/>
          <a:p>
            <a:r>
              <a:rPr lang="en-US" sz="1400" b="1" dirty="0">
                <a:solidFill>
                  <a:schemeClr val="tx2"/>
                </a:solidFill>
                <a:latin typeface="Calibri" pitchFamily="34" charset="0"/>
                <a:ea typeface="Calibri" pitchFamily="34" charset="-122"/>
                <a:cs typeface="Calibri" pitchFamily="34" charset="-120"/>
              </a:rPr>
              <a:t>Agency Forecast Comparison</a:t>
            </a:r>
            <a:endParaRPr lang="en-US" sz="1400" dirty="0">
              <a:solidFill>
                <a:schemeClr val="tx2"/>
              </a:solidFill>
            </a:endParaRPr>
          </a:p>
        </p:txBody>
      </p:sp>
      <p:sp>
        <p:nvSpPr>
          <p:cNvPr id="42" name="Text 25">
            <a:extLst>
              <a:ext uri="{FF2B5EF4-FFF2-40B4-BE49-F238E27FC236}">
                <a16:creationId xmlns:a16="http://schemas.microsoft.com/office/drawing/2014/main" id="{A2C06FC2-85D1-21C0-BB77-EDD46CB9B59D}"/>
              </a:ext>
            </a:extLst>
          </p:cNvPr>
          <p:cNvSpPr/>
          <p:nvPr/>
        </p:nvSpPr>
        <p:spPr>
          <a:xfrm>
            <a:off x="4534155" y="1968205"/>
            <a:ext cx="1158240" cy="414528"/>
          </a:xfrm>
          <a:prstGeom prst="rect">
            <a:avLst/>
          </a:prstGeom>
          <a:noFill/>
          <a:ln/>
        </p:spPr>
        <p:txBody>
          <a:bodyPr wrap="square" lIns="0" tIns="0" rIns="0" bIns="0" rtlCol="0" anchor="ctr"/>
          <a:lstStyle/>
          <a:p>
            <a:r>
              <a:rPr lang="en-US" sz="1133" b="1" dirty="0">
                <a:solidFill>
                  <a:schemeClr val="accent2"/>
                </a:solidFill>
                <a:latin typeface="Calibri" pitchFamily="34" charset="0"/>
                <a:ea typeface="Calibri" pitchFamily="34" charset="-122"/>
                <a:cs typeface="Calibri" pitchFamily="34" charset="-120"/>
              </a:rPr>
              <a:t>Agency</a:t>
            </a:r>
            <a:endParaRPr lang="en-US" sz="1133" dirty="0">
              <a:solidFill>
                <a:schemeClr val="accent2"/>
              </a:solidFill>
            </a:endParaRPr>
          </a:p>
        </p:txBody>
      </p:sp>
      <p:sp>
        <p:nvSpPr>
          <p:cNvPr id="43" name="Text 26">
            <a:extLst>
              <a:ext uri="{FF2B5EF4-FFF2-40B4-BE49-F238E27FC236}">
                <a16:creationId xmlns:a16="http://schemas.microsoft.com/office/drawing/2014/main" id="{50B91CF4-54E5-EBB3-0782-D6A64C35FCE5}"/>
              </a:ext>
            </a:extLst>
          </p:cNvPr>
          <p:cNvSpPr/>
          <p:nvPr/>
        </p:nvSpPr>
        <p:spPr>
          <a:xfrm>
            <a:off x="5753355" y="1968205"/>
            <a:ext cx="853440" cy="414528"/>
          </a:xfrm>
          <a:prstGeom prst="rect">
            <a:avLst/>
          </a:prstGeom>
          <a:noFill/>
          <a:ln/>
        </p:spPr>
        <p:txBody>
          <a:bodyPr wrap="square" lIns="0" tIns="0" rIns="0" bIns="0" rtlCol="0" anchor="ctr"/>
          <a:lstStyle/>
          <a:p>
            <a:pPr algn="ctr"/>
            <a:r>
              <a:rPr lang="en-US" sz="1133" b="1" dirty="0">
                <a:solidFill>
                  <a:schemeClr val="accent2"/>
                </a:solidFill>
                <a:latin typeface="Calibri" pitchFamily="34" charset="0"/>
                <a:ea typeface="Calibri" pitchFamily="34" charset="-122"/>
                <a:cs typeface="Calibri" pitchFamily="34" charset="-120"/>
              </a:rPr>
              <a:t>Named</a:t>
            </a:r>
            <a:endParaRPr lang="en-US" sz="1133" dirty="0">
              <a:solidFill>
                <a:schemeClr val="accent2"/>
              </a:solidFill>
            </a:endParaRPr>
          </a:p>
          <a:p>
            <a:pPr algn="ctr"/>
            <a:r>
              <a:rPr lang="en-US" sz="1133" b="1" dirty="0">
                <a:solidFill>
                  <a:schemeClr val="accent2"/>
                </a:solidFill>
                <a:latin typeface="Calibri" pitchFamily="34" charset="0"/>
                <a:ea typeface="Calibri" pitchFamily="34" charset="-122"/>
                <a:cs typeface="Calibri" pitchFamily="34" charset="-120"/>
              </a:rPr>
              <a:t>Storms</a:t>
            </a:r>
            <a:endParaRPr lang="en-US" sz="1133" dirty="0">
              <a:solidFill>
                <a:schemeClr val="accent2"/>
              </a:solidFill>
            </a:endParaRPr>
          </a:p>
        </p:txBody>
      </p:sp>
      <p:sp>
        <p:nvSpPr>
          <p:cNvPr id="44" name="Text 27">
            <a:extLst>
              <a:ext uri="{FF2B5EF4-FFF2-40B4-BE49-F238E27FC236}">
                <a16:creationId xmlns:a16="http://schemas.microsoft.com/office/drawing/2014/main" id="{C2D9320F-5FA4-486A-4570-3C503AA5FCF5}"/>
              </a:ext>
            </a:extLst>
          </p:cNvPr>
          <p:cNvSpPr/>
          <p:nvPr/>
        </p:nvSpPr>
        <p:spPr>
          <a:xfrm>
            <a:off x="6499607" y="1980398"/>
            <a:ext cx="1173538" cy="414528"/>
          </a:xfrm>
          <a:prstGeom prst="rect">
            <a:avLst/>
          </a:prstGeom>
          <a:noFill/>
          <a:ln/>
        </p:spPr>
        <p:txBody>
          <a:bodyPr wrap="square" lIns="0" tIns="0" rIns="0" bIns="0" rtlCol="0" anchor="ctr"/>
          <a:lstStyle/>
          <a:p>
            <a:pPr algn="ctr"/>
            <a:r>
              <a:rPr lang="en-US" sz="1133" b="1" dirty="0">
                <a:solidFill>
                  <a:schemeClr val="accent2"/>
                </a:solidFill>
                <a:latin typeface="Calibri" pitchFamily="34" charset="0"/>
                <a:ea typeface="Calibri" pitchFamily="34" charset="-122"/>
                <a:cs typeface="Calibri" pitchFamily="34" charset="-120"/>
              </a:rPr>
              <a:t>Hurricanes</a:t>
            </a:r>
            <a:endParaRPr lang="en-US" sz="1133" dirty="0">
              <a:solidFill>
                <a:schemeClr val="accent2"/>
              </a:solidFill>
            </a:endParaRPr>
          </a:p>
        </p:txBody>
      </p:sp>
      <p:sp>
        <p:nvSpPr>
          <p:cNvPr id="45" name="Text 28">
            <a:extLst>
              <a:ext uri="{FF2B5EF4-FFF2-40B4-BE49-F238E27FC236}">
                <a16:creationId xmlns:a16="http://schemas.microsoft.com/office/drawing/2014/main" id="{8D4B3F91-F567-C2B3-50BA-2A85632F2CA9}"/>
              </a:ext>
            </a:extLst>
          </p:cNvPr>
          <p:cNvSpPr/>
          <p:nvPr/>
        </p:nvSpPr>
        <p:spPr>
          <a:xfrm>
            <a:off x="7582155" y="1968205"/>
            <a:ext cx="792480" cy="414528"/>
          </a:xfrm>
          <a:prstGeom prst="rect">
            <a:avLst/>
          </a:prstGeom>
          <a:noFill/>
          <a:ln/>
        </p:spPr>
        <p:txBody>
          <a:bodyPr wrap="square" lIns="0" tIns="0" rIns="0" bIns="0" rtlCol="0" anchor="ctr"/>
          <a:lstStyle/>
          <a:p>
            <a:pPr algn="ctr"/>
            <a:r>
              <a:rPr lang="en-US" sz="1133" b="1" dirty="0">
                <a:solidFill>
                  <a:schemeClr val="accent2"/>
                </a:solidFill>
                <a:latin typeface="Calibri" pitchFamily="34" charset="0"/>
                <a:ea typeface="Calibri" pitchFamily="34" charset="-122"/>
                <a:cs typeface="Calibri" pitchFamily="34" charset="-120"/>
              </a:rPr>
              <a:t>Major</a:t>
            </a:r>
            <a:endParaRPr lang="en-US" sz="1133" dirty="0">
              <a:solidFill>
                <a:schemeClr val="accent2"/>
              </a:solidFill>
            </a:endParaRPr>
          </a:p>
          <a:p>
            <a:pPr algn="ctr"/>
            <a:r>
              <a:rPr lang="en-US" sz="1133" b="1" dirty="0">
                <a:solidFill>
                  <a:schemeClr val="accent2"/>
                </a:solidFill>
                <a:latin typeface="Calibri" pitchFamily="34" charset="0"/>
                <a:ea typeface="Calibri" pitchFamily="34" charset="-122"/>
                <a:cs typeface="Calibri" pitchFamily="34" charset="-120"/>
              </a:rPr>
              <a:t>Hurr.</a:t>
            </a:r>
            <a:endParaRPr lang="en-US" sz="1133" dirty="0">
              <a:solidFill>
                <a:schemeClr val="accent2"/>
              </a:solidFill>
            </a:endParaRPr>
          </a:p>
        </p:txBody>
      </p:sp>
      <p:sp>
        <p:nvSpPr>
          <p:cNvPr id="46" name="Shape 29">
            <a:extLst>
              <a:ext uri="{FF2B5EF4-FFF2-40B4-BE49-F238E27FC236}">
                <a16:creationId xmlns:a16="http://schemas.microsoft.com/office/drawing/2014/main" id="{339A9B5B-EE50-8256-F47E-E3C43E2BC9DF}"/>
              </a:ext>
            </a:extLst>
          </p:cNvPr>
          <p:cNvSpPr/>
          <p:nvPr/>
        </p:nvSpPr>
        <p:spPr>
          <a:xfrm>
            <a:off x="4534155" y="2407118"/>
            <a:ext cx="3755136" cy="14631"/>
          </a:xfrm>
          <a:prstGeom prst="rect">
            <a:avLst/>
          </a:prstGeom>
          <a:solidFill>
            <a:srgbClr val="203348"/>
          </a:solidFill>
          <a:ln w="12700">
            <a:solidFill>
              <a:srgbClr val="203348"/>
            </a:solidFill>
            <a:prstDash val="solid"/>
          </a:ln>
        </p:spPr>
        <p:txBody>
          <a:bodyPr/>
          <a:lstStyle/>
          <a:p>
            <a:endParaRPr lang="en-US" sz="2400"/>
          </a:p>
        </p:txBody>
      </p:sp>
      <p:sp>
        <p:nvSpPr>
          <p:cNvPr id="47" name="Shape 30">
            <a:extLst>
              <a:ext uri="{FF2B5EF4-FFF2-40B4-BE49-F238E27FC236}">
                <a16:creationId xmlns:a16="http://schemas.microsoft.com/office/drawing/2014/main" id="{F47C75DB-41BA-CBC7-797F-D5ACD0081F99}"/>
              </a:ext>
            </a:extLst>
          </p:cNvPr>
          <p:cNvSpPr/>
          <p:nvPr/>
        </p:nvSpPr>
        <p:spPr>
          <a:xfrm>
            <a:off x="4497579" y="2419309"/>
            <a:ext cx="3828288" cy="560832"/>
          </a:xfrm>
          <a:prstGeom prst="rect">
            <a:avLst/>
          </a:prstGeom>
          <a:solidFill>
            <a:schemeClr val="accent3"/>
          </a:solidFill>
          <a:ln w="12700">
            <a:solidFill>
              <a:srgbClr val="152236"/>
            </a:solidFill>
            <a:prstDash val="solid"/>
          </a:ln>
        </p:spPr>
        <p:txBody>
          <a:bodyPr/>
          <a:lstStyle/>
          <a:p>
            <a:endParaRPr lang="en-US" sz="2400">
              <a:solidFill>
                <a:schemeClr val="accent3"/>
              </a:solidFill>
            </a:endParaRPr>
          </a:p>
        </p:txBody>
      </p:sp>
      <p:sp>
        <p:nvSpPr>
          <p:cNvPr id="48" name="Text 31">
            <a:extLst>
              <a:ext uri="{FF2B5EF4-FFF2-40B4-BE49-F238E27FC236}">
                <a16:creationId xmlns:a16="http://schemas.microsoft.com/office/drawing/2014/main" id="{1B43636E-2F05-3E0C-1434-9245B1A70362}"/>
              </a:ext>
            </a:extLst>
          </p:cNvPr>
          <p:cNvSpPr/>
          <p:nvPr/>
        </p:nvSpPr>
        <p:spPr>
          <a:xfrm>
            <a:off x="4534155" y="2541229"/>
            <a:ext cx="1158240" cy="316992"/>
          </a:xfrm>
          <a:prstGeom prst="rect">
            <a:avLst/>
          </a:prstGeom>
          <a:noFill/>
          <a:ln/>
        </p:spPr>
        <p:txBody>
          <a:bodyPr wrap="square" lIns="0" tIns="0" rIns="0" bIns="0" rtlCol="0" anchor="ctr"/>
          <a:lstStyle/>
          <a:p>
            <a:r>
              <a:rPr lang="en-US" sz="1267" dirty="0">
                <a:solidFill>
                  <a:srgbClr val="FFFFFF"/>
                </a:solidFill>
                <a:latin typeface="Calibri" pitchFamily="34" charset="0"/>
                <a:ea typeface="Calibri" pitchFamily="34" charset="-122"/>
                <a:cs typeface="Calibri" pitchFamily="34" charset="-120"/>
              </a:rPr>
              <a:t>NOAA</a:t>
            </a:r>
            <a:endParaRPr lang="en-US" sz="1267" dirty="0"/>
          </a:p>
        </p:txBody>
      </p:sp>
      <p:sp>
        <p:nvSpPr>
          <p:cNvPr id="49" name="Text 32">
            <a:extLst>
              <a:ext uri="{FF2B5EF4-FFF2-40B4-BE49-F238E27FC236}">
                <a16:creationId xmlns:a16="http://schemas.microsoft.com/office/drawing/2014/main" id="{62CEDBB7-FDAF-0388-8F5C-67D19C5541C1}"/>
              </a:ext>
            </a:extLst>
          </p:cNvPr>
          <p:cNvSpPr/>
          <p:nvPr/>
        </p:nvSpPr>
        <p:spPr>
          <a:xfrm>
            <a:off x="5753355" y="2541229"/>
            <a:ext cx="853440" cy="316992"/>
          </a:xfrm>
          <a:prstGeom prst="rect">
            <a:avLst/>
          </a:prstGeom>
          <a:noFill/>
          <a:ln/>
        </p:spPr>
        <p:txBody>
          <a:bodyPr wrap="square" lIns="0" tIns="0" rIns="0" bIns="0" rtlCol="0" anchor="ctr"/>
          <a:lstStyle/>
          <a:p>
            <a:pPr algn="ctr"/>
            <a:r>
              <a:rPr lang="en-US" sz="1467" b="1" dirty="0">
                <a:solidFill>
                  <a:srgbClr val="FFFFFF"/>
                </a:solidFill>
                <a:latin typeface="Calibri" pitchFamily="34" charset="0"/>
                <a:ea typeface="Calibri" pitchFamily="34" charset="-122"/>
                <a:cs typeface="Calibri" pitchFamily="34" charset="-120"/>
              </a:rPr>
              <a:t>8–14</a:t>
            </a:r>
            <a:endParaRPr lang="en-US" sz="1467" dirty="0"/>
          </a:p>
        </p:txBody>
      </p:sp>
      <p:sp>
        <p:nvSpPr>
          <p:cNvPr id="50" name="Text 33">
            <a:extLst>
              <a:ext uri="{FF2B5EF4-FFF2-40B4-BE49-F238E27FC236}">
                <a16:creationId xmlns:a16="http://schemas.microsoft.com/office/drawing/2014/main" id="{7436654E-21B6-4B04-FE9E-682D1A31ED56}"/>
              </a:ext>
            </a:extLst>
          </p:cNvPr>
          <p:cNvSpPr/>
          <p:nvPr/>
        </p:nvSpPr>
        <p:spPr>
          <a:xfrm>
            <a:off x="6667755" y="2541229"/>
            <a:ext cx="853440" cy="316992"/>
          </a:xfrm>
          <a:prstGeom prst="rect">
            <a:avLst/>
          </a:prstGeom>
          <a:noFill/>
          <a:ln/>
        </p:spPr>
        <p:txBody>
          <a:bodyPr wrap="square" lIns="0" tIns="0" rIns="0" bIns="0" rtlCol="0" anchor="ctr"/>
          <a:lstStyle/>
          <a:p>
            <a:pPr algn="ctr"/>
            <a:r>
              <a:rPr lang="en-US" sz="1467" b="1" dirty="0">
                <a:solidFill>
                  <a:srgbClr val="FFFFFF"/>
                </a:solidFill>
                <a:latin typeface="Calibri" pitchFamily="34" charset="0"/>
                <a:ea typeface="Calibri" pitchFamily="34" charset="-122"/>
                <a:cs typeface="Calibri" pitchFamily="34" charset="-120"/>
              </a:rPr>
              <a:t>3–6</a:t>
            </a:r>
            <a:endParaRPr lang="en-US" sz="1467" dirty="0"/>
          </a:p>
        </p:txBody>
      </p:sp>
      <p:sp>
        <p:nvSpPr>
          <p:cNvPr id="51" name="Text 34">
            <a:extLst>
              <a:ext uri="{FF2B5EF4-FFF2-40B4-BE49-F238E27FC236}">
                <a16:creationId xmlns:a16="http://schemas.microsoft.com/office/drawing/2014/main" id="{E125B4B9-B4B6-B787-EABE-EFB5DB173E31}"/>
              </a:ext>
            </a:extLst>
          </p:cNvPr>
          <p:cNvSpPr/>
          <p:nvPr/>
        </p:nvSpPr>
        <p:spPr>
          <a:xfrm>
            <a:off x="7582155" y="2541229"/>
            <a:ext cx="792480" cy="316992"/>
          </a:xfrm>
          <a:prstGeom prst="rect">
            <a:avLst/>
          </a:prstGeom>
          <a:noFill/>
          <a:ln/>
        </p:spPr>
        <p:txBody>
          <a:bodyPr wrap="square" lIns="0" tIns="0" rIns="0" bIns="0" rtlCol="0" anchor="ctr"/>
          <a:lstStyle/>
          <a:p>
            <a:pPr algn="ctr"/>
            <a:r>
              <a:rPr lang="en-US" sz="1467" b="1" dirty="0">
                <a:solidFill>
                  <a:srgbClr val="FFFFFF"/>
                </a:solidFill>
                <a:latin typeface="Calibri" pitchFamily="34" charset="0"/>
                <a:ea typeface="Calibri" pitchFamily="34" charset="-122"/>
                <a:cs typeface="Calibri" pitchFamily="34" charset="-120"/>
              </a:rPr>
              <a:t>1–3</a:t>
            </a:r>
            <a:endParaRPr lang="en-US" sz="1467" dirty="0"/>
          </a:p>
        </p:txBody>
      </p:sp>
      <p:sp>
        <p:nvSpPr>
          <p:cNvPr id="52" name="Shape 35">
            <a:extLst>
              <a:ext uri="{FF2B5EF4-FFF2-40B4-BE49-F238E27FC236}">
                <a16:creationId xmlns:a16="http://schemas.microsoft.com/office/drawing/2014/main" id="{96DBDA24-2538-92EE-D083-B8E82D2A6BAD}"/>
              </a:ext>
            </a:extLst>
          </p:cNvPr>
          <p:cNvSpPr/>
          <p:nvPr/>
        </p:nvSpPr>
        <p:spPr>
          <a:xfrm>
            <a:off x="4497579" y="2980141"/>
            <a:ext cx="3828288" cy="560832"/>
          </a:xfrm>
          <a:prstGeom prst="rect">
            <a:avLst/>
          </a:prstGeom>
          <a:solidFill>
            <a:schemeClr val="tx2"/>
          </a:solidFill>
          <a:ln w="12700">
            <a:solidFill>
              <a:srgbClr val="182030"/>
            </a:solidFill>
            <a:prstDash val="solid"/>
          </a:ln>
        </p:spPr>
        <p:txBody>
          <a:bodyPr/>
          <a:lstStyle/>
          <a:p>
            <a:endParaRPr lang="en-US" sz="2400"/>
          </a:p>
        </p:txBody>
      </p:sp>
      <p:sp>
        <p:nvSpPr>
          <p:cNvPr id="53" name="Text 36">
            <a:extLst>
              <a:ext uri="{FF2B5EF4-FFF2-40B4-BE49-F238E27FC236}">
                <a16:creationId xmlns:a16="http://schemas.microsoft.com/office/drawing/2014/main" id="{60305686-41E8-5CF7-4A17-C1D22F727300}"/>
              </a:ext>
            </a:extLst>
          </p:cNvPr>
          <p:cNvSpPr/>
          <p:nvPr/>
        </p:nvSpPr>
        <p:spPr>
          <a:xfrm>
            <a:off x="4534155" y="3102061"/>
            <a:ext cx="1158240" cy="316992"/>
          </a:xfrm>
          <a:prstGeom prst="rect">
            <a:avLst/>
          </a:prstGeom>
          <a:noFill/>
          <a:ln/>
        </p:spPr>
        <p:txBody>
          <a:bodyPr wrap="square" lIns="0" tIns="0" rIns="0" bIns="0" rtlCol="0" anchor="ctr"/>
          <a:lstStyle/>
          <a:p>
            <a:r>
              <a:rPr lang="en-US" sz="1267" dirty="0">
                <a:solidFill>
                  <a:srgbClr val="B8CCE0"/>
                </a:solidFill>
                <a:latin typeface="Calibri" pitchFamily="34" charset="0"/>
                <a:ea typeface="Calibri" pitchFamily="34" charset="-122"/>
                <a:cs typeface="Calibri" pitchFamily="34" charset="-120"/>
              </a:rPr>
              <a:t>CSU</a:t>
            </a:r>
            <a:endParaRPr lang="en-US" sz="1267" dirty="0"/>
          </a:p>
        </p:txBody>
      </p:sp>
      <p:sp>
        <p:nvSpPr>
          <p:cNvPr id="54" name="Text 37">
            <a:extLst>
              <a:ext uri="{FF2B5EF4-FFF2-40B4-BE49-F238E27FC236}">
                <a16:creationId xmlns:a16="http://schemas.microsoft.com/office/drawing/2014/main" id="{73F239FE-2135-3423-D285-95EBC7746C18}"/>
              </a:ext>
            </a:extLst>
          </p:cNvPr>
          <p:cNvSpPr/>
          <p:nvPr/>
        </p:nvSpPr>
        <p:spPr>
          <a:xfrm>
            <a:off x="5753355" y="3102061"/>
            <a:ext cx="853440" cy="316992"/>
          </a:xfrm>
          <a:prstGeom prst="rect">
            <a:avLst/>
          </a:prstGeom>
          <a:noFill/>
          <a:ln/>
        </p:spPr>
        <p:txBody>
          <a:bodyPr wrap="square" lIns="0" tIns="0" rIns="0" bIns="0" rtlCol="0" anchor="ctr"/>
          <a:lstStyle/>
          <a:p>
            <a:pPr algn="ctr"/>
            <a:r>
              <a:rPr lang="en-US" sz="1467" b="1" dirty="0">
                <a:solidFill>
                  <a:srgbClr val="FFFFFF"/>
                </a:solidFill>
                <a:latin typeface="Calibri" pitchFamily="34" charset="0"/>
                <a:cs typeface="Calibri" pitchFamily="34" charset="-120"/>
              </a:rPr>
              <a:t>9</a:t>
            </a:r>
            <a:endParaRPr lang="en-US" sz="1467" dirty="0"/>
          </a:p>
        </p:txBody>
      </p:sp>
      <p:sp>
        <p:nvSpPr>
          <p:cNvPr id="55" name="Text 38">
            <a:extLst>
              <a:ext uri="{FF2B5EF4-FFF2-40B4-BE49-F238E27FC236}">
                <a16:creationId xmlns:a16="http://schemas.microsoft.com/office/drawing/2014/main" id="{69766103-1163-EDB2-172C-977C6309B5BD}"/>
              </a:ext>
            </a:extLst>
          </p:cNvPr>
          <p:cNvSpPr/>
          <p:nvPr/>
        </p:nvSpPr>
        <p:spPr>
          <a:xfrm>
            <a:off x="6667755" y="3102061"/>
            <a:ext cx="853440" cy="316992"/>
          </a:xfrm>
          <a:prstGeom prst="rect">
            <a:avLst/>
          </a:prstGeom>
          <a:noFill/>
          <a:ln/>
        </p:spPr>
        <p:txBody>
          <a:bodyPr wrap="square" lIns="0" tIns="0" rIns="0" bIns="0" rtlCol="0" anchor="ctr"/>
          <a:lstStyle/>
          <a:p>
            <a:pPr algn="ctr"/>
            <a:r>
              <a:rPr lang="en-US" sz="1467" b="1" dirty="0">
                <a:solidFill>
                  <a:srgbClr val="FFFFFF"/>
                </a:solidFill>
                <a:latin typeface="Calibri" pitchFamily="34" charset="0"/>
                <a:cs typeface="Calibri" pitchFamily="34" charset="-120"/>
              </a:rPr>
              <a:t>4</a:t>
            </a:r>
            <a:endParaRPr lang="en-US" sz="1467" dirty="0"/>
          </a:p>
        </p:txBody>
      </p:sp>
      <p:sp>
        <p:nvSpPr>
          <p:cNvPr id="56" name="Text 39">
            <a:extLst>
              <a:ext uri="{FF2B5EF4-FFF2-40B4-BE49-F238E27FC236}">
                <a16:creationId xmlns:a16="http://schemas.microsoft.com/office/drawing/2014/main" id="{121FE360-ED77-0045-734D-84FFE654963A}"/>
              </a:ext>
            </a:extLst>
          </p:cNvPr>
          <p:cNvSpPr/>
          <p:nvPr/>
        </p:nvSpPr>
        <p:spPr>
          <a:xfrm>
            <a:off x="7582155" y="3102061"/>
            <a:ext cx="792480" cy="316992"/>
          </a:xfrm>
          <a:prstGeom prst="rect">
            <a:avLst/>
          </a:prstGeom>
          <a:noFill/>
          <a:ln/>
        </p:spPr>
        <p:txBody>
          <a:bodyPr wrap="square" lIns="0" tIns="0" rIns="0" bIns="0" rtlCol="0" anchor="ctr"/>
          <a:lstStyle/>
          <a:p>
            <a:pPr algn="ctr"/>
            <a:r>
              <a:rPr lang="en-US" sz="1467" b="1" dirty="0">
                <a:solidFill>
                  <a:srgbClr val="FFFFFF"/>
                </a:solidFill>
                <a:latin typeface="Calibri" pitchFamily="34" charset="0"/>
                <a:cs typeface="Calibri" pitchFamily="34" charset="-120"/>
              </a:rPr>
              <a:t>1</a:t>
            </a:r>
            <a:endParaRPr lang="en-US" sz="1467" dirty="0"/>
          </a:p>
        </p:txBody>
      </p:sp>
      <p:sp>
        <p:nvSpPr>
          <p:cNvPr id="57" name="Shape 40">
            <a:extLst>
              <a:ext uri="{FF2B5EF4-FFF2-40B4-BE49-F238E27FC236}">
                <a16:creationId xmlns:a16="http://schemas.microsoft.com/office/drawing/2014/main" id="{6FC8CAE5-2FA4-8531-796C-F3BCFE18C527}"/>
              </a:ext>
            </a:extLst>
          </p:cNvPr>
          <p:cNvSpPr/>
          <p:nvPr/>
        </p:nvSpPr>
        <p:spPr>
          <a:xfrm>
            <a:off x="4497579" y="3540973"/>
            <a:ext cx="3828288" cy="560832"/>
          </a:xfrm>
          <a:prstGeom prst="rect">
            <a:avLst/>
          </a:prstGeom>
          <a:solidFill>
            <a:schemeClr val="accent3"/>
          </a:solidFill>
          <a:ln w="12700">
            <a:solidFill>
              <a:srgbClr val="152236"/>
            </a:solidFill>
            <a:prstDash val="solid"/>
          </a:ln>
        </p:spPr>
        <p:txBody>
          <a:bodyPr/>
          <a:lstStyle/>
          <a:p>
            <a:endParaRPr lang="en-US" sz="2400"/>
          </a:p>
        </p:txBody>
      </p:sp>
      <p:sp>
        <p:nvSpPr>
          <p:cNvPr id="58" name="Text 41">
            <a:extLst>
              <a:ext uri="{FF2B5EF4-FFF2-40B4-BE49-F238E27FC236}">
                <a16:creationId xmlns:a16="http://schemas.microsoft.com/office/drawing/2014/main" id="{BDA2F3ED-6980-675C-9723-54DDFF3D2386}"/>
              </a:ext>
            </a:extLst>
          </p:cNvPr>
          <p:cNvSpPr/>
          <p:nvPr/>
        </p:nvSpPr>
        <p:spPr>
          <a:xfrm>
            <a:off x="4534155" y="3662893"/>
            <a:ext cx="1158240" cy="316992"/>
          </a:xfrm>
          <a:prstGeom prst="rect">
            <a:avLst/>
          </a:prstGeom>
          <a:noFill/>
          <a:ln/>
        </p:spPr>
        <p:txBody>
          <a:bodyPr wrap="square" lIns="0" tIns="0" rIns="0" bIns="0" rtlCol="0" anchor="ctr"/>
          <a:lstStyle/>
          <a:p>
            <a:r>
              <a:rPr lang="en-US" sz="1267" dirty="0">
                <a:solidFill>
                  <a:srgbClr val="B8CCE0"/>
                </a:solidFill>
                <a:latin typeface="Calibri" pitchFamily="34" charset="0"/>
                <a:ea typeface="Calibri" pitchFamily="34" charset="-122"/>
                <a:cs typeface="Calibri" pitchFamily="34" charset="-120"/>
              </a:rPr>
              <a:t>TSR</a:t>
            </a:r>
            <a:endParaRPr lang="en-US" sz="1267" dirty="0"/>
          </a:p>
        </p:txBody>
      </p:sp>
      <p:sp>
        <p:nvSpPr>
          <p:cNvPr id="59" name="Text 42">
            <a:extLst>
              <a:ext uri="{FF2B5EF4-FFF2-40B4-BE49-F238E27FC236}">
                <a16:creationId xmlns:a16="http://schemas.microsoft.com/office/drawing/2014/main" id="{021DD99E-7D1A-00EE-C2A7-698FDF8C3FC8}"/>
              </a:ext>
            </a:extLst>
          </p:cNvPr>
          <p:cNvSpPr/>
          <p:nvPr/>
        </p:nvSpPr>
        <p:spPr>
          <a:xfrm>
            <a:off x="5753355" y="3662893"/>
            <a:ext cx="853440" cy="316992"/>
          </a:xfrm>
          <a:prstGeom prst="rect">
            <a:avLst/>
          </a:prstGeom>
          <a:noFill/>
          <a:ln/>
        </p:spPr>
        <p:txBody>
          <a:bodyPr wrap="square" lIns="0" tIns="0" rIns="0" bIns="0" rtlCol="0" anchor="ctr"/>
          <a:lstStyle/>
          <a:p>
            <a:pPr algn="ctr"/>
            <a:r>
              <a:rPr lang="en-US" sz="1467" b="1" dirty="0">
                <a:solidFill>
                  <a:srgbClr val="FFFFFF"/>
                </a:solidFill>
                <a:latin typeface="Calibri" pitchFamily="34" charset="0"/>
                <a:ea typeface="Calibri" pitchFamily="34" charset="-122"/>
                <a:cs typeface="Calibri" pitchFamily="34" charset="-120"/>
              </a:rPr>
              <a:t>12</a:t>
            </a:r>
            <a:endParaRPr lang="en-US" sz="1467" dirty="0"/>
          </a:p>
        </p:txBody>
      </p:sp>
      <p:sp>
        <p:nvSpPr>
          <p:cNvPr id="60" name="Text 43">
            <a:extLst>
              <a:ext uri="{FF2B5EF4-FFF2-40B4-BE49-F238E27FC236}">
                <a16:creationId xmlns:a16="http://schemas.microsoft.com/office/drawing/2014/main" id="{91CFA9FA-B48B-9D4B-FFC9-9EC02324531B}"/>
              </a:ext>
            </a:extLst>
          </p:cNvPr>
          <p:cNvSpPr/>
          <p:nvPr/>
        </p:nvSpPr>
        <p:spPr>
          <a:xfrm>
            <a:off x="6667755" y="3662893"/>
            <a:ext cx="853440" cy="316992"/>
          </a:xfrm>
          <a:prstGeom prst="rect">
            <a:avLst/>
          </a:prstGeom>
          <a:noFill/>
          <a:ln/>
        </p:spPr>
        <p:txBody>
          <a:bodyPr wrap="square" lIns="0" tIns="0" rIns="0" bIns="0" rtlCol="0" anchor="ctr"/>
          <a:lstStyle/>
          <a:p>
            <a:pPr algn="ctr"/>
            <a:r>
              <a:rPr lang="en-US" sz="1467" b="1" dirty="0">
                <a:solidFill>
                  <a:srgbClr val="FFFFFF"/>
                </a:solidFill>
                <a:latin typeface="Calibri" pitchFamily="34" charset="0"/>
                <a:ea typeface="Calibri" pitchFamily="34" charset="-122"/>
                <a:cs typeface="Calibri" pitchFamily="34" charset="-120"/>
              </a:rPr>
              <a:t>5</a:t>
            </a:r>
            <a:endParaRPr lang="en-US" sz="1467" dirty="0"/>
          </a:p>
        </p:txBody>
      </p:sp>
      <p:sp>
        <p:nvSpPr>
          <p:cNvPr id="61" name="Text 44">
            <a:extLst>
              <a:ext uri="{FF2B5EF4-FFF2-40B4-BE49-F238E27FC236}">
                <a16:creationId xmlns:a16="http://schemas.microsoft.com/office/drawing/2014/main" id="{F37574CC-3E8E-8438-383D-21B62C787700}"/>
              </a:ext>
            </a:extLst>
          </p:cNvPr>
          <p:cNvSpPr/>
          <p:nvPr/>
        </p:nvSpPr>
        <p:spPr>
          <a:xfrm>
            <a:off x="7582155" y="3662893"/>
            <a:ext cx="792480" cy="316992"/>
          </a:xfrm>
          <a:prstGeom prst="rect">
            <a:avLst/>
          </a:prstGeom>
          <a:noFill/>
          <a:ln/>
        </p:spPr>
        <p:txBody>
          <a:bodyPr wrap="square" lIns="0" tIns="0" rIns="0" bIns="0" rtlCol="0" anchor="ctr"/>
          <a:lstStyle/>
          <a:p>
            <a:pPr algn="ctr"/>
            <a:r>
              <a:rPr lang="en-US" sz="1467" b="1" dirty="0">
                <a:solidFill>
                  <a:srgbClr val="FFFFFF"/>
                </a:solidFill>
                <a:latin typeface="Calibri" pitchFamily="34" charset="0"/>
                <a:ea typeface="Calibri" pitchFamily="34" charset="-122"/>
                <a:cs typeface="Calibri" pitchFamily="34" charset="-120"/>
              </a:rPr>
              <a:t>1</a:t>
            </a:r>
            <a:endParaRPr lang="en-US" sz="1467" dirty="0"/>
          </a:p>
        </p:txBody>
      </p:sp>
      <p:sp>
        <p:nvSpPr>
          <p:cNvPr id="62" name="Shape 45">
            <a:extLst>
              <a:ext uri="{FF2B5EF4-FFF2-40B4-BE49-F238E27FC236}">
                <a16:creationId xmlns:a16="http://schemas.microsoft.com/office/drawing/2014/main" id="{40701B6C-F9F9-0F2F-2096-F43C41D79FFB}"/>
              </a:ext>
            </a:extLst>
          </p:cNvPr>
          <p:cNvSpPr/>
          <p:nvPr/>
        </p:nvSpPr>
        <p:spPr>
          <a:xfrm>
            <a:off x="4497579" y="4101805"/>
            <a:ext cx="3828288" cy="560832"/>
          </a:xfrm>
          <a:prstGeom prst="rect">
            <a:avLst/>
          </a:prstGeom>
          <a:solidFill>
            <a:schemeClr val="tx2"/>
          </a:solidFill>
          <a:ln w="12700">
            <a:solidFill>
              <a:srgbClr val="182030"/>
            </a:solidFill>
            <a:prstDash val="solid"/>
          </a:ln>
        </p:spPr>
        <p:txBody>
          <a:bodyPr/>
          <a:lstStyle/>
          <a:p>
            <a:endParaRPr lang="en-US" sz="2400"/>
          </a:p>
        </p:txBody>
      </p:sp>
      <p:sp>
        <p:nvSpPr>
          <p:cNvPr id="63" name="Text 46">
            <a:extLst>
              <a:ext uri="{FF2B5EF4-FFF2-40B4-BE49-F238E27FC236}">
                <a16:creationId xmlns:a16="http://schemas.microsoft.com/office/drawing/2014/main" id="{73043E51-E439-C7A8-1ED2-BD0B028DFEFA}"/>
              </a:ext>
            </a:extLst>
          </p:cNvPr>
          <p:cNvSpPr/>
          <p:nvPr/>
        </p:nvSpPr>
        <p:spPr>
          <a:xfrm>
            <a:off x="4534155" y="4223725"/>
            <a:ext cx="1158240" cy="316992"/>
          </a:xfrm>
          <a:prstGeom prst="rect">
            <a:avLst/>
          </a:prstGeom>
          <a:noFill/>
          <a:ln/>
        </p:spPr>
        <p:txBody>
          <a:bodyPr wrap="square" lIns="0" tIns="0" rIns="0" bIns="0" rtlCol="0" anchor="ctr"/>
          <a:lstStyle/>
          <a:p>
            <a:r>
              <a:rPr lang="en-US" sz="1267" dirty="0">
                <a:solidFill>
                  <a:srgbClr val="B8CCE0"/>
                </a:solidFill>
                <a:latin typeface="Calibri" pitchFamily="34" charset="0"/>
                <a:ea typeface="Calibri" pitchFamily="34" charset="-122"/>
                <a:cs typeface="Calibri" pitchFamily="34" charset="-120"/>
              </a:rPr>
              <a:t>Met Office</a:t>
            </a:r>
            <a:endParaRPr lang="en-US" sz="1267" dirty="0"/>
          </a:p>
        </p:txBody>
      </p:sp>
      <p:sp>
        <p:nvSpPr>
          <p:cNvPr id="64" name="Text 47">
            <a:extLst>
              <a:ext uri="{FF2B5EF4-FFF2-40B4-BE49-F238E27FC236}">
                <a16:creationId xmlns:a16="http://schemas.microsoft.com/office/drawing/2014/main" id="{B5F4A5B0-9EB9-AE87-D4F2-1A265A39F372}"/>
              </a:ext>
            </a:extLst>
          </p:cNvPr>
          <p:cNvSpPr/>
          <p:nvPr/>
        </p:nvSpPr>
        <p:spPr>
          <a:xfrm>
            <a:off x="5753355" y="4223725"/>
            <a:ext cx="853440" cy="316992"/>
          </a:xfrm>
          <a:prstGeom prst="rect">
            <a:avLst/>
          </a:prstGeom>
          <a:noFill/>
          <a:ln/>
        </p:spPr>
        <p:txBody>
          <a:bodyPr wrap="square" lIns="0" tIns="0" rIns="0" bIns="0" rtlCol="0" anchor="ctr"/>
          <a:lstStyle/>
          <a:p>
            <a:pPr algn="ctr"/>
            <a:r>
              <a:rPr lang="en-US" sz="1467" b="1" dirty="0">
                <a:solidFill>
                  <a:srgbClr val="FFFFFF"/>
                </a:solidFill>
                <a:latin typeface="Calibri" pitchFamily="34" charset="0"/>
                <a:ea typeface="Calibri" pitchFamily="34" charset="-122"/>
                <a:cs typeface="Calibri" pitchFamily="34" charset="-120"/>
              </a:rPr>
              <a:t>9</a:t>
            </a:r>
            <a:endParaRPr lang="en-US" sz="1467" dirty="0"/>
          </a:p>
        </p:txBody>
      </p:sp>
      <p:sp>
        <p:nvSpPr>
          <p:cNvPr id="65" name="Text 48">
            <a:extLst>
              <a:ext uri="{FF2B5EF4-FFF2-40B4-BE49-F238E27FC236}">
                <a16:creationId xmlns:a16="http://schemas.microsoft.com/office/drawing/2014/main" id="{9F8B4ADA-5498-031E-8706-07B47A7C7DE7}"/>
              </a:ext>
            </a:extLst>
          </p:cNvPr>
          <p:cNvSpPr/>
          <p:nvPr/>
        </p:nvSpPr>
        <p:spPr>
          <a:xfrm>
            <a:off x="6667755" y="4223725"/>
            <a:ext cx="853440" cy="316992"/>
          </a:xfrm>
          <a:prstGeom prst="rect">
            <a:avLst/>
          </a:prstGeom>
          <a:noFill/>
          <a:ln/>
        </p:spPr>
        <p:txBody>
          <a:bodyPr wrap="square" lIns="0" tIns="0" rIns="0" bIns="0" rtlCol="0" anchor="ctr"/>
          <a:lstStyle/>
          <a:p>
            <a:pPr algn="ctr"/>
            <a:r>
              <a:rPr lang="en-US" sz="1467" b="1" dirty="0">
                <a:solidFill>
                  <a:srgbClr val="FFFFFF"/>
                </a:solidFill>
                <a:latin typeface="Calibri" pitchFamily="34" charset="0"/>
                <a:ea typeface="Calibri" pitchFamily="34" charset="-122"/>
                <a:cs typeface="Calibri" pitchFamily="34" charset="-120"/>
              </a:rPr>
              <a:t>5</a:t>
            </a:r>
            <a:endParaRPr lang="en-US" sz="1467" dirty="0"/>
          </a:p>
        </p:txBody>
      </p:sp>
      <p:sp>
        <p:nvSpPr>
          <p:cNvPr id="66" name="Text 49">
            <a:extLst>
              <a:ext uri="{FF2B5EF4-FFF2-40B4-BE49-F238E27FC236}">
                <a16:creationId xmlns:a16="http://schemas.microsoft.com/office/drawing/2014/main" id="{0FAB8D16-D2D2-4C85-2AC7-CDA7D673EC12}"/>
              </a:ext>
            </a:extLst>
          </p:cNvPr>
          <p:cNvSpPr/>
          <p:nvPr/>
        </p:nvSpPr>
        <p:spPr>
          <a:xfrm>
            <a:off x="7582155" y="4223725"/>
            <a:ext cx="792480" cy="316992"/>
          </a:xfrm>
          <a:prstGeom prst="rect">
            <a:avLst/>
          </a:prstGeom>
          <a:noFill/>
          <a:ln/>
        </p:spPr>
        <p:txBody>
          <a:bodyPr wrap="square" lIns="0" tIns="0" rIns="0" bIns="0" rtlCol="0" anchor="ctr"/>
          <a:lstStyle/>
          <a:p>
            <a:pPr algn="ctr"/>
            <a:r>
              <a:rPr lang="en-US" sz="1467" b="1" dirty="0">
                <a:solidFill>
                  <a:srgbClr val="FFFFFF"/>
                </a:solidFill>
                <a:latin typeface="Calibri" pitchFamily="34" charset="0"/>
                <a:ea typeface="Calibri" pitchFamily="34" charset="-122"/>
                <a:cs typeface="Calibri" pitchFamily="34" charset="-120"/>
              </a:rPr>
              <a:t>2</a:t>
            </a:r>
            <a:endParaRPr lang="en-US" sz="1467" dirty="0"/>
          </a:p>
        </p:txBody>
      </p:sp>
      <p:sp>
        <p:nvSpPr>
          <p:cNvPr id="67" name="Shape 50">
            <a:extLst>
              <a:ext uri="{FF2B5EF4-FFF2-40B4-BE49-F238E27FC236}">
                <a16:creationId xmlns:a16="http://schemas.microsoft.com/office/drawing/2014/main" id="{2D0BF9B8-EAC2-ABF5-D5E0-57B3A778AADA}"/>
              </a:ext>
            </a:extLst>
          </p:cNvPr>
          <p:cNvSpPr/>
          <p:nvPr/>
        </p:nvSpPr>
        <p:spPr>
          <a:xfrm>
            <a:off x="4497579" y="4662637"/>
            <a:ext cx="3828288" cy="560832"/>
          </a:xfrm>
          <a:prstGeom prst="rect">
            <a:avLst/>
          </a:prstGeom>
          <a:solidFill>
            <a:schemeClr val="accent3"/>
          </a:solidFill>
          <a:ln w="12700">
            <a:solidFill>
              <a:srgbClr val="152236"/>
            </a:solidFill>
            <a:prstDash val="solid"/>
          </a:ln>
        </p:spPr>
        <p:txBody>
          <a:bodyPr/>
          <a:lstStyle/>
          <a:p>
            <a:endParaRPr lang="en-US" sz="2400"/>
          </a:p>
        </p:txBody>
      </p:sp>
      <p:sp>
        <p:nvSpPr>
          <p:cNvPr id="68" name="Text 51">
            <a:extLst>
              <a:ext uri="{FF2B5EF4-FFF2-40B4-BE49-F238E27FC236}">
                <a16:creationId xmlns:a16="http://schemas.microsoft.com/office/drawing/2014/main" id="{93069D75-4FBF-4999-64DC-5347CC0BB703}"/>
              </a:ext>
            </a:extLst>
          </p:cNvPr>
          <p:cNvSpPr/>
          <p:nvPr/>
        </p:nvSpPr>
        <p:spPr>
          <a:xfrm>
            <a:off x="4534155" y="4784557"/>
            <a:ext cx="1158240" cy="316992"/>
          </a:xfrm>
          <a:prstGeom prst="rect">
            <a:avLst/>
          </a:prstGeom>
          <a:noFill/>
          <a:ln/>
        </p:spPr>
        <p:txBody>
          <a:bodyPr wrap="square" lIns="0" tIns="0" rIns="0" bIns="0" rtlCol="0" anchor="ctr"/>
          <a:lstStyle/>
          <a:p>
            <a:r>
              <a:rPr lang="en-US" sz="1267" dirty="0">
                <a:solidFill>
                  <a:srgbClr val="B8CCE0"/>
                </a:solidFill>
                <a:latin typeface="Calibri" pitchFamily="34" charset="0"/>
                <a:ea typeface="Calibri" pitchFamily="34" charset="-122"/>
                <a:cs typeface="Calibri" pitchFamily="34" charset="-120"/>
              </a:rPr>
              <a:t>NCSU</a:t>
            </a:r>
            <a:endParaRPr lang="en-US" sz="1267" dirty="0"/>
          </a:p>
        </p:txBody>
      </p:sp>
      <p:sp>
        <p:nvSpPr>
          <p:cNvPr id="69" name="Text 52">
            <a:extLst>
              <a:ext uri="{FF2B5EF4-FFF2-40B4-BE49-F238E27FC236}">
                <a16:creationId xmlns:a16="http://schemas.microsoft.com/office/drawing/2014/main" id="{03C2BBA5-48F0-CB4E-4A77-4DFE8B5B345E}"/>
              </a:ext>
            </a:extLst>
          </p:cNvPr>
          <p:cNvSpPr/>
          <p:nvPr/>
        </p:nvSpPr>
        <p:spPr>
          <a:xfrm>
            <a:off x="5753355" y="4784557"/>
            <a:ext cx="853440" cy="316992"/>
          </a:xfrm>
          <a:prstGeom prst="rect">
            <a:avLst/>
          </a:prstGeom>
          <a:noFill/>
          <a:ln/>
        </p:spPr>
        <p:txBody>
          <a:bodyPr wrap="square" lIns="0" tIns="0" rIns="0" bIns="0" rtlCol="0" anchor="ctr"/>
          <a:lstStyle/>
          <a:p>
            <a:pPr algn="ctr"/>
            <a:r>
              <a:rPr lang="en-US" sz="1467" b="1" dirty="0">
                <a:solidFill>
                  <a:srgbClr val="FFFFFF"/>
                </a:solidFill>
                <a:latin typeface="Calibri" pitchFamily="34" charset="0"/>
                <a:ea typeface="Calibri" pitchFamily="34" charset="-122"/>
                <a:cs typeface="Calibri" pitchFamily="34" charset="-120"/>
              </a:rPr>
              <a:t>12–15</a:t>
            </a:r>
            <a:endParaRPr lang="en-US" sz="1467" dirty="0"/>
          </a:p>
        </p:txBody>
      </p:sp>
      <p:sp>
        <p:nvSpPr>
          <p:cNvPr id="70" name="Text 53">
            <a:extLst>
              <a:ext uri="{FF2B5EF4-FFF2-40B4-BE49-F238E27FC236}">
                <a16:creationId xmlns:a16="http://schemas.microsoft.com/office/drawing/2014/main" id="{CF7C8DEE-9D4F-D071-1CBC-D5198D02FF18}"/>
              </a:ext>
            </a:extLst>
          </p:cNvPr>
          <p:cNvSpPr/>
          <p:nvPr/>
        </p:nvSpPr>
        <p:spPr>
          <a:xfrm>
            <a:off x="6667755" y="4784557"/>
            <a:ext cx="853440" cy="316992"/>
          </a:xfrm>
          <a:prstGeom prst="rect">
            <a:avLst/>
          </a:prstGeom>
          <a:noFill/>
          <a:ln/>
        </p:spPr>
        <p:txBody>
          <a:bodyPr wrap="square" lIns="0" tIns="0" rIns="0" bIns="0" rtlCol="0" anchor="ctr"/>
          <a:lstStyle/>
          <a:p>
            <a:pPr algn="ctr"/>
            <a:r>
              <a:rPr lang="en-US" sz="1467" b="1" dirty="0">
                <a:solidFill>
                  <a:srgbClr val="FFFFFF"/>
                </a:solidFill>
                <a:latin typeface="Calibri" pitchFamily="34" charset="0"/>
                <a:ea typeface="Calibri" pitchFamily="34" charset="-122"/>
                <a:cs typeface="Calibri" pitchFamily="34" charset="-120"/>
              </a:rPr>
              <a:t>6–9</a:t>
            </a:r>
            <a:endParaRPr lang="en-US" sz="1467" dirty="0"/>
          </a:p>
        </p:txBody>
      </p:sp>
      <p:sp>
        <p:nvSpPr>
          <p:cNvPr id="71" name="Text 54">
            <a:extLst>
              <a:ext uri="{FF2B5EF4-FFF2-40B4-BE49-F238E27FC236}">
                <a16:creationId xmlns:a16="http://schemas.microsoft.com/office/drawing/2014/main" id="{821FA816-1296-8B31-2DAA-D611F21DD302}"/>
              </a:ext>
            </a:extLst>
          </p:cNvPr>
          <p:cNvSpPr/>
          <p:nvPr/>
        </p:nvSpPr>
        <p:spPr>
          <a:xfrm>
            <a:off x="7582155" y="4784557"/>
            <a:ext cx="792480" cy="316992"/>
          </a:xfrm>
          <a:prstGeom prst="rect">
            <a:avLst/>
          </a:prstGeom>
          <a:noFill/>
          <a:ln/>
        </p:spPr>
        <p:txBody>
          <a:bodyPr wrap="square" lIns="0" tIns="0" rIns="0" bIns="0" rtlCol="0" anchor="ctr"/>
          <a:lstStyle/>
          <a:p>
            <a:pPr algn="ctr"/>
            <a:r>
              <a:rPr lang="en-US" sz="1467" b="1" dirty="0">
                <a:solidFill>
                  <a:srgbClr val="FFFFFF"/>
                </a:solidFill>
                <a:latin typeface="Calibri" pitchFamily="34" charset="0"/>
                <a:ea typeface="Calibri" pitchFamily="34" charset="-122"/>
                <a:cs typeface="Calibri" pitchFamily="34" charset="-120"/>
              </a:rPr>
              <a:t>2–3</a:t>
            </a:r>
            <a:endParaRPr lang="en-US" sz="1467" dirty="0"/>
          </a:p>
        </p:txBody>
      </p:sp>
      <p:sp>
        <p:nvSpPr>
          <p:cNvPr id="72" name="Shape 55">
            <a:extLst>
              <a:ext uri="{FF2B5EF4-FFF2-40B4-BE49-F238E27FC236}">
                <a16:creationId xmlns:a16="http://schemas.microsoft.com/office/drawing/2014/main" id="{AB52B71F-0556-CD25-9A42-5BF372B8FE0F}"/>
              </a:ext>
            </a:extLst>
          </p:cNvPr>
          <p:cNvSpPr/>
          <p:nvPr/>
        </p:nvSpPr>
        <p:spPr>
          <a:xfrm>
            <a:off x="4497579" y="5223469"/>
            <a:ext cx="3828288" cy="560832"/>
          </a:xfrm>
          <a:prstGeom prst="rect">
            <a:avLst/>
          </a:prstGeom>
          <a:solidFill>
            <a:schemeClr val="accent5"/>
          </a:solidFill>
          <a:ln w="12700">
            <a:solidFill>
              <a:srgbClr val="1A2A3A"/>
            </a:solidFill>
            <a:prstDash val="solid"/>
          </a:ln>
        </p:spPr>
        <p:txBody>
          <a:bodyPr/>
          <a:lstStyle/>
          <a:p>
            <a:endParaRPr lang="en-US" sz="2400"/>
          </a:p>
        </p:txBody>
      </p:sp>
      <p:sp>
        <p:nvSpPr>
          <p:cNvPr id="73" name="Text 56">
            <a:extLst>
              <a:ext uri="{FF2B5EF4-FFF2-40B4-BE49-F238E27FC236}">
                <a16:creationId xmlns:a16="http://schemas.microsoft.com/office/drawing/2014/main" id="{F35A39FE-23BC-62B9-926C-B89E15A44CB3}"/>
              </a:ext>
            </a:extLst>
          </p:cNvPr>
          <p:cNvSpPr/>
          <p:nvPr/>
        </p:nvSpPr>
        <p:spPr>
          <a:xfrm>
            <a:off x="4534155" y="5345389"/>
            <a:ext cx="1158240" cy="316992"/>
          </a:xfrm>
          <a:prstGeom prst="rect">
            <a:avLst/>
          </a:prstGeom>
          <a:noFill/>
          <a:ln/>
        </p:spPr>
        <p:txBody>
          <a:bodyPr wrap="square" lIns="0" tIns="0" rIns="0" bIns="0" rtlCol="0" anchor="ctr"/>
          <a:lstStyle/>
          <a:p>
            <a:r>
              <a:rPr lang="en-US" sz="1267" b="1" i="1" dirty="0">
                <a:solidFill>
                  <a:schemeClr val="accent4"/>
                </a:solidFill>
                <a:latin typeface="Calibri" pitchFamily="34" charset="0"/>
                <a:ea typeface="Calibri" pitchFamily="34" charset="-122"/>
                <a:cs typeface="Calibri" pitchFamily="34" charset="-120"/>
              </a:rPr>
              <a:t>Avg Season</a:t>
            </a:r>
            <a:endParaRPr lang="en-US" sz="1267" b="1" dirty="0">
              <a:solidFill>
                <a:schemeClr val="accent4"/>
              </a:solidFill>
            </a:endParaRPr>
          </a:p>
        </p:txBody>
      </p:sp>
      <p:sp>
        <p:nvSpPr>
          <p:cNvPr id="74" name="Text 57">
            <a:extLst>
              <a:ext uri="{FF2B5EF4-FFF2-40B4-BE49-F238E27FC236}">
                <a16:creationId xmlns:a16="http://schemas.microsoft.com/office/drawing/2014/main" id="{9422AF18-5F9A-CBD3-4D45-BA6C944F31B3}"/>
              </a:ext>
            </a:extLst>
          </p:cNvPr>
          <p:cNvSpPr/>
          <p:nvPr/>
        </p:nvSpPr>
        <p:spPr>
          <a:xfrm>
            <a:off x="5753355" y="5345389"/>
            <a:ext cx="853440" cy="316992"/>
          </a:xfrm>
          <a:prstGeom prst="rect">
            <a:avLst/>
          </a:prstGeom>
          <a:noFill/>
          <a:ln/>
        </p:spPr>
        <p:txBody>
          <a:bodyPr wrap="square" lIns="0" tIns="0" rIns="0" bIns="0" rtlCol="0" anchor="ctr"/>
          <a:lstStyle/>
          <a:p>
            <a:pPr algn="ctr"/>
            <a:r>
              <a:rPr lang="en-US" sz="1467" b="1" i="1" dirty="0">
                <a:solidFill>
                  <a:schemeClr val="accent4"/>
                </a:solidFill>
                <a:latin typeface="Calibri" pitchFamily="34" charset="0"/>
                <a:ea typeface="Calibri" pitchFamily="34" charset="-122"/>
                <a:cs typeface="Calibri" pitchFamily="34" charset="-120"/>
              </a:rPr>
              <a:t>14</a:t>
            </a:r>
            <a:endParaRPr lang="en-US" sz="1467" b="1" dirty="0">
              <a:solidFill>
                <a:schemeClr val="accent4"/>
              </a:solidFill>
            </a:endParaRPr>
          </a:p>
        </p:txBody>
      </p:sp>
      <p:sp>
        <p:nvSpPr>
          <p:cNvPr id="75" name="Text 58">
            <a:extLst>
              <a:ext uri="{FF2B5EF4-FFF2-40B4-BE49-F238E27FC236}">
                <a16:creationId xmlns:a16="http://schemas.microsoft.com/office/drawing/2014/main" id="{76A96057-49BF-BFA8-58F3-8A0B7D84CD13}"/>
              </a:ext>
            </a:extLst>
          </p:cNvPr>
          <p:cNvSpPr/>
          <p:nvPr/>
        </p:nvSpPr>
        <p:spPr>
          <a:xfrm>
            <a:off x="6667755" y="5345389"/>
            <a:ext cx="853440" cy="316992"/>
          </a:xfrm>
          <a:prstGeom prst="rect">
            <a:avLst/>
          </a:prstGeom>
          <a:noFill/>
          <a:ln/>
        </p:spPr>
        <p:txBody>
          <a:bodyPr wrap="square" lIns="0" tIns="0" rIns="0" bIns="0" rtlCol="0" anchor="ctr"/>
          <a:lstStyle/>
          <a:p>
            <a:pPr algn="ctr"/>
            <a:r>
              <a:rPr lang="en-US" sz="1467" b="1" i="1" dirty="0">
                <a:solidFill>
                  <a:schemeClr val="accent4"/>
                </a:solidFill>
                <a:latin typeface="Calibri" pitchFamily="34" charset="0"/>
                <a:ea typeface="Calibri" pitchFamily="34" charset="-122"/>
                <a:cs typeface="Calibri" pitchFamily="34" charset="-120"/>
              </a:rPr>
              <a:t>7</a:t>
            </a:r>
            <a:endParaRPr lang="en-US" sz="1467" b="1" dirty="0">
              <a:solidFill>
                <a:schemeClr val="accent4"/>
              </a:solidFill>
            </a:endParaRPr>
          </a:p>
        </p:txBody>
      </p:sp>
      <p:sp>
        <p:nvSpPr>
          <p:cNvPr id="76" name="Text 59">
            <a:extLst>
              <a:ext uri="{FF2B5EF4-FFF2-40B4-BE49-F238E27FC236}">
                <a16:creationId xmlns:a16="http://schemas.microsoft.com/office/drawing/2014/main" id="{16989A55-6191-68EB-7CE5-8787F58BA576}"/>
              </a:ext>
            </a:extLst>
          </p:cNvPr>
          <p:cNvSpPr/>
          <p:nvPr/>
        </p:nvSpPr>
        <p:spPr>
          <a:xfrm>
            <a:off x="7582155" y="5345389"/>
            <a:ext cx="792480" cy="316992"/>
          </a:xfrm>
          <a:prstGeom prst="rect">
            <a:avLst/>
          </a:prstGeom>
          <a:noFill/>
          <a:ln/>
        </p:spPr>
        <p:txBody>
          <a:bodyPr wrap="square" lIns="0" tIns="0" rIns="0" bIns="0" rtlCol="0" anchor="ctr"/>
          <a:lstStyle/>
          <a:p>
            <a:pPr algn="ctr"/>
            <a:r>
              <a:rPr lang="en-US" sz="1467" b="1" i="1" dirty="0">
                <a:solidFill>
                  <a:schemeClr val="accent4"/>
                </a:solidFill>
                <a:latin typeface="Calibri" pitchFamily="34" charset="0"/>
                <a:ea typeface="Calibri" pitchFamily="34" charset="-122"/>
                <a:cs typeface="Calibri" pitchFamily="34" charset="-120"/>
              </a:rPr>
              <a:t>3</a:t>
            </a:r>
            <a:endParaRPr lang="en-US" sz="1467" b="1" dirty="0">
              <a:solidFill>
                <a:schemeClr val="accent4"/>
              </a:solidFill>
            </a:endParaRPr>
          </a:p>
        </p:txBody>
      </p:sp>
      <p:sp>
        <p:nvSpPr>
          <p:cNvPr id="77" name="Shape 60">
            <a:extLst>
              <a:ext uri="{FF2B5EF4-FFF2-40B4-BE49-F238E27FC236}">
                <a16:creationId xmlns:a16="http://schemas.microsoft.com/office/drawing/2014/main" id="{BBD49723-5EF1-4670-EC27-AD9F8055E875}"/>
              </a:ext>
            </a:extLst>
          </p:cNvPr>
          <p:cNvSpPr/>
          <p:nvPr/>
        </p:nvSpPr>
        <p:spPr>
          <a:xfrm>
            <a:off x="8691627" y="1529293"/>
            <a:ext cx="2950464" cy="1548384"/>
          </a:xfrm>
          <a:prstGeom prst="roundRect">
            <a:avLst>
              <a:gd name="adj" fmla="val 6299"/>
            </a:avLst>
          </a:prstGeom>
          <a:solidFill>
            <a:schemeClr val="accent1"/>
          </a:solidFill>
          <a:ln/>
          <a:effectLst>
            <a:outerShdw blurRad="127000" dist="25400" dir="2700000" algn="bl" rotWithShape="0">
              <a:srgbClr val="000000">
                <a:alpha val="35000"/>
              </a:srgbClr>
            </a:outerShdw>
          </a:effectLst>
        </p:spPr>
        <p:txBody>
          <a:bodyPr/>
          <a:lstStyle/>
          <a:p>
            <a:endParaRPr lang="en-US" sz="2400"/>
          </a:p>
        </p:txBody>
      </p:sp>
      <p:sp>
        <p:nvSpPr>
          <p:cNvPr id="78" name="Text 61">
            <a:extLst>
              <a:ext uri="{FF2B5EF4-FFF2-40B4-BE49-F238E27FC236}">
                <a16:creationId xmlns:a16="http://schemas.microsoft.com/office/drawing/2014/main" id="{5A6D6CBE-419D-2EB7-A7FD-D4DA82499690}"/>
              </a:ext>
            </a:extLst>
          </p:cNvPr>
          <p:cNvSpPr/>
          <p:nvPr/>
        </p:nvSpPr>
        <p:spPr>
          <a:xfrm>
            <a:off x="8862315" y="1651213"/>
            <a:ext cx="2609088" cy="316992"/>
          </a:xfrm>
          <a:prstGeom prst="rect">
            <a:avLst/>
          </a:prstGeom>
          <a:noFill/>
          <a:ln/>
        </p:spPr>
        <p:txBody>
          <a:bodyPr wrap="square" lIns="0" tIns="0" rIns="0" bIns="0" rtlCol="0" anchor="ctr"/>
          <a:lstStyle/>
          <a:p>
            <a:r>
              <a:rPr lang="en-US" sz="1267" b="1" dirty="0">
                <a:solidFill>
                  <a:schemeClr val="tx2"/>
                </a:solidFill>
                <a:latin typeface="Calibri" pitchFamily="34" charset="0"/>
                <a:ea typeface="Calibri" pitchFamily="34" charset="-122"/>
                <a:cs typeface="Calibri" pitchFamily="34" charset="-120"/>
              </a:rPr>
              <a:t>Why CSU Cut Again (July)</a:t>
            </a:r>
          </a:p>
        </p:txBody>
      </p:sp>
      <p:sp>
        <p:nvSpPr>
          <p:cNvPr id="79" name="Text 62">
            <a:extLst>
              <a:ext uri="{FF2B5EF4-FFF2-40B4-BE49-F238E27FC236}">
                <a16:creationId xmlns:a16="http://schemas.microsoft.com/office/drawing/2014/main" id="{5B6E4205-AA32-8181-91E5-6E4831B2AFF6}"/>
              </a:ext>
            </a:extLst>
          </p:cNvPr>
          <p:cNvSpPr/>
          <p:nvPr/>
        </p:nvSpPr>
        <p:spPr>
          <a:xfrm>
            <a:off x="8862315" y="1968205"/>
            <a:ext cx="2682240" cy="316992"/>
          </a:xfrm>
          <a:prstGeom prst="rect">
            <a:avLst/>
          </a:prstGeom>
          <a:noFill/>
          <a:ln/>
        </p:spPr>
        <p:txBody>
          <a:bodyPr wrap="square" lIns="0" tIns="0" rIns="0" bIns="0" rtlCol="0" anchor="ctr"/>
          <a:lstStyle/>
          <a:p>
            <a:r>
              <a:rPr lang="en-US" sz="1133" dirty="0">
                <a:solidFill>
                  <a:schemeClr val="accent4"/>
                </a:solidFill>
                <a:latin typeface="Calibri" pitchFamily="34" charset="0"/>
                <a:ea typeface="Calibri" pitchFamily="34" charset="-122"/>
                <a:cs typeface="Calibri" pitchFamily="34" charset="-120"/>
              </a:rPr>
              <a:t>· El Niño strengthening faster than expected — strong by peak season</a:t>
            </a:r>
          </a:p>
        </p:txBody>
      </p:sp>
      <p:sp>
        <p:nvSpPr>
          <p:cNvPr id="80" name="Text 63">
            <a:extLst>
              <a:ext uri="{FF2B5EF4-FFF2-40B4-BE49-F238E27FC236}">
                <a16:creationId xmlns:a16="http://schemas.microsoft.com/office/drawing/2014/main" id="{5C5BA954-FABE-C2E3-0223-B0AAF83BB0FD}"/>
              </a:ext>
            </a:extLst>
          </p:cNvPr>
          <p:cNvSpPr/>
          <p:nvPr/>
        </p:nvSpPr>
        <p:spPr>
          <a:xfrm>
            <a:off x="8862315" y="2309581"/>
            <a:ext cx="2682240" cy="316992"/>
          </a:xfrm>
          <a:prstGeom prst="rect">
            <a:avLst/>
          </a:prstGeom>
          <a:noFill/>
          <a:ln/>
        </p:spPr>
        <p:txBody>
          <a:bodyPr wrap="square" lIns="0" tIns="0" rIns="0" bIns="0" rtlCol="0" anchor="ctr"/>
          <a:lstStyle/>
          <a:p>
            <a:r>
              <a:rPr lang="en-US" sz="1133" dirty="0">
                <a:solidFill>
                  <a:schemeClr val="accent4"/>
                </a:solidFill>
                <a:latin typeface="Calibri" pitchFamily="34" charset="0"/>
                <a:ea typeface="Calibri" pitchFamily="34" charset="-122"/>
                <a:cs typeface="Calibri" pitchFamily="34" charset="-120"/>
              </a:rPr>
              <a:t>· Atlantic SSTs now near-normal vs. unusually warm in recent years</a:t>
            </a:r>
          </a:p>
        </p:txBody>
      </p:sp>
      <p:sp>
        <p:nvSpPr>
          <p:cNvPr id="81" name="Text 64">
            <a:extLst>
              <a:ext uri="{FF2B5EF4-FFF2-40B4-BE49-F238E27FC236}">
                <a16:creationId xmlns:a16="http://schemas.microsoft.com/office/drawing/2014/main" id="{56E0FC6F-1AF7-81A8-1577-E82A95AA10F1}"/>
              </a:ext>
            </a:extLst>
          </p:cNvPr>
          <p:cNvSpPr/>
          <p:nvPr/>
        </p:nvSpPr>
        <p:spPr>
          <a:xfrm>
            <a:off x="8862315" y="2650957"/>
            <a:ext cx="2682240" cy="316992"/>
          </a:xfrm>
          <a:prstGeom prst="rect">
            <a:avLst/>
          </a:prstGeom>
          <a:noFill/>
          <a:ln/>
        </p:spPr>
        <p:txBody>
          <a:bodyPr wrap="square" lIns="0" tIns="0" rIns="0" bIns="0" rtlCol="0" anchor="ctr"/>
          <a:lstStyle/>
          <a:p>
            <a:r>
              <a:rPr lang="en-US" sz="1133" dirty="0">
                <a:solidFill>
                  <a:schemeClr val="accent4"/>
                </a:solidFill>
                <a:latin typeface="Calibri" pitchFamily="34" charset="0"/>
                <a:ea typeface="Calibri" pitchFamily="34" charset="-122"/>
                <a:cs typeface="Calibri" pitchFamily="34" charset="-120"/>
              </a:rPr>
              <a:t>· Second consecutive monthly downgrade (June → July)</a:t>
            </a:r>
          </a:p>
        </p:txBody>
      </p:sp>
      <p:sp>
        <p:nvSpPr>
          <p:cNvPr id="82" name="Shape 65">
            <a:extLst>
              <a:ext uri="{FF2B5EF4-FFF2-40B4-BE49-F238E27FC236}">
                <a16:creationId xmlns:a16="http://schemas.microsoft.com/office/drawing/2014/main" id="{181B96CB-76D1-DC7A-9DC6-31A0BC779600}"/>
              </a:ext>
            </a:extLst>
          </p:cNvPr>
          <p:cNvSpPr/>
          <p:nvPr/>
        </p:nvSpPr>
        <p:spPr>
          <a:xfrm>
            <a:off x="8691627" y="3223981"/>
            <a:ext cx="2950464" cy="1548384"/>
          </a:xfrm>
          <a:prstGeom prst="roundRect">
            <a:avLst>
              <a:gd name="adj" fmla="val 6299"/>
            </a:avLst>
          </a:prstGeom>
          <a:solidFill>
            <a:schemeClr val="accent1"/>
          </a:solidFill>
          <a:ln/>
          <a:effectLst>
            <a:outerShdw blurRad="127000" dist="25400" dir="2700000" algn="bl" rotWithShape="0">
              <a:srgbClr val="000000">
                <a:alpha val="35000"/>
              </a:srgbClr>
            </a:outerShdw>
          </a:effectLst>
        </p:spPr>
        <p:txBody>
          <a:bodyPr/>
          <a:lstStyle/>
          <a:p>
            <a:endParaRPr lang="en-US" sz="2400"/>
          </a:p>
        </p:txBody>
      </p:sp>
      <p:sp>
        <p:nvSpPr>
          <p:cNvPr id="83" name="Text 66">
            <a:extLst>
              <a:ext uri="{FF2B5EF4-FFF2-40B4-BE49-F238E27FC236}">
                <a16:creationId xmlns:a16="http://schemas.microsoft.com/office/drawing/2014/main" id="{C28DDBEC-8551-E958-4E1B-DAE9807AB41B}"/>
              </a:ext>
            </a:extLst>
          </p:cNvPr>
          <p:cNvSpPr/>
          <p:nvPr/>
        </p:nvSpPr>
        <p:spPr>
          <a:xfrm>
            <a:off x="8862315" y="3345901"/>
            <a:ext cx="2609088" cy="316992"/>
          </a:xfrm>
          <a:prstGeom prst="rect">
            <a:avLst/>
          </a:prstGeom>
          <a:noFill/>
          <a:ln/>
        </p:spPr>
        <p:txBody>
          <a:bodyPr wrap="square" lIns="0" tIns="0" rIns="0" bIns="0" rtlCol="0" anchor="ctr"/>
          <a:lstStyle/>
          <a:p>
            <a:r>
              <a:rPr lang="en-US" sz="1267" b="1" dirty="0">
                <a:solidFill>
                  <a:schemeClr val="tx2"/>
                </a:solidFill>
                <a:latin typeface="Calibri" pitchFamily="34" charset="0"/>
                <a:ea typeface="Calibri" pitchFamily="34" charset="-122"/>
                <a:cs typeface="Calibri" pitchFamily="34" charset="-120"/>
              </a:rPr>
              <a:t>Conditions Still to Watch</a:t>
            </a:r>
            <a:endParaRPr lang="en-US" sz="1267" dirty="0">
              <a:solidFill>
                <a:schemeClr val="tx2"/>
              </a:solidFill>
            </a:endParaRPr>
          </a:p>
        </p:txBody>
      </p:sp>
      <p:sp>
        <p:nvSpPr>
          <p:cNvPr id="84" name="Text 67">
            <a:extLst>
              <a:ext uri="{FF2B5EF4-FFF2-40B4-BE49-F238E27FC236}">
                <a16:creationId xmlns:a16="http://schemas.microsoft.com/office/drawing/2014/main" id="{5F7B09BE-F63E-8228-5469-14BDF8EA80FB}"/>
              </a:ext>
            </a:extLst>
          </p:cNvPr>
          <p:cNvSpPr/>
          <p:nvPr/>
        </p:nvSpPr>
        <p:spPr>
          <a:xfrm>
            <a:off x="8862315" y="3662893"/>
            <a:ext cx="2682240" cy="316992"/>
          </a:xfrm>
          <a:prstGeom prst="rect">
            <a:avLst/>
          </a:prstGeom>
          <a:noFill/>
          <a:ln/>
        </p:spPr>
        <p:txBody>
          <a:bodyPr wrap="square" lIns="0" tIns="0" rIns="0" bIns="0" rtlCol="0" anchor="ctr"/>
          <a:lstStyle/>
          <a:p>
            <a:r>
              <a:rPr lang="en-US" sz="1133" dirty="0">
                <a:solidFill>
                  <a:schemeClr val="accent4"/>
                </a:solidFill>
                <a:latin typeface="Calibri" pitchFamily="34" charset="0"/>
                <a:ea typeface="Calibri" pitchFamily="34" charset="-122"/>
                <a:cs typeface="Calibri" pitchFamily="34" charset="-120"/>
              </a:rPr>
              <a:t>· Rapid intensification possible even in low-activity seasons</a:t>
            </a:r>
          </a:p>
        </p:txBody>
      </p:sp>
      <p:sp>
        <p:nvSpPr>
          <p:cNvPr id="85" name="Text 68">
            <a:extLst>
              <a:ext uri="{FF2B5EF4-FFF2-40B4-BE49-F238E27FC236}">
                <a16:creationId xmlns:a16="http://schemas.microsoft.com/office/drawing/2014/main" id="{A7A75ADF-B020-1D18-8BED-BC7D15D0ED14}"/>
              </a:ext>
            </a:extLst>
          </p:cNvPr>
          <p:cNvSpPr/>
          <p:nvPr/>
        </p:nvSpPr>
        <p:spPr>
          <a:xfrm>
            <a:off x="8862315" y="4004269"/>
            <a:ext cx="2682240" cy="316992"/>
          </a:xfrm>
          <a:prstGeom prst="rect">
            <a:avLst/>
          </a:prstGeom>
          <a:noFill/>
          <a:ln/>
        </p:spPr>
        <p:txBody>
          <a:bodyPr wrap="square" lIns="0" tIns="0" rIns="0" bIns="0" rtlCol="0" anchor="ctr"/>
          <a:lstStyle/>
          <a:p>
            <a:r>
              <a:rPr lang="en-US" sz="1133" dirty="0">
                <a:solidFill>
                  <a:schemeClr val="accent4"/>
                </a:solidFill>
                <a:latin typeface="Calibri" pitchFamily="34" charset="0"/>
                <a:ea typeface="Calibri" pitchFamily="34" charset="-122"/>
                <a:cs typeface="Calibri" pitchFamily="34" charset="-120"/>
              </a:rPr>
              <a:t>· Western Atlantic SSTs near average — not cold enough to fully cap risk</a:t>
            </a:r>
          </a:p>
        </p:txBody>
      </p:sp>
      <p:sp>
        <p:nvSpPr>
          <p:cNvPr id="86" name="Text 69">
            <a:extLst>
              <a:ext uri="{FF2B5EF4-FFF2-40B4-BE49-F238E27FC236}">
                <a16:creationId xmlns:a16="http://schemas.microsoft.com/office/drawing/2014/main" id="{877E6B21-8525-1C2C-30E5-759E72985251}"/>
              </a:ext>
            </a:extLst>
          </p:cNvPr>
          <p:cNvSpPr/>
          <p:nvPr/>
        </p:nvSpPr>
        <p:spPr>
          <a:xfrm>
            <a:off x="8862315" y="4345645"/>
            <a:ext cx="2682240" cy="316992"/>
          </a:xfrm>
          <a:prstGeom prst="rect">
            <a:avLst/>
          </a:prstGeom>
          <a:noFill/>
          <a:ln/>
        </p:spPr>
        <p:txBody>
          <a:bodyPr wrap="square" lIns="0" tIns="0" rIns="0" bIns="0" rtlCol="0" anchor="ctr"/>
          <a:lstStyle/>
          <a:p>
            <a:r>
              <a:rPr lang="en-US" sz="1133" dirty="0">
                <a:solidFill>
                  <a:schemeClr val="accent4"/>
                </a:solidFill>
                <a:latin typeface="Calibri" pitchFamily="34" charset="0"/>
                <a:ea typeface="Calibri" pitchFamily="34" charset="-122"/>
                <a:cs typeface="Calibri" pitchFamily="34" charset="-120"/>
              </a:rPr>
              <a:t>· Season runs June 1 – Nov. 30; peak window mid-Aug to Oct</a:t>
            </a:r>
          </a:p>
        </p:txBody>
      </p:sp>
      <p:sp>
        <p:nvSpPr>
          <p:cNvPr id="87" name="Shape 70">
            <a:extLst>
              <a:ext uri="{FF2B5EF4-FFF2-40B4-BE49-F238E27FC236}">
                <a16:creationId xmlns:a16="http://schemas.microsoft.com/office/drawing/2014/main" id="{8BB80C9D-8643-7AE4-07BD-CAE4B3DDE58E}"/>
              </a:ext>
            </a:extLst>
          </p:cNvPr>
          <p:cNvSpPr/>
          <p:nvPr/>
        </p:nvSpPr>
        <p:spPr>
          <a:xfrm>
            <a:off x="8691627" y="4918669"/>
            <a:ext cx="2950464" cy="1548384"/>
          </a:xfrm>
          <a:prstGeom prst="roundRect">
            <a:avLst>
              <a:gd name="adj" fmla="val 6299"/>
            </a:avLst>
          </a:prstGeom>
          <a:solidFill>
            <a:schemeClr val="accent1"/>
          </a:solidFill>
          <a:ln/>
          <a:effectLst>
            <a:outerShdw blurRad="127000" dist="25400" dir="2700000" algn="bl" rotWithShape="0">
              <a:srgbClr val="000000">
                <a:alpha val="35000"/>
              </a:srgbClr>
            </a:outerShdw>
          </a:effectLst>
        </p:spPr>
        <p:txBody>
          <a:bodyPr/>
          <a:lstStyle/>
          <a:p>
            <a:endParaRPr lang="en-US" sz="2400"/>
          </a:p>
        </p:txBody>
      </p:sp>
      <p:sp>
        <p:nvSpPr>
          <p:cNvPr id="88" name="Text 71">
            <a:extLst>
              <a:ext uri="{FF2B5EF4-FFF2-40B4-BE49-F238E27FC236}">
                <a16:creationId xmlns:a16="http://schemas.microsoft.com/office/drawing/2014/main" id="{C5A7E543-B61D-23DB-F834-23176AF6D1B9}"/>
              </a:ext>
            </a:extLst>
          </p:cNvPr>
          <p:cNvSpPr/>
          <p:nvPr/>
        </p:nvSpPr>
        <p:spPr>
          <a:xfrm>
            <a:off x="8862315" y="5040589"/>
            <a:ext cx="2609088" cy="316992"/>
          </a:xfrm>
          <a:prstGeom prst="rect">
            <a:avLst/>
          </a:prstGeom>
          <a:noFill/>
          <a:ln/>
        </p:spPr>
        <p:txBody>
          <a:bodyPr wrap="square" lIns="0" tIns="0" rIns="0" bIns="0" rtlCol="0" anchor="ctr"/>
          <a:lstStyle/>
          <a:p>
            <a:r>
              <a:rPr lang="en-US" sz="1267" b="1" dirty="0">
                <a:solidFill>
                  <a:schemeClr val="tx2"/>
                </a:solidFill>
                <a:latin typeface="Calibri" pitchFamily="34" charset="0"/>
                <a:ea typeface="Calibri" pitchFamily="34" charset="-122"/>
                <a:cs typeface="Calibri" pitchFamily="34" charset="-120"/>
              </a:rPr>
              <a:t>2025 Season Context</a:t>
            </a:r>
            <a:endParaRPr lang="en-US" sz="1267" dirty="0">
              <a:solidFill>
                <a:schemeClr val="tx2"/>
              </a:solidFill>
            </a:endParaRPr>
          </a:p>
        </p:txBody>
      </p:sp>
      <p:sp>
        <p:nvSpPr>
          <p:cNvPr id="89" name="Text 72">
            <a:extLst>
              <a:ext uri="{FF2B5EF4-FFF2-40B4-BE49-F238E27FC236}">
                <a16:creationId xmlns:a16="http://schemas.microsoft.com/office/drawing/2014/main" id="{2C296E55-07F2-71D8-8481-E04BD8C60DE9}"/>
              </a:ext>
            </a:extLst>
          </p:cNvPr>
          <p:cNvSpPr/>
          <p:nvPr/>
        </p:nvSpPr>
        <p:spPr>
          <a:xfrm>
            <a:off x="8862315" y="5357581"/>
            <a:ext cx="2682240" cy="316992"/>
          </a:xfrm>
          <a:prstGeom prst="rect">
            <a:avLst/>
          </a:prstGeom>
          <a:noFill/>
          <a:ln/>
        </p:spPr>
        <p:txBody>
          <a:bodyPr wrap="square" lIns="0" tIns="0" rIns="0" bIns="0" rtlCol="0" anchor="ctr"/>
          <a:lstStyle/>
          <a:p>
            <a:r>
              <a:rPr lang="en-US" sz="1133" b="1" dirty="0">
                <a:solidFill>
                  <a:schemeClr val="accent4"/>
                </a:solidFill>
                <a:latin typeface="Calibri" pitchFamily="34" charset="0"/>
                <a:ea typeface="Calibri" pitchFamily="34" charset="-122"/>
                <a:cs typeface="Calibri" pitchFamily="34" charset="-120"/>
              </a:rPr>
              <a:t>· </a:t>
            </a:r>
            <a:r>
              <a:rPr lang="en-US" sz="1133" dirty="0">
                <a:solidFill>
                  <a:schemeClr val="accent4"/>
                </a:solidFill>
                <a:latin typeface="Calibri" pitchFamily="34" charset="0"/>
                <a:ea typeface="Calibri" pitchFamily="34" charset="-122"/>
                <a:cs typeface="Calibri" pitchFamily="34" charset="-120"/>
              </a:rPr>
              <a:t>13 named storms, 5 hurricanes, 4 major</a:t>
            </a:r>
            <a:endParaRPr lang="en-US" sz="1133" dirty="0">
              <a:solidFill>
                <a:schemeClr val="accent4"/>
              </a:solidFill>
            </a:endParaRPr>
          </a:p>
        </p:txBody>
      </p:sp>
      <p:sp>
        <p:nvSpPr>
          <p:cNvPr id="90" name="Text 73">
            <a:extLst>
              <a:ext uri="{FF2B5EF4-FFF2-40B4-BE49-F238E27FC236}">
                <a16:creationId xmlns:a16="http://schemas.microsoft.com/office/drawing/2014/main" id="{74AE8A9D-E6CC-D4D8-0CF7-53F709B69286}"/>
              </a:ext>
            </a:extLst>
          </p:cNvPr>
          <p:cNvSpPr/>
          <p:nvPr/>
        </p:nvSpPr>
        <p:spPr>
          <a:xfrm>
            <a:off x="8862315" y="5698957"/>
            <a:ext cx="2682240" cy="316992"/>
          </a:xfrm>
          <a:prstGeom prst="rect">
            <a:avLst/>
          </a:prstGeom>
          <a:noFill/>
          <a:ln/>
        </p:spPr>
        <p:txBody>
          <a:bodyPr wrap="square" lIns="0" tIns="0" rIns="0" bIns="0" rtlCol="0" anchor="ctr"/>
          <a:lstStyle/>
          <a:p>
            <a:r>
              <a:rPr lang="en-US" sz="1133" b="1" dirty="0">
                <a:solidFill>
                  <a:schemeClr val="accent4"/>
                </a:solidFill>
                <a:latin typeface="Calibri" pitchFamily="34" charset="0"/>
                <a:ea typeface="Calibri" pitchFamily="34" charset="-122"/>
                <a:cs typeface="Calibri" pitchFamily="34" charset="-120"/>
              </a:rPr>
              <a:t>· </a:t>
            </a:r>
            <a:r>
              <a:rPr lang="en-US" sz="1133" dirty="0">
                <a:solidFill>
                  <a:schemeClr val="accent4"/>
                </a:solidFill>
                <a:latin typeface="Calibri" pitchFamily="34" charset="0"/>
                <a:ea typeface="Calibri" pitchFamily="34" charset="-122"/>
                <a:cs typeface="Calibri" pitchFamily="34" charset="-120"/>
              </a:rPr>
              <a:t>First year with zero US hurricane landfalls in a decade</a:t>
            </a:r>
            <a:endParaRPr lang="en-US" sz="1133" dirty="0">
              <a:solidFill>
                <a:schemeClr val="accent4"/>
              </a:solidFill>
            </a:endParaRPr>
          </a:p>
        </p:txBody>
      </p:sp>
      <p:sp>
        <p:nvSpPr>
          <p:cNvPr id="91" name="Text 74">
            <a:extLst>
              <a:ext uri="{FF2B5EF4-FFF2-40B4-BE49-F238E27FC236}">
                <a16:creationId xmlns:a16="http://schemas.microsoft.com/office/drawing/2014/main" id="{4290C056-A4E4-F04C-3EA2-329E00B12101}"/>
              </a:ext>
            </a:extLst>
          </p:cNvPr>
          <p:cNvSpPr/>
          <p:nvPr/>
        </p:nvSpPr>
        <p:spPr>
          <a:xfrm>
            <a:off x="8862315" y="6040333"/>
            <a:ext cx="2682240" cy="316992"/>
          </a:xfrm>
          <a:prstGeom prst="rect">
            <a:avLst/>
          </a:prstGeom>
          <a:noFill/>
          <a:ln/>
        </p:spPr>
        <p:txBody>
          <a:bodyPr wrap="square" lIns="0" tIns="0" rIns="0" bIns="0" rtlCol="0" anchor="ctr"/>
          <a:lstStyle/>
          <a:p>
            <a:r>
              <a:rPr lang="en-US" sz="1133" b="1" dirty="0">
                <a:solidFill>
                  <a:schemeClr val="accent4"/>
                </a:solidFill>
                <a:latin typeface="Calibri" pitchFamily="34" charset="0"/>
                <a:ea typeface="Calibri" pitchFamily="34" charset="-122"/>
                <a:cs typeface="Calibri" pitchFamily="34" charset="-120"/>
              </a:rPr>
              <a:t>· </a:t>
            </a:r>
            <a:r>
              <a:rPr lang="en-US" sz="1133" dirty="0">
                <a:solidFill>
                  <a:schemeClr val="accent4"/>
                </a:solidFill>
                <a:latin typeface="Calibri" pitchFamily="34" charset="0"/>
                <a:ea typeface="Calibri" pitchFamily="34" charset="-122"/>
                <a:cs typeface="Calibri" pitchFamily="34" charset="-120"/>
              </a:rPr>
              <a:t>3 storms reached Cat 5 (Erin, Humberto, Melissa)</a:t>
            </a:r>
            <a:endParaRPr lang="en-US" sz="1133" dirty="0">
              <a:solidFill>
                <a:schemeClr val="accent4"/>
              </a:solidFill>
            </a:endParaRPr>
          </a:p>
        </p:txBody>
      </p:sp>
      <p:sp>
        <p:nvSpPr>
          <p:cNvPr id="93" name="Text 75">
            <a:extLst>
              <a:ext uri="{FF2B5EF4-FFF2-40B4-BE49-F238E27FC236}">
                <a16:creationId xmlns:a16="http://schemas.microsoft.com/office/drawing/2014/main" id="{E80B0ADE-FE1E-5597-FB92-174E010DD21D}"/>
              </a:ext>
            </a:extLst>
          </p:cNvPr>
          <p:cNvSpPr/>
          <p:nvPr/>
        </p:nvSpPr>
        <p:spPr>
          <a:xfrm>
            <a:off x="487680" y="6559296"/>
            <a:ext cx="11216640" cy="243840"/>
          </a:xfrm>
          <a:prstGeom prst="rect">
            <a:avLst/>
          </a:prstGeom>
          <a:noFill/>
          <a:ln/>
        </p:spPr>
        <p:txBody>
          <a:bodyPr wrap="square" lIns="0" tIns="0" rIns="0" bIns="0" rtlCol="0" anchor="ctr"/>
          <a:lstStyle/>
          <a:p>
            <a:r>
              <a:rPr lang="en-US" sz="1000" i="1" dirty="0">
                <a:solidFill>
                  <a:srgbClr val="3A5068"/>
                </a:solidFill>
                <a:latin typeface="Calibri" pitchFamily="34" charset="0"/>
                <a:ea typeface="Calibri" pitchFamily="34" charset="-122"/>
                <a:cs typeface="Calibri" pitchFamily="34" charset="-120"/>
              </a:rPr>
              <a:t>Sources: NOAA (May 21, 2026) · CSU (July 8, 2026 update) · TSR · Met Office · NCSU · Triple-I / Phil Klotzbach, CSU</a:t>
            </a:r>
          </a:p>
        </p:txBody>
      </p:sp>
      <p:sp>
        <p:nvSpPr>
          <p:cNvPr id="3" name="TextBox 2">
            <a:extLst>
              <a:ext uri="{FF2B5EF4-FFF2-40B4-BE49-F238E27FC236}">
                <a16:creationId xmlns:a16="http://schemas.microsoft.com/office/drawing/2014/main" id="{99611CA1-3BC4-3121-BADE-0989A4D2ECD5}"/>
              </a:ext>
            </a:extLst>
          </p:cNvPr>
          <p:cNvSpPr txBox="1"/>
          <p:nvPr/>
        </p:nvSpPr>
        <p:spPr>
          <a:xfrm>
            <a:off x="6725920" y="664464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57060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12774-9CDE-4F11-9C1D-5AEADDCE3761}"/>
              </a:ext>
            </a:extLst>
          </p:cNvPr>
          <p:cNvSpPr>
            <a:spLocks noGrp="1"/>
          </p:cNvSpPr>
          <p:nvPr>
            <p:ph type="title"/>
          </p:nvPr>
        </p:nvSpPr>
        <p:spPr>
          <a:xfrm>
            <a:off x="425451" y="604517"/>
            <a:ext cx="10447762" cy="914400"/>
          </a:xfrm>
        </p:spPr>
        <p:txBody>
          <a:bodyPr anchor="ctr">
            <a:normAutofit/>
          </a:bodyPr>
          <a:lstStyle/>
          <a:p>
            <a:r>
              <a:rPr lang="en-US" sz="3000" b="1" dirty="0">
                <a:latin typeface="Garamond" panose="02020404030301010803" pitchFamily="18" charset="0"/>
              </a:rPr>
              <a:t>REVIEW:  Best Practices from Risk Management</a:t>
            </a:r>
          </a:p>
        </p:txBody>
      </p:sp>
      <p:graphicFrame>
        <p:nvGraphicFramePr>
          <p:cNvPr id="3" name="Table 5">
            <a:extLst>
              <a:ext uri="{FF2B5EF4-FFF2-40B4-BE49-F238E27FC236}">
                <a16:creationId xmlns:a16="http://schemas.microsoft.com/office/drawing/2014/main" id="{78015DFE-E19E-F7B3-D7F5-CD6683F305DC}"/>
              </a:ext>
            </a:extLst>
          </p:cNvPr>
          <p:cNvGraphicFramePr>
            <a:graphicFrameLocks noGrp="1"/>
          </p:cNvGraphicFramePr>
          <p:nvPr>
            <p:extLst>
              <p:ext uri="{D42A27DB-BD31-4B8C-83A1-F6EECF244321}">
                <p14:modId xmlns:p14="http://schemas.microsoft.com/office/powerpoint/2010/main" val="741412444"/>
              </p:ext>
            </p:extLst>
          </p:nvPr>
        </p:nvGraphicFramePr>
        <p:xfrm>
          <a:off x="152985" y="1915837"/>
          <a:ext cx="11886030" cy="3880446"/>
        </p:xfrm>
        <a:graphic>
          <a:graphicData uri="http://schemas.openxmlformats.org/drawingml/2006/table">
            <a:tbl>
              <a:tblPr firstRow="1" bandRow="1">
                <a:tableStyleId>{5C22544A-7EE6-4342-B048-85BDC9FD1C3A}</a:tableStyleId>
              </a:tblPr>
              <a:tblGrid>
                <a:gridCol w="5943015">
                  <a:extLst>
                    <a:ext uri="{9D8B030D-6E8A-4147-A177-3AD203B41FA5}">
                      <a16:colId xmlns:a16="http://schemas.microsoft.com/office/drawing/2014/main" val="253097837"/>
                    </a:ext>
                  </a:extLst>
                </a:gridCol>
                <a:gridCol w="5943015">
                  <a:extLst>
                    <a:ext uri="{9D8B030D-6E8A-4147-A177-3AD203B41FA5}">
                      <a16:colId xmlns:a16="http://schemas.microsoft.com/office/drawing/2014/main" val="2471946944"/>
                    </a:ext>
                  </a:extLst>
                </a:gridCol>
              </a:tblGrid>
              <a:tr h="732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Gill Sans MT" panose="020B0502020104020203" pitchFamily="34" charset="77"/>
                        </a:rPr>
                        <a:t>Pinellas County Schools</a:t>
                      </a:r>
                    </a:p>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Gill Sans MT" panose="020B0502020104020203" pitchFamily="34" charset="77"/>
                        </a:rPr>
                        <a:t>Florida College System Risk Management Consortium (FCSRMC)</a:t>
                      </a:r>
                    </a:p>
                  </a:txBody>
                  <a:tcPr/>
                </a:tc>
                <a:extLst>
                  <a:ext uri="{0D108BD9-81ED-4DB2-BD59-A6C34878D82A}">
                    <a16:rowId xmlns:a16="http://schemas.microsoft.com/office/drawing/2014/main" val="202584698"/>
                  </a:ext>
                </a:extLst>
              </a:tr>
              <a:tr h="3148286">
                <a:tc>
                  <a:txBody>
                    <a:bodyPr/>
                    <a:lstStyle/>
                    <a:p>
                      <a:pPr marL="285750" indent="-285750">
                        <a:buFont typeface="Arial" panose="020B0604020202020204" pitchFamily="34" charset="0"/>
                        <a:buChar char="•"/>
                      </a:pPr>
                      <a:r>
                        <a:rPr lang="en-US" sz="1800" i="0" baseline="0" dirty="0">
                          <a:latin typeface="Gill Sans MT" panose="020B0502020104020203" pitchFamily="34" charset="77"/>
                        </a:rPr>
                        <a:t>Meet with broker frequently.</a:t>
                      </a:r>
                    </a:p>
                    <a:p>
                      <a:pPr marL="285750" indent="-285750">
                        <a:buFont typeface="Arial" panose="020B0604020202020204" pitchFamily="34" charset="0"/>
                        <a:buChar char="•"/>
                      </a:pPr>
                      <a:r>
                        <a:rPr lang="en-US" sz="1800" i="0" baseline="0" dirty="0">
                          <a:latin typeface="Gill Sans MT" panose="020B0502020104020203" pitchFamily="34" charset="77"/>
                        </a:rPr>
                        <a:t>Review property schedules bi-annually. </a:t>
                      </a:r>
                    </a:p>
                    <a:p>
                      <a:pPr marL="285750" indent="-285750">
                        <a:buFont typeface="Arial" panose="020B0604020202020204" pitchFamily="34" charset="0"/>
                        <a:buChar char="•"/>
                      </a:pPr>
                      <a:r>
                        <a:rPr lang="en-US" sz="1800" i="0" baseline="0" dirty="0">
                          <a:latin typeface="Gill Sans MT" panose="020B0502020104020203" pitchFamily="34" charset="77"/>
                        </a:rPr>
                        <a:t>Meet with stakeholders to include department heads within your organization. </a:t>
                      </a:r>
                    </a:p>
                    <a:p>
                      <a:pPr marL="285750" indent="-285750">
                        <a:buFont typeface="Arial" panose="020B0604020202020204" pitchFamily="34" charset="0"/>
                        <a:buChar char="•"/>
                      </a:pPr>
                      <a:r>
                        <a:rPr lang="en-US" dirty="0">
                          <a:latin typeface="Gill Sans MT" panose="020B0502020104020203" pitchFamily="34" charset="77"/>
                        </a:rPr>
                        <a:t>Consider past disasters that impacted your organization to better understand potential vulnerabilities.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baseline="0" dirty="0">
                          <a:latin typeface="Gill Sans MT" panose="020B0502020104020203" pitchFamily="34" charset="77"/>
                        </a:rPr>
                        <a:t>Review disaster preparedness strategies of comparable institutions to ensure your practices are up to date.</a:t>
                      </a:r>
                      <a:br>
                        <a:rPr lang="en-US" dirty="0">
                          <a:latin typeface="Gill Sans MT" panose="020B0502020104020203" pitchFamily="34" charset="77"/>
                        </a:rPr>
                      </a:br>
                      <a:endParaRPr lang="en-US" sz="1800" i="1" dirty="0">
                        <a:latin typeface="Gill Sans MT" panose="020B0502020104020203" pitchFamily="34" charset="77"/>
                      </a:endParaRPr>
                    </a:p>
                    <a:p>
                      <a:endParaRPr lang="en-US" dirty="0">
                        <a:latin typeface="Gill Sans MT" panose="020B0502020104020203" pitchFamily="34" charset="77"/>
                      </a:endParaRPr>
                    </a:p>
                  </a:txBody>
                  <a:tcPr/>
                </a:tc>
                <a:tc>
                  <a:txBody>
                    <a:bodyPr/>
                    <a:lstStyle/>
                    <a:p>
                      <a:pPr marL="285750" indent="-285750">
                        <a:buFont typeface="Arial" panose="020B0604020202020204" pitchFamily="34" charset="0"/>
                        <a:buChar char="•"/>
                      </a:pPr>
                      <a:r>
                        <a:rPr lang="en-US" sz="1800" i="0" dirty="0">
                          <a:latin typeface="Gill Sans MT" panose="020B0502020104020203" pitchFamily="34" charset="77"/>
                        </a:rPr>
                        <a:t>Meet with</a:t>
                      </a:r>
                      <a:r>
                        <a:rPr lang="en-US" sz="1800" i="0" baseline="0" dirty="0">
                          <a:latin typeface="Gill Sans MT" panose="020B0502020104020203" pitchFamily="34" charset="77"/>
                        </a:rPr>
                        <a:t> underwriters annually</a:t>
                      </a:r>
                    </a:p>
                    <a:p>
                      <a:pPr marL="285750" indent="-285750">
                        <a:buFont typeface="Arial" panose="020B0604020202020204" pitchFamily="34" charset="0"/>
                        <a:buChar char="•"/>
                      </a:pPr>
                      <a:r>
                        <a:rPr lang="en-US" sz="1800" i="0" baseline="0" dirty="0">
                          <a:latin typeface="Gill Sans MT" panose="020B0502020104020203" pitchFamily="34" charset="77"/>
                        </a:rPr>
                        <a:t>Meet with your broker frequently</a:t>
                      </a:r>
                    </a:p>
                    <a:p>
                      <a:pPr marL="285750" indent="-285750">
                        <a:buFont typeface="Arial" panose="020B0604020202020204" pitchFamily="34" charset="0"/>
                        <a:buChar char="•"/>
                      </a:pPr>
                      <a:r>
                        <a:rPr lang="en-US" sz="1800" i="0" baseline="0" dirty="0">
                          <a:latin typeface="Gill Sans MT" panose="020B0502020104020203" pitchFamily="34" charset="77"/>
                        </a:rPr>
                        <a:t>Review property schedules twice a year and keep up to date with changes</a:t>
                      </a:r>
                    </a:p>
                    <a:p>
                      <a:pPr marL="285750" indent="-285750">
                        <a:buFont typeface="Arial" panose="020B0604020202020204" pitchFamily="34" charset="0"/>
                        <a:buChar char="•"/>
                      </a:pPr>
                      <a:r>
                        <a:rPr lang="en-US" sz="1800" i="0" baseline="0" dirty="0">
                          <a:latin typeface="Gill Sans MT" panose="020B0502020104020203" pitchFamily="34" charset="77"/>
                        </a:rPr>
                        <a:t>Review your building names, numbers and campus maps</a:t>
                      </a:r>
                    </a:p>
                    <a:p>
                      <a:pPr marL="285750" indent="-285750">
                        <a:buFont typeface="Arial" panose="020B0604020202020204" pitchFamily="34" charset="0"/>
                        <a:buChar char="•"/>
                      </a:pPr>
                      <a:r>
                        <a:rPr lang="en-US" sz="1800" i="0" baseline="0" dirty="0">
                          <a:latin typeface="Gill Sans MT" panose="020B0502020104020203" pitchFamily="34" charset="77"/>
                        </a:rPr>
                        <a:t>Consider past disasters that impacted your organization to better understand potential vulnerabilities.</a:t>
                      </a:r>
                    </a:p>
                    <a:p>
                      <a:pPr marL="285750" indent="-285750">
                        <a:buFont typeface="Arial" panose="020B0604020202020204" pitchFamily="34" charset="0"/>
                        <a:buChar char="•"/>
                      </a:pPr>
                      <a:r>
                        <a:rPr lang="en-US" sz="1800" i="0" baseline="0" dirty="0">
                          <a:latin typeface="Gill Sans MT" panose="020B0502020104020203" pitchFamily="34" charset="77"/>
                        </a:rPr>
                        <a:t>Review disaster preparedness strategies of comparable institutions to ensure your practices are up to date.</a:t>
                      </a:r>
                    </a:p>
                    <a:p>
                      <a:endParaRPr lang="en-US" dirty="0"/>
                    </a:p>
                  </a:txBody>
                  <a:tcPr/>
                </a:tc>
                <a:extLst>
                  <a:ext uri="{0D108BD9-81ED-4DB2-BD59-A6C34878D82A}">
                    <a16:rowId xmlns:a16="http://schemas.microsoft.com/office/drawing/2014/main" val="267153004"/>
                  </a:ext>
                </a:extLst>
              </a:tr>
            </a:tbl>
          </a:graphicData>
        </a:graphic>
      </p:graphicFrame>
    </p:spTree>
    <p:extLst>
      <p:ext uri="{BB962C8B-B14F-4D97-AF65-F5344CB8AC3E}">
        <p14:creationId xmlns:p14="http://schemas.microsoft.com/office/powerpoint/2010/main" val="3903854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12774-9CDE-4F11-9C1D-5AEADDCE3761}"/>
              </a:ext>
            </a:extLst>
          </p:cNvPr>
          <p:cNvSpPr>
            <a:spLocks noGrp="1"/>
          </p:cNvSpPr>
          <p:nvPr>
            <p:ph type="title"/>
          </p:nvPr>
        </p:nvSpPr>
        <p:spPr>
          <a:xfrm>
            <a:off x="425451" y="499526"/>
            <a:ext cx="10447762" cy="914400"/>
          </a:xfrm>
        </p:spPr>
        <p:txBody>
          <a:bodyPr anchor="ctr">
            <a:normAutofit/>
          </a:bodyPr>
          <a:lstStyle/>
          <a:p>
            <a:r>
              <a:rPr lang="en-US" dirty="0"/>
              <a:t>Insurance Policy: Review “Checklist”</a:t>
            </a:r>
          </a:p>
        </p:txBody>
      </p:sp>
      <p:sp>
        <p:nvSpPr>
          <p:cNvPr id="4" name="Slide Number Placeholder 3">
            <a:extLst>
              <a:ext uri="{FF2B5EF4-FFF2-40B4-BE49-F238E27FC236}">
                <a16:creationId xmlns:a16="http://schemas.microsoft.com/office/drawing/2014/main" id="{A08A47F0-57E1-4A47-9327-21CD30D93A7C}"/>
              </a:ext>
            </a:extLst>
          </p:cNvPr>
          <p:cNvSpPr>
            <a:spLocks noGrp="1"/>
          </p:cNvSpPr>
          <p:nvPr>
            <p:ph type="sldNum" sz="quarter" idx="12"/>
          </p:nvPr>
        </p:nvSpPr>
        <p:spPr>
          <a:xfrm>
            <a:off x="10648541" y="6146199"/>
            <a:ext cx="1114834"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2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endParaRPr lang="en-US" sz="1900"/>
          </a:p>
        </p:txBody>
      </p:sp>
      <p:sp>
        <p:nvSpPr>
          <p:cNvPr id="8" name="TextBox 7">
            <a:extLst>
              <a:ext uri="{FF2B5EF4-FFF2-40B4-BE49-F238E27FC236}">
                <a16:creationId xmlns:a16="http://schemas.microsoft.com/office/drawing/2014/main" id="{79032D4E-8BE6-40C0-86D1-CC333BB23943}"/>
              </a:ext>
            </a:extLst>
          </p:cNvPr>
          <p:cNvSpPr txBox="1"/>
          <p:nvPr/>
        </p:nvSpPr>
        <p:spPr>
          <a:xfrm>
            <a:off x="425451" y="1592924"/>
            <a:ext cx="11170347" cy="5554598"/>
          </a:xfrm>
          <a:prstGeom prst="rect">
            <a:avLst/>
          </a:prstGeom>
          <a:noFill/>
        </p:spPr>
        <p:txBody>
          <a:bodyPr wrap="square" numCol="2" rtlCol="0">
            <a:spAutoFit/>
          </a:bodyPr>
          <a:lstStyle/>
          <a:p>
            <a:pPr marL="285750" indent="-285750">
              <a:spcAft>
                <a:spcPts val="1200"/>
              </a:spcAft>
              <a:buFont typeface="Wingdings" panose="05000000000000000000" pitchFamily="2" charset="2"/>
              <a:buChar char="q"/>
            </a:pPr>
            <a:r>
              <a:rPr lang="en-US" sz="2400" dirty="0">
                <a:solidFill>
                  <a:schemeClr val="tx2"/>
                </a:solidFill>
              </a:rPr>
              <a:t>Make sure the policy is current</a:t>
            </a:r>
          </a:p>
          <a:p>
            <a:pPr marL="285750" indent="-285750">
              <a:spcAft>
                <a:spcPts val="1200"/>
              </a:spcAft>
              <a:buFont typeface="Wingdings" panose="05000000000000000000" pitchFamily="2" charset="2"/>
              <a:buChar char="q"/>
            </a:pPr>
            <a:r>
              <a:rPr lang="en-US" sz="2400" dirty="0">
                <a:solidFill>
                  <a:schemeClr val="tx2"/>
                </a:solidFill>
              </a:rPr>
              <a:t>Obtain Copies of ALL applicable policies (including NFIP, stock throughput, etc.)</a:t>
            </a:r>
          </a:p>
          <a:p>
            <a:pPr marL="285750" indent="-285750">
              <a:spcAft>
                <a:spcPts val="1200"/>
              </a:spcAft>
              <a:buFont typeface="Wingdings" panose="05000000000000000000" pitchFamily="2" charset="2"/>
              <a:buChar char="q"/>
            </a:pPr>
            <a:r>
              <a:rPr lang="en-US" sz="2400" dirty="0">
                <a:solidFill>
                  <a:schemeClr val="tx2"/>
                </a:solidFill>
              </a:rPr>
              <a:t>Ensure each policy is complete </a:t>
            </a:r>
            <a:br>
              <a:rPr lang="en-US" sz="2400" dirty="0">
                <a:solidFill>
                  <a:schemeClr val="tx2"/>
                </a:solidFill>
              </a:rPr>
            </a:br>
            <a:r>
              <a:rPr lang="en-US" sz="2400" dirty="0">
                <a:solidFill>
                  <a:schemeClr val="tx2"/>
                </a:solidFill>
              </a:rPr>
              <a:t>(all pages, declaration page, forms, endorsements, etc.)</a:t>
            </a:r>
          </a:p>
          <a:p>
            <a:pPr marL="285750" indent="-285750">
              <a:spcAft>
                <a:spcPts val="1200"/>
              </a:spcAft>
              <a:buFont typeface="Wingdings" panose="05000000000000000000" pitchFamily="2" charset="2"/>
              <a:buChar char="q"/>
            </a:pPr>
            <a:r>
              <a:rPr lang="en-US" sz="2400" dirty="0">
                <a:solidFill>
                  <a:schemeClr val="tx2"/>
                </a:solidFill>
              </a:rPr>
              <a:t>Review applicable limits of liability</a:t>
            </a:r>
          </a:p>
          <a:p>
            <a:pPr marL="285750" indent="-285750">
              <a:spcAft>
                <a:spcPts val="1200"/>
              </a:spcAft>
              <a:buFont typeface="Wingdings" panose="05000000000000000000" pitchFamily="2" charset="2"/>
              <a:buChar char="q"/>
            </a:pPr>
            <a:r>
              <a:rPr lang="en-US" sz="2400" dirty="0">
                <a:solidFill>
                  <a:schemeClr val="tx2"/>
                </a:solidFill>
              </a:rPr>
              <a:t>Maintain a copy of the current Schedule of Values / insured values</a:t>
            </a:r>
          </a:p>
          <a:p>
            <a:pPr marL="285750" indent="-285750">
              <a:spcAft>
                <a:spcPts val="1200"/>
              </a:spcAft>
              <a:buFont typeface="Wingdings" panose="05000000000000000000" pitchFamily="2" charset="2"/>
              <a:buChar char="q"/>
            </a:pPr>
            <a:r>
              <a:rPr lang="en-US" sz="2400" dirty="0">
                <a:solidFill>
                  <a:schemeClr val="tx2"/>
                </a:solidFill>
              </a:rPr>
              <a:t>Determine if values on Schedule of Values are “Limits”</a:t>
            </a:r>
          </a:p>
          <a:p>
            <a:pPr marL="285750" indent="-285750">
              <a:spcAft>
                <a:spcPts val="1200"/>
              </a:spcAft>
              <a:buFont typeface="Wingdings" panose="05000000000000000000" pitchFamily="2" charset="2"/>
              <a:buChar char="q"/>
            </a:pPr>
            <a:endParaRPr lang="en-US" sz="2400" dirty="0">
              <a:solidFill>
                <a:schemeClr val="tx2"/>
              </a:solidFill>
            </a:endParaRPr>
          </a:p>
          <a:p>
            <a:pPr marL="285750" indent="-285750">
              <a:spcAft>
                <a:spcPts val="1200"/>
              </a:spcAft>
              <a:buFont typeface="Wingdings" panose="05000000000000000000" pitchFamily="2" charset="2"/>
              <a:buChar char="q"/>
            </a:pPr>
            <a:r>
              <a:rPr lang="en-US" sz="2400" dirty="0">
                <a:solidFill>
                  <a:schemeClr val="tx2"/>
                </a:solidFill>
              </a:rPr>
              <a:t>Confirm and understand deductible structure (peril, % deductibles, average daily value, waiting periods, etc.)</a:t>
            </a:r>
          </a:p>
          <a:p>
            <a:pPr marL="285750" indent="-285750">
              <a:spcAft>
                <a:spcPts val="1200"/>
              </a:spcAft>
              <a:buFont typeface="Wingdings" panose="05000000000000000000" pitchFamily="2" charset="2"/>
              <a:buChar char="q"/>
            </a:pPr>
            <a:r>
              <a:rPr lang="en-US" sz="2400" dirty="0">
                <a:solidFill>
                  <a:schemeClr val="tx2"/>
                </a:solidFill>
              </a:rPr>
              <a:t>Read and understand Endorsements, and how they apply</a:t>
            </a:r>
          </a:p>
          <a:p>
            <a:pPr marL="285750" indent="-285750">
              <a:spcAft>
                <a:spcPts val="1200"/>
              </a:spcAft>
              <a:buFont typeface="Wingdings" panose="05000000000000000000" pitchFamily="2" charset="2"/>
              <a:buChar char="q"/>
            </a:pPr>
            <a:r>
              <a:rPr lang="en-US" sz="2400" dirty="0">
                <a:solidFill>
                  <a:schemeClr val="tx2"/>
                </a:solidFill>
              </a:rPr>
              <a:t>Review policy exclusions (compare them against declarations or endorsements)</a:t>
            </a:r>
          </a:p>
          <a:p>
            <a:pPr marL="285750" indent="-285750">
              <a:spcAft>
                <a:spcPts val="1200"/>
              </a:spcAft>
              <a:buFont typeface="Wingdings" panose="05000000000000000000" pitchFamily="2" charset="2"/>
              <a:buChar char="q"/>
            </a:pPr>
            <a:r>
              <a:rPr lang="en-US" sz="2400" dirty="0">
                <a:solidFill>
                  <a:schemeClr val="tx2"/>
                </a:solidFill>
              </a:rPr>
              <a:t>Read and understand definitions</a:t>
            </a:r>
          </a:p>
          <a:p>
            <a:pPr marL="285750" indent="-285750">
              <a:spcAft>
                <a:spcPts val="1200"/>
              </a:spcAft>
              <a:buFont typeface="Wingdings" panose="05000000000000000000" pitchFamily="2" charset="2"/>
              <a:buChar char="q"/>
            </a:pPr>
            <a:r>
              <a:rPr lang="en-US" sz="2400" dirty="0">
                <a:solidFill>
                  <a:schemeClr val="tx2"/>
                </a:solidFill>
              </a:rPr>
              <a:t>Identify any time restraints / requirements (notice, reporting claim, filing suit, etc.)</a:t>
            </a:r>
          </a:p>
          <a:p>
            <a:pPr marL="285750" indent="-285750">
              <a:spcAft>
                <a:spcPts val="1200"/>
              </a:spcAft>
              <a:buFont typeface="Wingdings" panose="05000000000000000000" pitchFamily="2" charset="2"/>
              <a:buChar char="q"/>
            </a:pPr>
            <a:endParaRPr lang="en-US" sz="2000" dirty="0">
              <a:solidFill>
                <a:schemeClr val="tx2"/>
              </a:solidFill>
            </a:endParaRPr>
          </a:p>
        </p:txBody>
      </p:sp>
    </p:spTree>
    <p:extLst>
      <p:ext uri="{BB962C8B-B14F-4D97-AF65-F5344CB8AC3E}">
        <p14:creationId xmlns:p14="http://schemas.microsoft.com/office/powerpoint/2010/main" val="33568472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21">
      <a:dk1>
        <a:srgbClr val="5E7461"/>
      </a:dk1>
      <a:lt1>
        <a:srgbClr val="E2DDC9"/>
      </a:lt1>
      <a:dk2>
        <a:srgbClr val="06262D"/>
      </a:dk2>
      <a:lt2>
        <a:srgbClr val="828282"/>
      </a:lt2>
      <a:accent1>
        <a:srgbClr val="5E7461"/>
      </a:accent1>
      <a:accent2>
        <a:srgbClr val="F4C55C"/>
      </a:accent2>
      <a:accent3>
        <a:srgbClr val="1A5A54"/>
      </a:accent3>
      <a:accent4>
        <a:srgbClr val="FFFFFF"/>
      </a:accent4>
      <a:accent5>
        <a:srgbClr val="80C7BC"/>
      </a:accent5>
      <a:accent6>
        <a:srgbClr val="828282"/>
      </a:accent6>
      <a:hlink>
        <a:srgbClr val="5E7461"/>
      </a:hlink>
      <a:folHlink>
        <a:srgbClr val="F4C55C"/>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WF PPT Template 2019.potx" id="{2B6F9EBD-799C-47BB-9176-94A7A03EA042}" vid="{936F0CC4-FDB3-421B-B3B0-EC15D893B6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Madison</Template>
  <TotalTime>10210</TotalTime>
  <Words>1895</Words>
  <Application>Microsoft Macintosh PowerPoint</Application>
  <PresentationFormat>Widescreen</PresentationFormat>
  <Paragraphs>286</Paragraphs>
  <Slides>20</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Aptos</vt:lpstr>
      <vt:lpstr>Arial</vt:lpstr>
      <vt:lpstr>Calibri</vt:lpstr>
      <vt:lpstr>Garamond</vt:lpstr>
      <vt:lpstr>Gill Sans MT</vt:lpstr>
      <vt:lpstr>GOTHAM-BOOK</vt:lpstr>
      <vt:lpstr>Helvetica</vt:lpstr>
      <vt:lpstr>System Font Regular</vt:lpstr>
      <vt:lpstr>Wingdings</vt:lpstr>
      <vt:lpstr>Office Theme</vt:lpstr>
      <vt:lpstr> The Value of a Pre-Season:  Planning for Disaster</vt:lpstr>
      <vt:lpstr>Pre-Season! Just as in sports, a disaster pre-season affords school districts and colleges the ability to analyze coverage effectiveness, prepare for the uncertainty of a post-disaster environment, and gauge their disaster recovery fitness level.   Before the next fire, flood, hail, tornado, or hurricane, make sure your organization is Planning For Disaster!    Learning Objectives: 1) Simplified approach to develop a disaster recovery plan  2) Proactive steps to minimize downtime and restore your operations quickly 3) Review and assess your commercial property insurance coverage</vt:lpstr>
      <vt:lpstr>PowerPoint Presentation</vt:lpstr>
      <vt:lpstr>REVIEW</vt:lpstr>
      <vt:lpstr>Property Outlook</vt:lpstr>
      <vt:lpstr>U.S. 2025 Weather and Climate Disasters &gt; $1B</vt:lpstr>
      <vt:lpstr>2026 – Atlantic Hurricane Season</vt:lpstr>
      <vt:lpstr>REVIEW:  Best Practices from Risk Management</vt:lpstr>
      <vt:lpstr>Insurance Policy: Review “Checklist”</vt:lpstr>
      <vt:lpstr>IDENTIFY </vt:lpstr>
      <vt:lpstr>IDENTIFY:  Best Practices from Risk Management</vt:lpstr>
      <vt:lpstr>Typically, 81 % of recovery funding will be used to make purchases.  </vt:lpstr>
      <vt:lpstr> Top 10 Procurement Under Grants Mistakes</vt:lpstr>
      <vt:lpstr>PowerPoint Presentation</vt:lpstr>
      <vt:lpstr>IMPLEMENT </vt:lpstr>
      <vt:lpstr>IMPLEMENT:  Best Practices from Risk Management</vt:lpstr>
      <vt:lpstr>MONITOR </vt:lpstr>
      <vt:lpstr>MONITOR:  Best Practices from Risk Management</vt:lpstr>
      <vt:lpstr>PowerPoint Presentation</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Butler Bradford</dc:creator>
  <cp:lastModifiedBy>Brandt, Cory</cp:lastModifiedBy>
  <cp:revision>97</cp:revision>
  <dcterms:created xsi:type="dcterms:W3CDTF">2019-02-01T14:59:41Z</dcterms:created>
  <dcterms:modified xsi:type="dcterms:W3CDTF">2026-07-10T19:50:21Z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4A8F9A58-B986-41BD-ADFD-026C0E5827D0</vt:lpwstr>
  </property>
  <property fmtid="{D5CDD505-2E9C-101B-9397-08002B2CF9AE}" pid="3" name="ArticulatePath">
    <vt:lpwstr>Presentation1</vt:lpwstr>
  </property>
</Properties>
</file>